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notesMasterIdLst>
    <p:notesMasterId r:id="rId41"/>
  </p:notesMasterIdLst>
  <p:sldIdLst>
    <p:sldId id="348" r:id="rId2"/>
    <p:sldId id="285" r:id="rId3"/>
    <p:sldId id="258" r:id="rId4"/>
    <p:sldId id="286" r:id="rId5"/>
    <p:sldId id="271" r:id="rId6"/>
    <p:sldId id="279" r:id="rId7"/>
    <p:sldId id="272" r:id="rId8"/>
    <p:sldId id="276" r:id="rId9"/>
    <p:sldId id="283" r:id="rId10"/>
    <p:sldId id="284" r:id="rId11"/>
    <p:sldId id="277" r:id="rId12"/>
    <p:sldId id="273" r:id="rId13"/>
    <p:sldId id="274" r:id="rId14"/>
    <p:sldId id="282" r:id="rId15"/>
    <p:sldId id="256" r:id="rId16"/>
    <p:sldId id="257" r:id="rId17"/>
    <p:sldId id="349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350" r:id="rId30"/>
    <p:sldId id="351" r:id="rId31"/>
    <p:sldId id="352" r:id="rId32"/>
    <p:sldId id="353" r:id="rId33"/>
    <p:sldId id="354" r:id="rId34"/>
    <p:sldId id="275" r:id="rId35"/>
    <p:sldId id="355" r:id="rId36"/>
    <p:sldId id="356" r:id="rId37"/>
    <p:sldId id="278" r:id="rId38"/>
    <p:sldId id="357" r:id="rId39"/>
    <p:sldId id="270" r:id="rId4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27D1D9-B6EB-4299-831D-3DEB4353A10F}" v="34" dt="2024-05-16T05:09:03.537"/>
    <p1510:client id="{DF1B1C5A-BAD5-42EE-AB9D-EC91D490E4CB}" v="156" dt="2024-05-16T04:59:14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66" d="100"/>
          <a:sy n="66" d="100"/>
        </p:scale>
        <p:origin x="-120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avi M" userId="aa0847465628f3dc" providerId="Windows Live" clId="Web-{DF1B1C5A-BAD5-42EE-AB9D-EC91D490E4CB}"/>
    <pc:docChg chg="addSld delSld modSld addMainMaster delMainMaster">
      <pc:chgData name="Ganavi M" userId="aa0847465628f3dc" providerId="Windows Live" clId="Web-{DF1B1C5A-BAD5-42EE-AB9D-EC91D490E4CB}" dt="2024-05-16T04:59:14.685" v="161"/>
      <pc:docMkLst>
        <pc:docMk/>
      </pc:docMkLst>
      <pc:sldChg chg="modSp add del mod modClrScheme chgLayout">
        <pc:chgData name="Ganavi M" userId="aa0847465628f3dc" providerId="Windows Live" clId="Web-{DF1B1C5A-BAD5-42EE-AB9D-EC91D490E4CB}" dt="2024-05-16T04:59:14.623" v="138"/>
        <pc:sldMkLst>
          <pc:docMk/>
          <pc:sldMk cId="0" sldId="256"/>
        </pc:sldMkLst>
        <pc:spChg chg="mod ord">
          <ac:chgData name="Ganavi M" userId="aa0847465628f3dc" providerId="Windows Live" clId="Web-{DF1B1C5A-BAD5-42EE-AB9D-EC91D490E4CB}" dt="2024-05-16T04:27:14.499" v="2" actId="20577"/>
          <ac:spMkLst>
            <pc:docMk/>
            <pc:sldMk cId="0" sldId="256"/>
            <ac:spMk id="2050" creationId="{80F8B3FF-A1EF-5849-739A-0F01F869C85C}"/>
          </ac:spMkLst>
        </pc:spChg>
        <pc:spChg chg="mod ord">
          <ac:chgData name="Ganavi M" userId="aa0847465628f3dc" providerId="Windows Live" clId="Web-{DF1B1C5A-BAD5-42EE-AB9D-EC91D490E4CB}" dt="2024-05-16T04:26:52.576" v="0"/>
          <ac:spMkLst>
            <pc:docMk/>
            <pc:sldMk cId="0" sldId="256"/>
            <ac:spMk id="2051" creationId="{AEC4D0E5-2ECD-BF24-5D60-286DA2B93092}"/>
          </ac:spMkLst>
        </pc:spChg>
      </pc:sldChg>
      <pc:sldChg chg="add">
        <pc:chgData name="Ganavi M" userId="aa0847465628f3dc" providerId="Windows Live" clId="Web-{DF1B1C5A-BAD5-42EE-AB9D-EC91D490E4CB}" dt="2024-05-16T04:59:14.623" v="139"/>
        <pc:sldMkLst>
          <pc:docMk/>
          <pc:sldMk cId="0" sldId="257"/>
        </pc:sldMkLst>
      </pc:sldChg>
      <pc:sldChg chg="modSp mod modClrScheme chgLayout">
        <pc:chgData name="Ganavi M" userId="aa0847465628f3dc" providerId="Windows Live" clId="Web-{DF1B1C5A-BAD5-42EE-AB9D-EC91D490E4CB}" dt="2024-05-16T04:29:47.174" v="48" actId="20577"/>
        <pc:sldMkLst>
          <pc:docMk/>
          <pc:sldMk cId="0" sldId="258"/>
        </pc:sldMkLst>
        <pc:spChg chg="mod ord">
          <ac:chgData name="Ganavi M" userId="aa0847465628f3dc" providerId="Windows Live" clId="Web-{DF1B1C5A-BAD5-42EE-AB9D-EC91D490E4CB}" dt="2024-05-16T04:29:47.174" v="48" actId="20577"/>
          <ac:spMkLst>
            <pc:docMk/>
            <pc:sldMk cId="0" sldId="258"/>
            <ac:spMk id="6146" creationId="{71F107E7-D85D-5071-1707-4314A4C83EDA}"/>
          </ac:spMkLst>
        </pc:spChg>
        <pc:spChg chg="mod ord">
          <ac:chgData name="Ganavi M" userId="aa0847465628f3dc" providerId="Windows Live" clId="Web-{DF1B1C5A-BAD5-42EE-AB9D-EC91D490E4CB}" dt="2024-05-16T04:29:28.205" v="29" actId="14100"/>
          <ac:spMkLst>
            <pc:docMk/>
            <pc:sldMk cId="0" sldId="258"/>
            <ac:spMk id="6147" creationId="{1B25E0A1-03B4-20BE-1927-7C99A99B300C}"/>
          </ac:spMkLst>
        </pc:spChg>
      </pc:sldChg>
      <pc:sldChg chg="add">
        <pc:chgData name="Ganavi M" userId="aa0847465628f3dc" providerId="Windows Live" clId="Web-{DF1B1C5A-BAD5-42EE-AB9D-EC91D490E4CB}" dt="2024-05-16T04:59:14.623" v="141"/>
        <pc:sldMkLst>
          <pc:docMk/>
          <pc:sldMk cId="0" sldId="259"/>
        </pc:sldMkLst>
      </pc:sldChg>
      <pc:sldChg chg="add">
        <pc:chgData name="Ganavi M" userId="aa0847465628f3dc" providerId="Windows Live" clId="Web-{DF1B1C5A-BAD5-42EE-AB9D-EC91D490E4CB}" dt="2024-05-16T04:59:14.639" v="142"/>
        <pc:sldMkLst>
          <pc:docMk/>
          <pc:sldMk cId="0" sldId="260"/>
        </pc:sldMkLst>
      </pc:sldChg>
      <pc:sldChg chg="add">
        <pc:chgData name="Ganavi M" userId="aa0847465628f3dc" providerId="Windows Live" clId="Web-{DF1B1C5A-BAD5-42EE-AB9D-EC91D490E4CB}" dt="2024-05-16T04:59:14.639" v="143"/>
        <pc:sldMkLst>
          <pc:docMk/>
          <pc:sldMk cId="0" sldId="261"/>
        </pc:sldMkLst>
      </pc:sldChg>
      <pc:sldChg chg="add">
        <pc:chgData name="Ganavi M" userId="aa0847465628f3dc" providerId="Windows Live" clId="Web-{DF1B1C5A-BAD5-42EE-AB9D-EC91D490E4CB}" dt="2024-05-16T04:59:14.639" v="144"/>
        <pc:sldMkLst>
          <pc:docMk/>
          <pc:sldMk cId="0" sldId="262"/>
        </pc:sldMkLst>
      </pc:sldChg>
      <pc:sldChg chg="add">
        <pc:chgData name="Ganavi M" userId="aa0847465628f3dc" providerId="Windows Live" clId="Web-{DF1B1C5A-BAD5-42EE-AB9D-EC91D490E4CB}" dt="2024-05-16T04:59:14.639" v="145"/>
        <pc:sldMkLst>
          <pc:docMk/>
          <pc:sldMk cId="0" sldId="263"/>
        </pc:sldMkLst>
      </pc:sldChg>
      <pc:sldChg chg="add">
        <pc:chgData name="Ganavi M" userId="aa0847465628f3dc" providerId="Windows Live" clId="Web-{DF1B1C5A-BAD5-42EE-AB9D-EC91D490E4CB}" dt="2024-05-16T04:59:14.639" v="146"/>
        <pc:sldMkLst>
          <pc:docMk/>
          <pc:sldMk cId="0" sldId="264"/>
        </pc:sldMkLst>
      </pc:sldChg>
      <pc:sldChg chg="add">
        <pc:chgData name="Ganavi M" userId="aa0847465628f3dc" providerId="Windows Live" clId="Web-{DF1B1C5A-BAD5-42EE-AB9D-EC91D490E4CB}" dt="2024-05-16T04:59:14.639" v="147"/>
        <pc:sldMkLst>
          <pc:docMk/>
          <pc:sldMk cId="0" sldId="265"/>
        </pc:sldMkLst>
      </pc:sldChg>
      <pc:sldChg chg="add">
        <pc:chgData name="Ganavi M" userId="aa0847465628f3dc" providerId="Windows Live" clId="Web-{DF1B1C5A-BAD5-42EE-AB9D-EC91D490E4CB}" dt="2024-05-16T04:59:14.654" v="148"/>
        <pc:sldMkLst>
          <pc:docMk/>
          <pc:sldMk cId="0" sldId="266"/>
        </pc:sldMkLst>
      </pc:sldChg>
      <pc:sldChg chg="add">
        <pc:chgData name="Ganavi M" userId="aa0847465628f3dc" providerId="Windows Live" clId="Web-{DF1B1C5A-BAD5-42EE-AB9D-EC91D490E4CB}" dt="2024-05-16T04:59:14.654" v="149"/>
        <pc:sldMkLst>
          <pc:docMk/>
          <pc:sldMk cId="0" sldId="267"/>
        </pc:sldMkLst>
      </pc:sldChg>
      <pc:sldChg chg="add">
        <pc:chgData name="Ganavi M" userId="aa0847465628f3dc" providerId="Windows Live" clId="Web-{DF1B1C5A-BAD5-42EE-AB9D-EC91D490E4CB}" dt="2024-05-16T04:59:14.654" v="150"/>
        <pc:sldMkLst>
          <pc:docMk/>
          <pc:sldMk cId="0" sldId="268"/>
        </pc:sldMkLst>
      </pc:sldChg>
      <pc:sldChg chg="add">
        <pc:chgData name="Ganavi M" userId="aa0847465628f3dc" providerId="Windows Live" clId="Web-{DF1B1C5A-BAD5-42EE-AB9D-EC91D490E4CB}" dt="2024-05-16T04:59:14.654" v="151"/>
        <pc:sldMkLst>
          <pc:docMk/>
          <pc:sldMk cId="0" sldId="269"/>
        </pc:sldMkLst>
      </pc:sldChg>
      <pc:sldChg chg="modSp mod modClrScheme chgLayout">
        <pc:chgData name="Ganavi M" userId="aa0847465628f3dc" providerId="Windows Live" clId="Web-{DF1B1C5A-BAD5-42EE-AB9D-EC91D490E4CB}" dt="2024-05-16T04:34:36.197" v="136" actId="1076"/>
        <pc:sldMkLst>
          <pc:docMk/>
          <pc:sldMk cId="0" sldId="270"/>
        </pc:sldMkLst>
        <pc:spChg chg="mod ord">
          <ac:chgData name="Ganavi M" userId="aa0847465628f3dc" providerId="Windows Live" clId="Web-{DF1B1C5A-BAD5-42EE-AB9D-EC91D490E4CB}" dt="2024-05-16T04:26:52.576" v="0"/>
          <ac:spMkLst>
            <pc:docMk/>
            <pc:sldMk cId="0" sldId="270"/>
            <ac:spMk id="18434" creationId="{552191F7-6BD0-977D-73F9-7EFB03451356}"/>
          </ac:spMkLst>
        </pc:spChg>
        <pc:spChg chg="mod ord">
          <ac:chgData name="Ganavi M" userId="aa0847465628f3dc" providerId="Windows Live" clId="Web-{DF1B1C5A-BAD5-42EE-AB9D-EC91D490E4CB}" dt="2024-05-16T04:34:36.197" v="136" actId="1076"/>
          <ac:spMkLst>
            <pc:docMk/>
            <pc:sldMk cId="0" sldId="270"/>
            <ac:spMk id="18435" creationId="{54E68AA6-DA6B-C605-C896-2276DA6BA834}"/>
          </ac:spMkLst>
        </pc:spChg>
      </pc:sldChg>
      <pc:sldChg chg="modSp mod modClrScheme chgLayout">
        <pc:chgData name="Ganavi M" userId="aa0847465628f3dc" providerId="Windows Live" clId="Web-{DF1B1C5A-BAD5-42EE-AB9D-EC91D490E4CB}" dt="2024-05-16T04:30:15.941" v="52" actId="20577"/>
        <pc:sldMkLst>
          <pc:docMk/>
          <pc:sldMk cId="0" sldId="271"/>
        </pc:sldMkLst>
        <pc:spChg chg="mod ord">
          <ac:chgData name="Ganavi M" userId="aa0847465628f3dc" providerId="Windows Live" clId="Web-{DF1B1C5A-BAD5-42EE-AB9D-EC91D490E4CB}" dt="2024-05-16T04:26:52.576" v="0"/>
          <ac:spMkLst>
            <pc:docMk/>
            <pc:sldMk cId="0" sldId="271"/>
            <ac:spMk id="64514" creationId="{086ABA2A-F1D5-A4F0-9B82-496EB345EA18}"/>
          </ac:spMkLst>
        </pc:spChg>
        <pc:spChg chg="mod ord">
          <ac:chgData name="Ganavi M" userId="aa0847465628f3dc" providerId="Windows Live" clId="Web-{DF1B1C5A-BAD5-42EE-AB9D-EC91D490E4CB}" dt="2024-05-16T04:30:15.941" v="52" actId="20577"/>
          <ac:spMkLst>
            <pc:docMk/>
            <pc:sldMk cId="0" sldId="271"/>
            <ac:spMk id="64515" creationId="{5E878C39-C833-A902-9876-23EEB4A0C2FB}"/>
          </ac:spMkLst>
        </pc:spChg>
      </pc:sldChg>
      <pc:sldChg chg="modSp mod modClrScheme chgLayout">
        <pc:chgData name="Ganavi M" userId="aa0847465628f3dc" providerId="Windows Live" clId="Web-{DF1B1C5A-BAD5-42EE-AB9D-EC91D490E4CB}" dt="2024-05-16T04:31:10.676" v="61" actId="20577"/>
        <pc:sldMkLst>
          <pc:docMk/>
          <pc:sldMk cId="0" sldId="272"/>
        </pc:sldMkLst>
        <pc:spChg chg="mod ord">
          <ac:chgData name="Ganavi M" userId="aa0847465628f3dc" providerId="Windows Live" clId="Web-{DF1B1C5A-BAD5-42EE-AB9D-EC91D490E4CB}" dt="2024-05-16T04:26:52.576" v="0"/>
          <ac:spMkLst>
            <pc:docMk/>
            <pc:sldMk cId="0" sldId="272"/>
            <ac:spMk id="65538" creationId="{12012A44-0D33-0B66-D05A-3D892A38D134}"/>
          </ac:spMkLst>
        </pc:spChg>
        <pc:spChg chg="mod ord">
          <ac:chgData name="Ganavi M" userId="aa0847465628f3dc" providerId="Windows Live" clId="Web-{DF1B1C5A-BAD5-42EE-AB9D-EC91D490E4CB}" dt="2024-05-16T04:31:10.676" v="61" actId="20577"/>
          <ac:spMkLst>
            <pc:docMk/>
            <pc:sldMk cId="0" sldId="272"/>
            <ac:spMk id="65539" creationId="{89EDB249-6C20-73C8-39BF-DB52D5A6C95A}"/>
          </ac:spMkLst>
        </pc:spChg>
      </pc:sldChg>
      <pc:sldChg chg="modSp mod modClrScheme chgLayout">
        <pc:chgData name="Ganavi M" userId="aa0847465628f3dc" providerId="Windows Live" clId="Web-{DF1B1C5A-BAD5-42EE-AB9D-EC91D490E4CB}" dt="2024-05-16T04:33:26.070" v="125" actId="1076"/>
        <pc:sldMkLst>
          <pc:docMk/>
          <pc:sldMk cId="0" sldId="273"/>
        </pc:sldMkLst>
        <pc:spChg chg="mod ord">
          <ac:chgData name="Ganavi M" userId="aa0847465628f3dc" providerId="Windows Live" clId="Web-{DF1B1C5A-BAD5-42EE-AB9D-EC91D490E4CB}" dt="2024-05-16T04:33:26.070" v="125" actId="1076"/>
          <ac:spMkLst>
            <pc:docMk/>
            <pc:sldMk cId="0" sldId="273"/>
            <ac:spMk id="66564" creationId="{50180702-5FFA-660A-BD1E-8E4C9FA71545}"/>
          </ac:spMkLst>
        </pc:spChg>
        <pc:spChg chg="mod">
          <ac:chgData name="Ganavi M" userId="aa0847465628f3dc" providerId="Windows Live" clId="Web-{DF1B1C5A-BAD5-42EE-AB9D-EC91D490E4CB}" dt="2024-05-16T04:33:18.335" v="82" actId="1076"/>
          <ac:spMkLst>
            <pc:docMk/>
            <pc:sldMk cId="0" sldId="273"/>
            <ac:spMk id="66565" creationId="{45093EDB-138D-3CC8-B708-01127E497A05}"/>
          </ac:spMkLst>
        </pc:spChg>
        <pc:spChg chg="mod">
          <ac:chgData name="Ganavi M" userId="aa0847465628f3dc" providerId="Windows Live" clId="Web-{DF1B1C5A-BAD5-42EE-AB9D-EC91D490E4CB}" dt="2024-05-16T04:33:18.335" v="83" actId="1076"/>
          <ac:spMkLst>
            <pc:docMk/>
            <pc:sldMk cId="0" sldId="273"/>
            <ac:spMk id="66566" creationId="{3D83905E-3DEE-F628-564C-098577381552}"/>
          </ac:spMkLst>
        </pc:spChg>
        <pc:spChg chg="mod">
          <ac:chgData name="Ganavi M" userId="aa0847465628f3dc" providerId="Windows Live" clId="Web-{DF1B1C5A-BAD5-42EE-AB9D-EC91D490E4CB}" dt="2024-05-16T04:33:18.351" v="84" actId="1076"/>
          <ac:spMkLst>
            <pc:docMk/>
            <pc:sldMk cId="0" sldId="273"/>
            <ac:spMk id="66567" creationId="{FCCB5077-805C-C357-CB76-09B63C7FF509}"/>
          </ac:spMkLst>
        </pc:spChg>
        <pc:spChg chg="mod">
          <ac:chgData name="Ganavi M" userId="aa0847465628f3dc" providerId="Windows Live" clId="Web-{DF1B1C5A-BAD5-42EE-AB9D-EC91D490E4CB}" dt="2024-05-16T04:33:18.367" v="85" actId="1076"/>
          <ac:spMkLst>
            <pc:docMk/>
            <pc:sldMk cId="0" sldId="273"/>
            <ac:spMk id="66568" creationId="{6BEF2775-54C8-0801-B534-11FA77FE078D}"/>
          </ac:spMkLst>
        </pc:spChg>
        <pc:spChg chg="mod">
          <ac:chgData name="Ganavi M" userId="aa0847465628f3dc" providerId="Windows Live" clId="Web-{DF1B1C5A-BAD5-42EE-AB9D-EC91D490E4CB}" dt="2024-05-16T04:33:18.382" v="86" actId="1076"/>
          <ac:spMkLst>
            <pc:docMk/>
            <pc:sldMk cId="0" sldId="273"/>
            <ac:spMk id="66569" creationId="{A77D6468-256B-14DC-1333-3A64519443F6}"/>
          </ac:spMkLst>
        </pc:spChg>
        <pc:spChg chg="mod">
          <ac:chgData name="Ganavi M" userId="aa0847465628f3dc" providerId="Windows Live" clId="Web-{DF1B1C5A-BAD5-42EE-AB9D-EC91D490E4CB}" dt="2024-05-16T04:33:18.398" v="87" actId="1076"/>
          <ac:spMkLst>
            <pc:docMk/>
            <pc:sldMk cId="0" sldId="273"/>
            <ac:spMk id="66570" creationId="{0B4FF595-A658-3A18-D5FB-AA78E3EF5209}"/>
          </ac:spMkLst>
        </pc:spChg>
        <pc:spChg chg="mod">
          <ac:chgData name="Ganavi M" userId="aa0847465628f3dc" providerId="Windows Live" clId="Web-{DF1B1C5A-BAD5-42EE-AB9D-EC91D490E4CB}" dt="2024-05-16T04:33:18.398" v="88" actId="1076"/>
          <ac:spMkLst>
            <pc:docMk/>
            <pc:sldMk cId="0" sldId="273"/>
            <ac:spMk id="66571" creationId="{8AB9341B-5EB3-A136-28E3-27755616839D}"/>
          </ac:spMkLst>
        </pc:spChg>
        <pc:spChg chg="mod">
          <ac:chgData name="Ganavi M" userId="aa0847465628f3dc" providerId="Windows Live" clId="Web-{DF1B1C5A-BAD5-42EE-AB9D-EC91D490E4CB}" dt="2024-05-16T04:33:18.414" v="89" actId="1076"/>
          <ac:spMkLst>
            <pc:docMk/>
            <pc:sldMk cId="0" sldId="273"/>
            <ac:spMk id="66572" creationId="{2659D367-8005-0346-1646-38BA97497878}"/>
          </ac:spMkLst>
        </pc:spChg>
        <pc:spChg chg="mod">
          <ac:chgData name="Ganavi M" userId="aa0847465628f3dc" providerId="Windows Live" clId="Web-{DF1B1C5A-BAD5-42EE-AB9D-EC91D490E4CB}" dt="2024-05-16T04:33:18.414" v="90" actId="1076"/>
          <ac:spMkLst>
            <pc:docMk/>
            <pc:sldMk cId="0" sldId="273"/>
            <ac:spMk id="66573" creationId="{CBCF9F3F-7E8E-D049-644D-49E034687266}"/>
          </ac:spMkLst>
        </pc:spChg>
        <pc:spChg chg="mod">
          <ac:chgData name="Ganavi M" userId="aa0847465628f3dc" providerId="Windows Live" clId="Web-{DF1B1C5A-BAD5-42EE-AB9D-EC91D490E4CB}" dt="2024-05-16T04:33:18.429" v="91" actId="1076"/>
          <ac:spMkLst>
            <pc:docMk/>
            <pc:sldMk cId="0" sldId="273"/>
            <ac:spMk id="66574" creationId="{76078166-74FA-F65A-0D9C-DFA751D5517A}"/>
          </ac:spMkLst>
        </pc:spChg>
        <pc:spChg chg="mod">
          <ac:chgData name="Ganavi M" userId="aa0847465628f3dc" providerId="Windows Live" clId="Web-{DF1B1C5A-BAD5-42EE-AB9D-EC91D490E4CB}" dt="2024-05-16T04:33:18.445" v="92" actId="1076"/>
          <ac:spMkLst>
            <pc:docMk/>
            <pc:sldMk cId="0" sldId="273"/>
            <ac:spMk id="66575" creationId="{642AA519-6D76-06A8-4911-38338EFBA9D3}"/>
          </ac:spMkLst>
        </pc:spChg>
        <pc:spChg chg="mod">
          <ac:chgData name="Ganavi M" userId="aa0847465628f3dc" providerId="Windows Live" clId="Web-{DF1B1C5A-BAD5-42EE-AB9D-EC91D490E4CB}" dt="2024-05-16T04:33:18.460" v="93" actId="1076"/>
          <ac:spMkLst>
            <pc:docMk/>
            <pc:sldMk cId="0" sldId="273"/>
            <ac:spMk id="66576" creationId="{A08AFD64-64C1-F2BA-4D06-A26CAE119CB5}"/>
          </ac:spMkLst>
        </pc:spChg>
        <pc:spChg chg="mod">
          <ac:chgData name="Ganavi M" userId="aa0847465628f3dc" providerId="Windows Live" clId="Web-{DF1B1C5A-BAD5-42EE-AB9D-EC91D490E4CB}" dt="2024-05-16T04:33:18.460" v="94" actId="1076"/>
          <ac:spMkLst>
            <pc:docMk/>
            <pc:sldMk cId="0" sldId="273"/>
            <ac:spMk id="66577" creationId="{41AE7EDD-ECD6-F433-7F94-D85C7A1EC449}"/>
          </ac:spMkLst>
        </pc:spChg>
        <pc:spChg chg="mod">
          <ac:chgData name="Ganavi M" userId="aa0847465628f3dc" providerId="Windows Live" clId="Web-{DF1B1C5A-BAD5-42EE-AB9D-EC91D490E4CB}" dt="2024-05-16T04:33:18.476" v="95" actId="1076"/>
          <ac:spMkLst>
            <pc:docMk/>
            <pc:sldMk cId="0" sldId="273"/>
            <ac:spMk id="66578" creationId="{A5B53E2E-05F0-37EA-4743-66E39476A2B9}"/>
          </ac:spMkLst>
        </pc:spChg>
        <pc:spChg chg="mod">
          <ac:chgData name="Ganavi M" userId="aa0847465628f3dc" providerId="Windows Live" clId="Web-{DF1B1C5A-BAD5-42EE-AB9D-EC91D490E4CB}" dt="2024-05-16T04:33:18.492" v="96" actId="1076"/>
          <ac:spMkLst>
            <pc:docMk/>
            <pc:sldMk cId="0" sldId="273"/>
            <ac:spMk id="66579" creationId="{F6076EC9-4C56-15FB-CE4C-143664CE46F2}"/>
          </ac:spMkLst>
        </pc:spChg>
        <pc:spChg chg="mod">
          <ac:chgData name="Ganavi M" userId="aa0847465628f3dc" providerId="Windows Live" clId="Web-{DF1B1C5A-BAD5-42EE-AB9D-EC91D490E4CB}" dt="2024-05-16T04:33:18.492" v="97" actId="1076"/>
          <ac:spMkLst>
            <pc:docMk/>
            <pc:sldMk cId="0" sldId="273"/>
            <ac:spMk id="66580" creationId="{94F9672A-7B41-3597-5D8C-159AA528BB40}"/>
          </ac:spMkLst>
        </pc:spChg>
        <pc:spChg chg="mod">
          <ac:chgData name="Ganavi M" userId="aa0847465628f3dc" providerId="Windows Live" clId="Web-{DF1B1C5A-BAD5-42EE-AB9D-EC91D490E4CB}" dt="2024-05-16T04:33:18.507" v="98" actId="1076"/>
          <ac:spMkLst>
            <pc:docMk/>
            <pc:sldMk cId="0" sldId="273"/>
            <ac:spMk id="66581" creationId="{428ABECC-6DE1-9B72-4C36-5344C08E032C}"/>
          </ac:spMkLst>
        </pc:spChg>
        <pc:spChg chg="mod">
          <ac:chgData name="Ganavi M" userId="aa0847465628f3dc" providerId="Windows Live" clId="Web-{DF1B1C5A-BAD5-42EE-AB9D-EC91D490E4CB}" dt="2024-05-16T04:33:18.523" v="99" actId="1076"/>
          <ac:spMkLst>
            <pc:docMk/>
            <pc:sldMk cId="0" sldId="273"/>
            <ac:spMk id="66582" creationId="{F5B53EC9-6E90-EB14-92D8-4423FFFD70D3}"/>
          </ac:spMkLst>
        </pc:spChg>
        <pc:spChg chg="mod">
          <ac:chgData name="Ganavi M" userId="aa0847465628f3dc" providerId="Windows Live" clId="Web-{DF1B1C5A-BAD5-42EE-AB9D-EC91D490E4CB}" dt="2024-05-16T04:33:18.523" v="100" actId="1076"/>
          <ac:spMkLst>
            <pc:docMk/>
            <pc:sldMk cId="0" sldId="273"/>
            <ac:spMk id="66583" creationId="{CC4E98EE-BEE3-0414-F651-86090F4D4EDE}"/>
          </ac:spMkLst>
        </pc:spChg>
        <pc:spChg chg="mod">
          <ac:chgData name="Ganavi M" userId="aa0847465628f3dc" providerId="Windows Live" clId="Web-{DF1B1C5A-BAD5-42EE-AB9D-EC91D490E4CB}" dt="2024-05-16T04:33:18.539" v="101" actId="1076"/>
          <ac:spMkLst>
            <pc:docMk/>
            <pc:sldMk cId="0" sldId="273"/>
            <ac:spMk id="66584" creationId="{B22276E0-B6E7-E356-4319-1A40E9ACB4F3}"/>
          </ac:spMkLst>
        </pc:spChg>
        <pc:spChg chg="mod">
          <ac:chgData name="Ganavi M" userId="aa0847465628f3dc" providerId="Windows Live" clId="Web-{DF1B1C5A-BAD5-42EE-AB9D-EC91D490E4CB}" dt="2024-05-16T04:33:18.554" v="102" actId="1076"/>
          <ac:spMkLst>
            <pc:docMk/>
            <pc:sldMk cId="0" sldId="273"/>
            <ac:spMk id="66585" creationId="{40B7391F-18A7-044B-578B-C51FDF815C3A}"/>
          </ac:spMkLst>
        </pc:spChg>
        <pc:spChg chg="mod">
          <ac:chgData name="Ganavi M" userId="aa0847465628f3dc" providerId="Windows Live" clId="Web-{DF1B1C5A-BAD5-42EE-AB9D-EC91D490E4CB}" dt="2024-05-16T04:33:18.570" v="103" actId="1076"/>
          <ac:spMkLst>
            <pc:docMk/>
            <pc:sldMk cId="0" sldId="273"/>
            <ac:spMk id="66586" creationId="{511EA226-C985-5A44-D167-EC7CF7F04F94}"/>
          </ac:spMkLst>
        </pc:spChg>
        <pc:spChg chg="mod">
          <ac:chgData name="Ganavi M" userId="aa0847465628f3dc" providerId="Windows Live" clId="Web-{DF1B1C5A-BAD5-42EE-AB9D-EC91D490E4CB}" dt="2024-05-16T04:33:18.585" v="104" actId="1076"/>
          <ac:spMkLst>
            <pc:docMk/>
            <pc:sldMk cId="0" sldId="273"/>
            <ac:spMk id="66587" creationId="{05BEE69B-C1A3-A185-6E64-0DDD940FB4C6}"/>
          </ac:spMkLst>
        </pc:spChg>
        <pc:spChg chg="mod">
          <ac:chgData name="Ganavi M" userId="aa0847465628f3dc" providerId="Windows Live" clId="Web-{DF1B1C5A-BAD5-42EE-AB9D-EC91D490E4CB}" dt="2024-05-16T04:33:18.585" v="105" actId="1076"/>
          <ac:spMkLst>
            <pc:docMk/>
            <pc:sldMk cId="0" sldId="273"/>
            <ac:spMk id="66588" creationId="{BB703B46-9A1E-D47A-671A-EC043AAC264C}"/>
          </ac:spMkLst>
        </pc:spChg>
        <pc:spChg chg="mod">
          <ac:chgData name="Ganavi M" userId="aa0847465628f3dc" providerId="Windows Live" clId="Web-{DF1B1C5A-BAD5-42EE-AB9D-EC91D490E4CB}" dt="2024-05-16T04:33:18.601" v="106" actId="1076"/>
          <ac:spMkLst>
            <pc:docMk/>
            <pc:sldMk cId="0" sldId="273"/>
            <ac:spMk id="66589" creationId="{2A0ED341-5FF4-3B94-5D8E-9F4CFC04BF80}"/>
          </ac:spMkLst>
        </pc:spChg>
        <pc:spChg chg="mod">
          <ac:chgData name="Ganavi M" userId="aa0847465628f3dc" providerId="Windows Live" clId="Web-{DF1B1C5A-BAD5-42EE-AB9D-EC91D490E4CB}" dt="2024-05-16T04:33:18.617" v="107" actId="1076"/>
          <ac:spMkLst>
            <pc:docMk/>
            <pc:sldMk cId="0" sldId="273"/>
            <ac:spMk id="66590" creationId="{C8EF0A98-F165-6D89-E6E2-64969BBB7280}"/>
          </ac:spMkLst>
        </pc:spChg>
        <pc:spChg chg="mod">
          <ac:chgData name="Ganavi M" userId="aa0847465628f3dc" providerId="Windows Live" clId="Web-{DF1B1C5A-BAD5-42EE-AB9D-EC91D490E4CB}" dt="2024-05-16T04:33:18.632" v="108" actId="1076"/>
          <ac:spMkLst>
            <pc:docMk/>
            <pc:sldMk cId="0" sldId="273"/>
            <ac:spMk id="66591" creationId="{A3652679-D013-E0C0-F969-70C41876622E}"/>
          </ac:spMkLst>
        </pc:spChg>
        <pc:spChg chg="mod">
          <ac:chgData name="Ganavi M" userId="aa0847465628f3dc" providerId="Windows Live" clId="Web-{DF1B1C5A-BAD5-42EE-AB9D-EC91D490E4CB}" dt="2024-05-16T04:33:18.648" v="109" actId="1076"/>
          <ac:spMkLst>
            <pc:docMk/>
            <pc:sldMk cId="0" sldId="273"/>
            <ac:spMk id="66592" creationId="{3203FA39-EBFF-4FC5-A92B-B1AE5E3C11FB}"/>
          </ac:spMkLst>
        </pc:spChg>
        <pc:spChg chg="mod">
          <ac:chgData name="Ganavi M" userId="aa0847465628f3dc" providerId="Windows Live" clId="Web-{DF1B1C5A-BAD5-42EE-AB9D-EC91D490E4CB}" dt="2024-05-16T04:33:18.648" v="110" actId="1076"/>
          <ac:spMkLst>
            <pc:docMk/>
            <pc:sldMk cId="0" sldId="273"/>
            <ac:spMk id="66593" creationId="{E9FFBC28-40AB-E3AF-05B4-34F4C211C088}"/>
          </ac:spMkLst>
        </pc:spChg>
        <pc:spChg chg="mod">
          <ac:chgData name="Ganavi M" userId="aa0847465628f3dc" providerId="Windows Live" clId="Web-{DF1B1C5A-BAD5-42EE-AB9D-EC91D490E4CB}" dt="2024-05-16T04:33:18.695" v="117" actId="1076"/>
          <ac:spMkLst>
            <pc:docMk/>
            <pc:sldMk cId="0" sldId="273"/>
            <ac:spMk id="66600" creationId="{385EC043-4C7A-93C3-47B8-B7BFB7184313}"/>
          </ac:spMkLst>
        </pc:spChg>
        <pc:spChg chg="mod">
          <ac:chgData name="Ganavi M" userId="aa0847465628f3dc" providerId="Windows Live" clId="Web-{DF1B1C5A-BAD5-42EE-AB9D-EC91D490E4CB}" dt="2024-05-16T04:33:18.742" v="124" actId="1076"/>
          <ac:spMkLst>
            <pc:docMk/>
            <pc:sldMk cId="0" sldId="273"/>
            <ac:spMk id="66607" creationId="{F61FE045-749B-C640-439F-0E1C23CA021C}"/>
          </ac:spMkLst>
        </pc:spChg>
        <pc:cxnChg chg="mod">
          <ac:chgData name="Ganavi M" userId="aa0847465628f3dc" providerId="Windows Live" clId="Web-{DF1B1C5A-BAD5-42EE-AB9D-EC91D490E4CB}" dt="2024-05-16T04:33:18.648" v="111" actId="1076"/>
          <ac:cxnSpMkLst>
            <pc:docMk/>
            <pc:sldMk cId="0" sldId="273"/>
            <ac:cxnSpMk id="66594" creationId="{A0F96E9B-1402-E6FB-14AB-8FF553C2822B}"/>
          </ac:cxnSpMkLst>
        </pc:cxnChg>
        <pc:cxnChg chg="mod">
          <ac:chgData name="Ganavi M" userId="aa0847465628f3dc" providerId="Windows Live" clId="Web-{DF1B1C5A-BAD5-42EE-AB9D-EC91D490E4CB}" dt="2024-05-16T04:33:18.664" v="112" actId="1076"/>
          <ac:cxnSpMkLst>
            <pc:docMk/>
            <pc:sldMk cId="0" sldId="273"/>
            <ac:cxnSpMk id="66595" creationId="{11BBC858-B5E6-E76B-508B-8A459B99E7A6}"/>
          </ac:cxnSpMkLst>
        </pc:cxnChg>
        <pc:cxnChg chg="mod">
          <ac:chgData name="Ganavi M" userId="aa0847465628f3dc" providerId="Windows Live" clId="Web-{DF1B1C5A-BAD5-42EE-AB9D-EC91D490E4CB}" dt="2024-05-16T04:33:18.664" v="113" actId="1076"/>
          <ac:cxnSpMkLst>
            <pc:docMk/>
            <pc:sldMk cId="0" sldId="273"/>
            <ac:cxnSpMk id="66596" creationId="{4B03EF07-2673-A11F-B932-257110F5112C}"/>
          </ac:cxnSpMkLst>
        </pc:cxnChg>
        <pc:cxnChg chg="mod">
          <ac:chgData name="Ganavi M" userId="aa0847465628f3dc" providerId="Windows Live" clId="Web-{DF1B1C5A-BAD5-42EE-AB9D-EC91D490E4CB}" dt="2024-05-16T04:33:18.679" v="114" actId="1076"/>
          <ac:cxnSpMkLst>
            <pc:docMk/>
            <pc:sldMk cId="0" sldId="273"/>
            <ac:cxnSpMk id="66597" creationId="{73A5741B-ECBA-9608-D641-4C0A6DA65F7B}"/>
          </ac:cxnSpMkLst>
        </pc:cxnChg>
        <pc:cxnChg chg="mod">
          <ac:chgData name="Ganavi M" userId="aa0847465628f3dc" providerId="Windows Live" clId="Web-{DF1B1C5A-BAD5-42EE-AB9D-EC91D490E4CB}" dt="2024-05-16T04:33:18.679" v="115" actId="1076"/>
          <ac:cxnSpMkLst>
            <pc:docMk/>
            <pc:sldMk cId="0" sldId="273"/>
            <ac:cxnSpMk id="66598" creationId="{FC2BCBEB-FC11-1D94-8906-731C34D3A9F1}"/>
          </ac:cxnSpMkLst>
        </pc:cxnChg>
        <pc:cxnChg chg="mod">
          <ac:chgData name="Ganavi M" userId="aa0847465628f3dc" providerId="Windows Live" clId="Web-{DF1B1C5A-BAD5-42EE-AB9D-EC91D490E4CB}" dt="2024-05-16T04:33:18.679" v="116" actId="1076"/>
          <ac:cxnSpMkLst>
            <pc:docMk/>
            <pc:sldMk cId="0" sldId="273"/>
            <ac:cxnSpMk id="66599" creationId="{541D4A4F-A182-294A-DCDF-E106BE0BB39E}"/>
          </ac:cxnSpMkLst>
        </pc:cxnChg>
        <pc:cxnChg chg="mod">
          <ac:chgData name="Ganavi M" userId="aa0847465628f3dc" providerId="Windows Live" clId="Web-{DF1B1C5A-BAD5-42EE-AB9D-EC91D490E4CB}" dt="2024-05-16T04:33:18.695" v="118" actId="1076"/>
          <ac:cxnSpMkLst>
            <pc:docMk/>
            <pc:sldMk cId="0" sldId="273"/>
            <ac:cxnSpMk id="66601" creationId="{BE23468F-87D5-B119-1144-DA29B740C2CC}"/>
          </ac:cxnSpMkLst>
        </pc:cxnChg>
        <pc:cxnChg chg="mod">
          <ac:chgData name="Ganavi M" userId="aa0847465628f3dc" providerId="Windows Live" clId="Web-{DF1B1C5A-BAD5-42EE-AB9D-EC91D490E4CB}" dt="2024-05-16T04:33:18.695" v="119" actId="1076"/>
          <ac:cxnSpMkLst>
            <pc:docMk/>
            <pc:sldMk cId="0" sldId="273"/>
            <ac:cxnSpMk id="66602" creationId="{FCE8C860-0E68-4EDF-89E3-CD23289D6B48}"/>
          </ac:cxnSpMkLst>
        </pc:cxnChg>
        <pc:cxnChg chg="mod">
          <ac:chgData name="Ganavi M" userId="aa0847465628f3dc" providerId="Windows Live" clId="Web-{DF1B1C5A-BAD5-42EE-AB9D-EC91D490E4CB}" dt="2024-05-16T04:33:18.710" v="120" actId="1076"/>
          <ac:cxnSpMkLst>
            <pc:docMk/>
            <pc:sldMk cId="0" sldId="273"/>
            <ac:cxnSpMk id="66603" creationId="{EB68392A-3A42-29BA-7F20-96A7242A165E}"/>
          </ac:cxnSpMkLst>
        </pc:cxnChg>
        <pc:cxnChg chg="mod">
          <ac:chgData name="Ganavi M" userId="aa0847465628f3dc" providerId="Windows Live" clId="Web-{DF1B1C5A-BAD5-42EE-AB9D-EC91D490E4CB}" dt="2024-05-16T04:33:18.710" v="121" actId="1076"/>
          <ac:cxnSpMkLst>
            <pc:docMk/>
            <pc:sldMk cId="0" sldId="273"/>
            <ac:cxnSpMk id="66604" creationId="{E8B0A03C-42C1-9049-4582-7BBA0E1F94FF}"/>
          </ac:cxnSpMkLst>
        </pc:cxnChg>
        <pc:cxnChg chg="mod">
          <ac:chgData name="Ganavi M" userId="aa0847465628f3dc" providerId="Windows Live" clId="Web-{DF1B1C5A-BAD5-42EE-AB9D-EC91D490E4CB}" dt="2024-05-16T04:33:18.726" v="122" actId="1076"/>
          <ac:cxnSpMkLst>
            <pc:docMk/>
            <pc:sldMk cId="0" sldId="273"/>
            <ac:cxnSpMk id="66605" creationId="{BA523A34-DB25-3F91-8033-EC4B99EF011C}"/>
          </ac:cxnSpMkLst>
        </pc:cxnChg>
        <pc:cxnChg chg="mod">
          <ac:chgData name="Ganavi M" userId="aa0847465628f3dc" providerId="Windows Live" clId="Web-{DF1B1C5A-BAD5-42EE-AB9D-EC91D490E4CB}" dt="2024-05-16T04:33:18.726" v="123" actId="1076"/>
          <ac:cxnSpMkLst>
            <pc:docMk/>
            <pc:sldMk cId="0" sldId="273"/>
            <ac:cxnSpMk id="66606" creationId="{7E331F46-1096-1D1B-8AB4-AA891443885F}"/>
          </ac:cxnSpMkLst>
        </pc:cxnChg>
      </pc:sldChg>
      <pc:sldChg chg="modSp mod modClrScheme chgLayout">
        <pc:chgData name="Ganavi M" userId="aa0847465628f3dc" providerId="Windows Live" clId="Web-{DF1B1C5A-BAD5-42EE-AB9D-EC91D490E4CB}" dt="2024-05-16T04:33:41.773" v="128" actId="14100"/>
        <pc:sldMkLst>
          <pc:docMk/>
          <pc:sldMk cId="0" sldId="274"/>
        </pc:sldMkLst>
        <pc:spChg chg="mod ord">
          <ac:chgData name="Ganavi M" userId="aa0847465628f3dc" providerId="Windows Live" clId="Web-{DF1B1C5A-BAD5-42EE-AB9D-EC91D490E4CB}" dt="2024-05-16T04:26:52.576" v="0"/>
          <ac:spMkLst>
            <pc:docMk/>
            <pc:sldMk cId="0" sldId="274"/>
            <ac:spMk id="70658" creationId="{6FBCA556-CAF6-9AB4-0D8B-1FCF77D5967D}"/>
          </ac:spMkLst>
        </pc:spChg>
        <pc:spChg chg="mod ord">
          <ac:chgData name="Ganavi M" userId="aa0847465628f3dc" providerId="Windows Live" clId="Web-{DF1B1C5A-BAD5-42EE-AB9D-EC91D490E4CB}" dt="2024-05-16T04:33:41.773" v="128" actId="14100"/>
          <ac:spMkLst>
            <pc:docMk/>
            <pc:sldMk cId="0" sldId="274"/>
            <ac:spMk id="70659" creationId="{6E5ECC58-2CA6-5573-9529-B0F89D7C8E41}"/>
          </ac:spMkLst>
        </pc:spChg>
      </pc:sldChg>
      <pc:sldChg chg="add">
        <pc:chgData name="Ganavi M" userId="aa0847465628f3dc" providerId="Windows Live" clId="Web-{DF1B1C5A-BAD5-42EE-AB9D-EC91D490E4CB}" dt="2024-05-16T04:59:14.670" v="157"/>
        <pc:sldMkLst>
          <pc:docMk/>
          <pc:sldMk cId="0" sldId="275"/>
        </pc:sldMkLst>
      </pc:sldChg>
      <pc:sldChg chg="modSp mod modClrScheme chgLayout">
        <pc:chgData name="Ganavi M" userId="aa0847465628f3dc" providerId="Windows Live" clId="Web-{DF1B1C5A-BAD5-42EE-AB9D-EC91D490E4CB}" dt="2024-05-16T04:31:30.161" v="64" actId="20577"/>
        <pc:sldMkLst>
          <pc:docMk/>
          <pc:sldMk cId="0" sldId="276"/>
        </pc:sldMkLst>
        <pc:spChg chg="mod ord">
          <ac:chgData name="Ganavi M" userId="aa0847465628f3dc" providerId="Windows Live" clId="Web-{DF1B1C5A-BAD5-42EE-AB9D-EC91D490E4CB}" dt="2024-05-16T04:26:52.576" v="0"/>
          <ac:spMkLst>
            <pc:docMk/>
            <pc:sldMk cId="0" sldId="276"/>
            <ac:spMk id="72706" creationId="{98B023DA-4B03-F28D-B336-F7F90EA62B8C}"/>
          </ac:spMkLst>
        </pc:spChg>
        <pc:spChg chg="mod ord">
          <ac:chgData name="Ganavi M" userId="aa0847465628f3dc" providerId="Windows Live" clId="Web-{DF1B1C5A-BAD5-42EE-AB9D-EC91D490E4CB}" dt="2024-05-16T04:31:30.161" v="64" actId="20577"/>
          <ac:spMkLst>
            <pc:docMk/>
            <pc:sldMk cId="0" sldId="276"/>
            <ac:spMk id="72707" creationId="{A791CEA8-FBE9-534C-27D2-715FC6B7D77D}"/>
          </ac:spMkLst>
        </pc:spChg>
      </pc:sldChg>
      <pc:sldChg chg="modSp mod modClrScheme chgLayout">
        <pc:chgData name="Ganavi M" userId="aa0847465628f3dc" providerId="Windows Live" clId="Web-{DF1B1C5A-BAD5-42EE-AB9D-EC91D490E4CB}" dt="2024-05-16T04:33:01.741" v="81" actId="14100"/>
        <pc:sldMkLst>
          <pc:docMk/>
          <pc:sldMk cId="0" sldId="277"/>
        </pc:sldMkLst>
        <pc:spChg chg="mod ord">
          <ac:chgData name="Ganavi M" userId="aa0847465628f3dc" providerId="Windows Live" clId="Web-{DF1B1C5A-BAD5-42EE-AB9D-EC91D490E4CB}" dt="2024-05-16T04:26:52.576" v="0"/>
          <ac:spMkLst>
            <pc:docMk/>
            <pc:sldMk cId="0" sldId="277"/>
            <ac:spMk id="73730" creationId="{910087C5-A06B-EBB2-E13E-41DE72DE39D9}"/>
          </ac:spMkLst>
        </pc:spChg>
        <pc:spChg chg="mod ord">
          <ac:chgData name="Ganavi M" userId="aa0847465628f3dc" providerId="Windows Live" clId="Web-{DF1B1C5A-BAD5-42EE-AB9D-EC91D490E4CB}" dt="2024-05-16T04:33:01.741" v="81" actId="14100"/>
          <ac:spMkLst>
            <pc:docMk/>
            <pc:sldMk cId="0" sldId="277"/>
            <ac:spMk id="73731" creationId="{8270D55A-A1B8-DE55-CA0C-D18B23BF10C9}"/>
          </ac:spMkLst>
        </pc:spChg>
      </pc:sldChg>
      <pc:sldChg chg="add">
        <pc:chgData name="Ganavi M" userId="aa0847465628f3dc" providerId="Windows Live" clId="Web-{DF1B1C5A-BAD5-42EE-AB9D-EC91D490E4CB}" dt="2024-05-16T04:59:14.685" v="160"/>
        <pc:sldMkLst>
          <pc:docMk/>
          <pc:sldMk cId="0" sldId="278"/>
        </pc:sldMkLst>
      </pc:sldChg>
      <pc:sldChg chg="modSp mod modClrScheme chgLayout">
        <pc:chgData name="Ganavi M" userId="aa0847465628f3dc" providerId="Windows Live" clId="Web-{DF1B1C5A-BAD5-42EE-AB9D-EC91D490E4CB}" dt="2024-05-16T04:30:48.051" v="56" actId="20577"/>
        <pc:sldMkLst>
          <pc:docMk/>
          <pc:sldMk cId="0" sldId="279"/>
        </pc:sldMkLst>
        <pc:spChg chg="mod ord">
          <ac:chgData name="Ganavi M" userId="aa0847465628f3dc" providerId="Windows Live" clId="Web-{DF1B1C5A-BAD5-42EE-AB9D-EC91D490E4CB}" dt="2024-05-16T04:26:52.576" v="0"/>
          <ac:spMkLst>
            <pc:docMk/>
            <pc:sldMk cId="0" sldId="279"/>
            <ac:spMk id="79874" creationId="{AFB1272D-7C29-2A61-2015-2B53AE612C42}"/>
          </ac:spMkLst>
        </pc:spChg>
        <pc:spChg chg="mod ord">
          <ac:chgData name="Ganavi M" userId="aa0847465628f3dc" providerId="Windows Live" clId="Web-{DF1B1C5A-BAD5-42EE-AB9D-EC91D490E4CB}" dt="2024-05-16T04:30:48.051" v="56" actId="20577"/>
          <ac:spMkLst>
            <pc:docMk/>
            <pc:sldMk cId="0" sldId="279"/>
            <ac:spMk id="79875" creationId="{B8AA63C2-5D7A-32CD-EB1D-634EAF7F15BA}"/>
          </ac:spMkLst>
        </pc:spChg>
      </pc:sldChg>
      <pc:sldChg chg="modSp mod modClrScheme chgLayout">
        <pc:chgData name="Ganavi M" userId="aa0847465628f3dc" providerId="Windows Live" clId="Web-{DF1B1C5A-BAD5-42EE-AB9D-EC91D490E4CB}" dt="2024-05-16T04:33:55.836" v="131" actId="14100"/>
        <pc:sldMkLst>
          <pc:docMk/>
          <pc:sldMk cId="0" sldId="282"/>
        </pc:sldMkLst>
        <pc:spChg chg="mod ord">
          <ac:chgData name="Ganavi M" userId="aa0847465628f3dc" providerId="Windows Live" clId="Web-{DF1B1C5A-BAD5-42EE-AB9D-EC91D490E4CB}" dt="2024-05-16T04:26:52.576" v="0"/>
          <ac:spMkLst>
            <pc:docMk/>
            <pc:sldMk cId="0" sldId="282"/>
            <ac:spMk id="84994" creationId="{4144B8C1-32BD-707D-3063-38084B6B0776}"/>
          </ac:spMkLst>
        </pc:spChg>
        <pc:spChg chg="mod ord">
          <ac:chgData name="Ganavi M" userId="aa0847465628f3dc" providerId="Windows Live" clId="Web-{DF1B1C5A-BAD5-42EE-AB9D-EC91D490E4CB}" dt="2024-05-16T04:33:55.836" v="131" actId="14100"/>
          <ac:spMkLst>
            <pc:docMk/>
            <pc:sldMk cId="0" sldId="282"/>
            <ac:spMk id="84995" creationId="{00590993-B8FD-5ACA-9341-7AB41A2E64F0}"/>
          </ac:spMkLst>
        </pc:spChg>
      </pc:sldChg>
      <pc:sldChg chg="modSp mod modClrScheme chgLayout">
        <pc:chgData name="Ganavi M" userId="aa0847465628f3dc" providerId="Windows Live" clId="Web-{DF1B1C5A-BAD5-42EE-AB9D-EC91D490E4CB}" dt="2024-05-16T04:31:52.583" v="68" actId="14100"/>
        <pc:sldMkLst>
          <pc:docMk/>
          <pc:sldMk cId="0" sldId="283"/>
        </pc:sldMkLst>
        <pc:spChg chg="mod ord">
          <ac:chgData name="Ganavi M" userId="aa0847465628f3dc" providerId="Windows Live" clId="Web-{DF1B1C5A-BAD5-42EE-AB9D-EC91D490E4CB}" dt="2024-05-16T04:26:52.576" v="0"/>
          <ac:spMkLst>
            <pc:docMk/>
            <pc:sldMk cId="0" sldId="283"/>
            <ac:spMk id="86018" creationId="{AC1FD6D4-BF65-97FC-81D9-316DA7C12F37}"/>
          </ac:spMkLst>
        </pc:spChg>
        <pc:spChg chg="mod ord">
          <ac:chgData name="Ganavi M" userId="aa0847465628f3dc" providerId="Windows Live" clId="Web-{DF1B1C5A-BAD5-42EE-AB9D-EC91D490E4CB}" dt="2024-05-16T04:31:52.583" v="68" actId="14100"/>
          <ac:spMkLst>
            <pc:docMk/>
            <pc:sldMk cId="0" sldId="283"/>
            <ac:spMk id="86019" creationId="{3DDD6CFE-ADB7-6C57-C461-DD44EC151377}"/>
          </ac:spMkLst>
        </pc:spChg>
      </pc:sldChg>
      <pc:sldChg chg="modSp mod modClrScheme chgLayout">
        <pc:chgData name="Ganavi M" userId="aa0847465628f3dc" providerId="Windows Live" clId="Web-{DF1B1C5A-BAD5-42EE-AB9D-EC91D490E4CB}" dt="2024-05-16T04:32:40.022" v="76" actId="20577"/>
        <pc:sldMkLst>
          <pc:docMk/>
          <pc:sldMk cId="0" sldId="284"/>
        </pc:sldMkLst>
        <pc:spChg chg="mod ord">
          <ac:chgData name="Ganavi M" userId="aa0847465628f3dc" providerId="Windows Live" clId="Web-{DF1B1C5A-BAD5-42EE-AB9D-EC91D490E4CB}" dt="2024-05-16T04:26:52.576" v="0"/>
          <ac:spMkLst>
            <pc:docMk/>
            <pc:sldMk cId="0" sldId="284"/>
            <ac:spMk id="87042" creationId="{A9045C50-3BA1-65D8-9092-B89809425A63}"/>
          </ac:spMkLst>
        </pc:spChg>
        <pc:spChg chg="mod ord">
          <ac:chgData name="Ganavi M" userId="aa0847465628f3dc" providerId="Windows Live" clId="Web-{DF1B1C5A-BAD5-42EE-AB9D-EC91D490E4CB}" dt="2024-05-16T04:32:40.022" v="76" actId="20577"/>
          <ac:spMkLst>
            <pc:docMk/>
            <pc:sldMk cId="0" sldId="284"/>
            <ac:spMk id="87043" creationId="{72178B44-3EEB-469B-3DC2-5E172D79F0ED}"/>
          </ac:spMkLst>
        </pc:spChg>
      </pc:sldChg>
      <pc:sldChg chg="modSp mod modClrScheme chgLayout">
        <pc:chgData name="Ganavi M" userId="aa0847465628f3dc" providerId="Windows Live" clId="Web-{DF1B1C5A-BAD5-42EE-AB9D-EC91D490E4CB}" dt="2024-05-16T04:29:00.814" v="27" actId="20577"/>
        <pc:sldMkLst>
          <pc:docMk/>
          <pc:sldMk cId="0" sldId="285"/>
        </pc:sldMkLst>
        <pc:spChg chg="mod">
          <ac:chgData name="Ganavi M" userId="aa0847465628f3dc" providerId="Windows Live" clId="Web-{DF1B1C5A-BAD5-42EE-AB9D-EC91D490E4CB}" dt="2024-05-16T04:29:00.814" v="27" actId="20577"/>
          <ac:spMkLst>
            <pc:docMk/>
            <pc:sldMk cId="0" sldId="285"/>
            <ac:spMk id="92164" creationId="{A2132614-CA6E-DCCE-AE7F-010043379788}"/>
          </ac:spMkLst>
        </pc:spChg>
        <pc:spChg chg="mod">
          <ac:chgData name="Ganavi M" userId="aa0847465628f3dc" providerId="Windows Live" clId="Web-{DF1B1C5A-BAD5-42EE-AB9D-EC91D490E4CB}" dt="2024-05-16T04:28:46.048" v="11" actId="1076"/>
          <ac:spMkLst>
            <pc:docMk/>
            <pc:sldMk cId="0" sldId="285"/>
            <ac:spMk id="92169" creationId="{131E70BF-29BD-D653-6E71-E90BE30271EB}"/>
          </ac:spMkLst>
        </pc:spChg>
        <pc:spChg chg="mod">
          <ac:chgData name="Ganavi M" userId="aa0847465628f3dc" providerId="Windows Live" clId="Web-{DF1B1C5A-BAD5-42EE-AB9D-EC91D490E4CB}" dt="2024-05-16T04:28:46.048" v="12" actId="1076"/>
          <ac:spMkLst>
            <pc:docMk/>
            <pc:sldMk cId="0" sldId="285"/>
            <ac:spMk id="92170" creationId="{FDDD3D1C-2A6D-4E96-B1E6-B75A8ECAE59D}"/>
          </ac:spMkLst>
        </pc:spChg>
        <pc:spChg chg="mod">
          <ac:chgData name="Ganavi M" userId="aa0847465628f3dc" providerId="Windows Live" clId="Web-{DF1B1C5A-BAD5-42EE-AB9D-EC91D490E4CB}" dt="2024-05-16T04:28:46.063" v="13" actId="1076"/>
          <ac:spMkLst>
            <pc:docMk/>
            <pc:sldMk cId="0" sldId="285"/>
            <ac:spMk id="92171" creationId="{8FC13E58-A9BB-7B63-5215-FB13EEEA430E}"/>
          </ac:spMkLst>
        </pc:spChg>
        <pc:spChg chg="mod">
          <ac:chgData name="Ganavi M" userId="aa0847465628f3dc" providerId="Windows Live" clId="Web-{DF1B1C5A-BAD5-42EE-AB9D-EC91D490E4CB}" dt="2024-05-16T04:28:46.063" v="14" actId="1076"/>
          <ac:spMkLst>
            <pc:docMk/>
            <pc:sldMk cId="0" sldId="285"/>
            <ac:spMk id="92172" creationId="{162A5A7B-2CED-D4D7-A41C-DC0DD0BB6762}"/>
          </ac:spMkLst>
        </pc:spChg>
        <pc:spChg chg="mod">
          <ac:chgData name="Ganavi M" userId="aa0847465628f3dc" providerId="Windows Live" clId="Web-{DF1B1C5A-BAD5-42EE-AB9D-EC91D490E4CB}" dt="2024-05-16T04:28:46.079" v="15" actId="1076"/>
          <ac:spMkLst>
            <pc:docMk/>
            <pc:sldMk cId="0" sldId="285"/>
            <ac:spMk id="92173" creationId="{7FBFD646-9145-AB5F-7740-7AB29067B26D}"/>
          </ac:spMkLst>
        </pc:spChg>
        <pc:spChg chg="mod">
          <ac:chgData name="Ganavi M" userId="aa0847465628f3dc" providerId="Windows Live" clId="Web-{DF1B1C5A-BAD5-42EE-AB9D-EC91D490E4CB}" dt="2024-05-16T04:28:46.079" v="16" actId="1076"/>
          <ac:spMkLst>
            <pc:docMk/>
            <pc:sldMk cId="0" sldId="285"/>
            <ac:spMk id="92174" creationId="{CB13A964-E165-EA40-B73B-2CDC133E30D9}"/>
          </ac:spMkLst>
        </pc:spChg>
        <pc:spChg chg="mod">
          <ac:chgData name="Ganavi M" userId="aa0847465628f3dc" providerId="Windows Live" clId="Web-{DF1B1C5A-BAD5-42EE-AB9D-EC91D490E4CB}" dt="2024-05-16T04:28:46.079" v="17" actId="1076"/>
          <ac:spMkLst>
            <pc:docMk/>
            <pc:sldMk cId="0" sldId="285"/>
            <ac:spMk id="92175" creationId="{B90D09BD-3FFD-DA16-A1A9-B43B9AAF6155}"/>
          </ac:spMkLst>
        </pc:spChg>
        <pc:spChg chg="mod">
          <ac:chgData name="Ganavi M" userId="aa0847465628f3dc" providerId="Windows Live" clId="Web-{DF1B1C5A-BAD5-42EE-AB9D-EC91D490E4CB}" dt="2024-05-16T04:28:46.095" v="18" actId="1076"/>
          <ac:spMkLst>
            <pc:docMk/>
            <pc:sldMk cId="0" sldId="285"/>
            <ac:spMk id="92176" creationId="{C9275BCF-4943-2F55-59C0-81D27151C366}"/>
          </ac:spMkLst>
        </pc:spChg>
        <pc:spChg chg="mod">
          <ac:chgData name="Ganavi M" userId="aa0847465628f3dc" providerId="Windows Live" clId="Web-{DF1B1C5A-BAD5-42EE-AB9D-EC91D490E4CB}" dt="2024-05-16T04:28:46.095" v="19" actId="1076"/>
          <ac:spMkLst>
            <pc:docMk/>
            <pc:sldMk cId="0" sldId="285"/>
            <ac:spMk id="92177" creationId="{B02FCBD6-E47B-7FA7-B28A-302C0F017439}"/>
          </ac:spMkLst>
        </pc:spChg>
        <pc:spChg chg="mod">
          <ac:chgData name="Ganavi M" userId="aa0847465628f3dc" providerId="Windows Live" clId="Web-{DF1B1C5A-BAD5-42EE-AB9D-EC91D490E4CB}" dt="2024-05-16T04:28:46.110" v="20" actId="1076"/>
          <ac:spMkLst>
            <pc:docMk/>
            <pc:sldMk cId="0" sldId="285"/>
            <ac:spMk id="92178" creationId="{9EF05133-8FCE-C4A3-12F2-6A45A7916B06}"/>
          </ac:spMkLst>
        </pc:spChg>
        <pc:spChg chg="mod">
          <ac:chgData name="Ganavi M" userId="aa0847465628f3dc" providerId="Windows Live" clId="Web-{DF1B1C5A-BAD5-42EE-AB9D-EC91D490E4CB}" dt="2024-05-16T04:28:46.110" v="21" actId="1076"/>
          <ac:spMkLst>
            <pc:docMk/>
            <pc:sldMk cId="0" sldId="285"/>
            <ac:spMk id="92179" creationId="{F98F9B60-A048-F66C-AEB8-36459663DD94}"/>
          </ac:spMkLst>
        </pc:spChg>
        <pc:spChg chg="mod">
          <ac:chgData name="Ganavi M" userId="aa0847465628f3dc" providerId="Windows Live" clId="Web-{DF1B1C5A-BAD5-42EE-AB9D-EC91D490E4CB}" dt="2024-05-16T04:28:46.110" v="22" actId="1076"/>
          <ac:spMkLst>
            <pc:docMk/>
            <pc:sldMk cId="0" sldId="285"/>
            <ac:spMk id="92180" creationId="{C1661A6B-5168-6BF4-925D-66DEE2F7C21A}"/>
          </ac:spMkLst>
        </pc:spChg>
        <pc:spChg chg="mod">
          <ac:chgData name="Ganavi M" userId="aa0847465628f3dc" providerId="Windows Live" clId="Web-{DF1B1C5A-BAD5-42EE-AB9D-EC91D490E4CB}" dt="2024-05-16T04:28:46.126" v="23" actId="1076"/>
          <ac:spMkLst>
            <pc:docMk/>
            <pc:sldMk cId="0" sldId="285"/>
            <ac:spMk id="92181" creationId="{C364A82A-A741-52C6-31EE-059D520993D7}"/>
          </ac:spMkLst>
        </pc:spChg>
        <pc:spChg chg="mod">
          <ac:chgData name="Ganavi M" userId="aa0847465628f3dc" providerId="Windows Live" clId="Web-{DF1B1C5A-BAD5-42EE-AB9D-EC91D490E4CB}" dt="2024-05-16T04:28:46.126" v="24" actId="1076"/>
          <ac:spMkLst>
            <pc:docMk/>
            <pc:sldMk cId="0" sldId="285"/>
            <ac:spMk id="92182" creationId="{70A43AA1-07E3-E2B0-8CA0-795399E2DC91}"/>
          </ac:spMkLst>
        </pc:spChg>
        <pc:grpChg chg="mod">
          <ac:chgData name="Ganavi M" userId="aa0847465628f3dc" providerId="Windows Live" clId="Web-{DF1B1C5A-BAD5-42EE-AB9D-EC91D490E4CB}" dt="2024-05-16T04:28:46.032" v="10" actId="1076"/>
          <ac:grpSpMkLst>
            <pc:docMk/>
            <pc:sldMk cId="0" sldId="285"/>
            <ac:grpSpMk id="92166" creationId="{94F838B1-F9A9-D0DF-2F34-E4B543FCF871}"/>
          </ac:grpSpMkLst>
        </pc:grpChg>
      </pc:sldChg>
      <pc:sldChg chg="modSp mod modClrScheme chgLayout">
        <pc:chgData name="Ganavi M" userId="aa0847465628f3dc" providerId="Windows Live" clId="Web-{DF1B1C5A-BAD5-42EE-AB9D-EC91D490E4CB}" dt="2024-05-16T04:28:30.969" v="9" actId="20577"/>
        <pc:sldMkLst>
          <pc:docMk/>
          <pc:sldMk cId="0" sldId="286"/>
        </pc:sldMkLst>
        <pc:spChg chg="mod ord">
          <ac:chgData name="Ganavi M" userId="aa0847465628f3dc" providerId="Windows Live" clId="Web-{DF1B1C5A-BAD5-42EE-AB9D-EC91D490E4CB}" dt="2024-05-16T04:26:52.576" v="0"/>
          <ac:spMkLst>
            <pc:docMk/>
            <pc:sldMk cId="0" sldId="286"/>
            <ac:spMk id="94210" creationId="{8A0E215B-9220-E167-95C5-487CF8605D26}"/>
          </ac:spMkLst>
        </pc:spChg>
        <pc:spChg chg="mod ord">
          <ac:chgData name="Ganavi M" userId="aa0847465628f3dc" providerId="Windows Live" clId="Web-{DF1B1C5A-BAD5-42EE-AB9D-EC91D490E4CB}" dt="2024-05-16T04:28:30.969" v="9" actId="20577"/>
          <ac:spMkLst>
            <pc:docMk/>
            <pc:sldMk cId="0" sldId="286"/>
            <ac:spMk id="94211" creationId="{67C5EE2D-47A1-5258-DA29-87D688621325}"/>
          </ac:spMkLst>
        </pc:spChg>
      </pc:sldChg>
      <pc:sldChg chg="modSp add">
        <pc:chgData name="Ganavi M" userId="aa0847465628f3dc" providerId="Windows Live" clId="Web-{DF1B1C5A-BAD5-42EE-AB9D-EC91D490E4CB}" dt="2024-05-16T04:27:33.702" v="7" actId="1076"/>
        <pc:sldMkLst>
          <pc:docMk/>
          <pc:sldMk cId="4259797247" sldId="348"/>
        </pc:sldMkLst>
        <pc:spChg chg="mod">
          <ac:chgData name="Ganavi M" userId="aa0847465628f3dc" providerId="Windows Live" clId="Web-{DF1B1C5A-BAD5-42EE-AB9D-EC91D490E4CB}" dt="2024-05-16T04:27:33.702" v="7" actId="1076"/>
          <ac:spMkLst>
            <pc:docMk/>
            <pc:sldMk cId="4259797247" sldId="348"/>
            <ac:spMk id="3" creationId="{01B7E321-1C0E-F3F0-1CD0-3DFE7B03BA76}"/>
          </ac:spMkLst>
        </pc:spChg>
        <pc:spChg chg="mod">
          <ac:chgData name="Ganavi M" userId="aa0847465628f3dc" providerId="Windows Live" clId="Web-{DF1B1C5A-BAD5-42EE-AB9D-EC91D490E4CB}" dt="2024-05-16T04:27:22.983" v="4" actId="20577"/>
          <ac:spMkLst>
            <pc:docMk/>
            <pc:sldMk cId="4259797247" sldId="348"/>
            <ac:spMk id="4" creationId="{103B4B10-953E-CBD1-9601-51A457AE9A56}"/>
          </ac:spMkLst>
        </pc:spChg>
      </pc:sldChg>
      <pc:sldChg chg="add">
        <pc:chgData name="Ganavi M" userId="aa0847465628f3dc" providerId="Windows Live" clId="Web-{DF1B1C5A-BAD5-42EE-AB9D-EC91D490E4CB}" dt="2024-05-16T04:59:14.623" v="140"/>
        <pc:sldMkLst>
          <pc:docMk/>
          <pc:sldMk cId="3234894929" sldId="349"/>
        </pc:sldMkLst>
      </pc:sldChg>
      <pc:sldChg chg="add">
        <pc:chgData name="Ganavi M" userId="aa0847465628f3dc" providerId="Windows Live" clId="Web-{DF1B1C5A-BAD5-42EE-AB9D-EC91D490E4CB}" dt="2024-05-16T04:59:14.654" v="152"/>
        <pc:sldMkLst>
          <pc:docMk/>
          <pc:sldMk cId="3229165332" sldId="350"/>
        </pc:sldMkLst>
      </pc:sldChg>
      <pc:sldChg chg="add">
        <pc:chgData name="Ganavi M" userId="aa0847465628f3dc" providerId="Windows Live" clId="Web-{DF1B1C5A-BAD5-42EE-AB9D-EC91D490E4CB}" dt="2024-05-16T04:59:14.670" v="153"/>
        <pc:sldMkLst>
          <pc:docMk/>
          <pc:sldMk cId="409308722" sldId="351"/>
        </pc:sldMkLst>
      </pc:sldChg>
      <pc:sldChg chg="add">
        <pc:chgData name="Ganavi M" userId="aa0847465628f3dc" providerId="Windows Live" clId="Web-{DF1B1C5A-BAD5-42EE-AB9D-EC91D490E4CB}" dt="2024-05-16T04:59:14.670" v="154"/>
        <pc:sldMkLst>
          <pc:docMk/>
          <pc:sldMk cId="2159714642" sldId="352"/>
        </pc:sldMkLst>
      </pc:sldChg>
      <pc:sldChg chg="add">
        <pc:chgData name="Ganavi M" userId="aa0847465628f3dc" providerId="Windows Live" clId="Web-{DF1B1C5A-BAD5-42EE-AB9D-EC91D490E4CB}" dt="2024-05-16T04:59:14.670" v="155"/>
        <pc:sldMkLst>
          <pc:docMk/>
          <pc:sldMk cId="1261275660" sldId="353"/>
        </pc:sldMkLst>
      </pc:sldChg>
      <pc:sldChg chg="add">
        <pc:chgData name="Ganavi M" userId="aa0847465628f3dc" providerId="Windows Live" clId="Web-{DF1B1C5A-BAD5-42EE-AB9D-EC91D490E4CB}" dt="2024-05-16T04:59:14.670" v="156"/>
        <pc:sldMkLst>
          <pc:docMk/>
          <pc:sldMk cId="348926175" sldId="354"/>
        </pc:sldMkLst>
      </pc:sldChg>
      <pc:sldChg chg="add">
        <pc:chgData name="Ganavi M" userId="aa0847465628f3dc" providerId="Windows Live" clId="Web-{DF1B1C5A-BAD5-42EE-AB9D-EC91D490E4CB}" dt="2024-05-16T04:59:14.670" v="158"/>
        <pc:sldMkLst>
          <pc:docMk/>
          <pc:sldMk cId="552609331" sldId="355"/>
        </pc:sldMkLst>
      </pc:sldChg>
      <pc:sldChg chg="add">
        <pc:chgData name="Ganavi M" userId="aa0847465628f3dc" providerId="Windows Live" clId="Web-{DF1B1C5A-BAD5-42EE-AB9D-EC91D490E4CB}" dt="2024-05-16T04:59:14.685" v="159"/>
        <pc:sldMkLst>
          <pc:docMk/>
          <pc:sldMk cId="4261631702" sldId="356"/>
        </pc:sldMkLst>
      </pc:sldChg>
      <pc:sldChg chg="add">
        <pc:chgData name="Ganavi M" userId="aa0847465628f3dc" providerId="Windows Live" clId="Web-{DF1B1C5A-BAD5-42EE-AB9D-EC91D490E4CB}" dt="2024-05-16T04:59:14.685" v="161"/>
        <pc:sldMkLst>
          <pc:docMk/>
          <pc:sldMk cId="2684098920" sldId="357"/>
        </pc:sldMkLst>
      </pc:sldChg>
      <pc:sldMasterChg chg="del delSldLayout">
        <pc:chgData name="Ganavi M" userId="aa0847465628f3dc" providerId="Windows Live" clId="Web-{DF1B1C5A-BAD5-42EE-AB9D-EC91D490E4CB}" dt="2024-05-16T04:26:52.576" v="0"/>
        <pc:sldMasterMkLst>
          <pc:docMk/>
          <pc:sldMasterMk cId="0" sldId="2147483671"/>
        </pc:sldMasterMkLst>
        <pc:sldLayoutChg chg="del">
          <pc:chgData name="Ganavi M" userId="aa0847465628f3dc" providerId="Windows Live" clId="Web-{DF1B1C5A-BAD5-42EE-AB9D-EC91D490E4CB}" dt="2024-05-16T04:26:52.576" v="0"/>
          <pc:sldLayoutMkLst>
            <pc:docMk/>
            <pc:sldMasterMk cId="0" sldId="2147483671"/>
            <pc:sldLayoutMk cId="0" sldId="2147483672"/>
          </pc:sldLayoutMkLst>
        </pc:sldLayoutChg>
        <pc:sldLayoutChg chg="del">
          <pc:chgData name="Ganavi M" userId="aa0847465628f3dc" providerId="Windows Live" clId="Web-{DF1B1C5A-BAD5-42EE-AB9D-EC91D490E4CB}" dt="2024-05-16T04:26:52.576" v="0"/>
          <pc:sldLayoutMkLst>
            <pc:docMk/>
            <pc:sldMasterMk cId="0" sldId="2147483671"/>
            <pc:sldLayoutMk cId="1931649600" sldId="2147483673"/>
          </pc:sldLayoutMkLst>
        </pc:sldLayoutChg>
        <pc:sldLayoutChg chg="del">
          <pc:chgData name="Ganavi M" userId="aa0847465628f3dc" providerId="Windows Live" clId="Web-{DF1B1C5A-BAD5-42EE-AB9D-EC91D490E4CB}" dt="2024-05-16T04:26:52.576" v="0"/>
          <pc:sldLayoutMkLst>
            <pc:docMk/>
            <pc:sldMasterMk cId="0" sldId="2147483671"/>
            <pc:sldLayoutMk cId="1208374484" sldId="2147483674"/>
          </pc:sldLayoutMkLst>
        </pc:sldLayoutChg>
        <pc:sldLayoutChg chg="del">
          <pc:chgData name="Ganavi M" userId="aa0847465628f3dc" providerId="Windows Live" clId="Web-{DF1B1C5A-BAD5-42EE-AB9D-EC91D490E4CB}" dt="2024-05-16T04:26:52.576" v="0"/>
          <pc:sldLayoutMkLst>
            <pc:docMk/>
            <pc:sldMasterMk cId="0" sldId="2147483671"/>
            <pc:sldLayoutMk cId="525061070" sldId="2147483675"/>
          </pc:sldLayoutMkLst>
        </pc:sldLayoutChg>
        <pc:sldLayoutChg chg="del">
          <pc:chgData name="Ganavi M" userId="aa0847465628f3dc" providerId="Windows Live" clId="Web-{DF1B1C5A-BAD5-42EE-AB9D-EC91D490E4CB}" dt="2024-05-16T04:26:52.576" v="0"/>
          <pc:sldLayoutMkLst>
            <pc:docMk/>
            <pc:sldMasterMk cId="0" sldId="2147483671"/>
            <pc:sldLayoutMk cId="2796851858" sldId="2147483676"/>
          </pc:sldLayoutMkLst>
        </pc:sldLayoutChg>
        <pc:sldLayoutChg chg="del">
          <pc:chgData name="Ganavi M" userId="aa0847465628f3dc" providerId="Windows Live" clId="Web-{DF1B1C5A-BAD5-42EE-AB9D-EC91D490E4CB}" dt="2024-05-16T04:26:52.576" v="0"/>
          <pc:sldLayoutMkLst>
            <pc:docMk/>
            <pc:sldMasterMk cId="0" sldId="2147483671"/>
            <pc:sldLayoutMk cId="42282560" sldId="2147483677"/>
          </pc:sldLayoutMkLst>
        </pc:sldLayoutChg>
        <pc:sldLayoutChg chg="del">
          <pc:chgData name="Ganavi M" userId="aa0847465628f3dc" providerId="Windows Live" clId="Web-{DF1B1C5A-BAD5-42EE-AB9D-EC91D490E4CB}" dt="2024-05-16T04:26:52.576" v="0"/>
          <pc:sldLayoutMkLst>
            <pc:docMk/>
            <pc:sldMasterMk cId="0" sldId="2147483671"/>
            <pc:sldLayoutMk cId="674560015" sldId="2147483678"/>
          </pc:sldLayoutMkLst>
        </pc:sldLayoutChg>
        <pc:sldLayoutChg chg="del">
          <pc:chgData name="Ganavi M" userId="aa0847465628f3dc" providerId="Windows Live" clId="Web-{DF1B1C5A-BAD5-42EE-AB9D-EC91D490E4CB}" dt="2024-05-16T04:26:52.576" v="0"/>
          <pc:sldLayoutMkLst>
            <pc:docMk/>
            <pc:sldMasterMk cId="0" sldId="2147483671"/>
            <pc:sldLayoutMk cId="3157363569" sldId="2147483679"/>
          </pc:sldLayoutMkLst>
        </pc:sldLayoutChg>
        <pc:sldLayoutChg chg="del">
          <pc:chgData name="Ganavi M" userId="aa0847465628f3dc" providerId="Windows Live" clId="Web-{DF1B1C5A-BAD5-42EE-AB9D-EC91D490E4CB}" dt="2024-05-16T04:26:52.576" v="0"/>
          <pc:sldLayoutMkLst>
            <pc:docMk/>
            <pc:sldMasterMk cId="0" sldId="2147483671"/>
            <pc:sldLayoutMk cId="3947277757" sldId="2147483680"/>
          </pc:sldLayoutMkLst>
        </pc:sldLayoutChg>
        <pc:sldLayoutChg chg="del">
          <pc:chgData name="Ganavi M" userId="aa0847465628f3dc" providerId="Windows Live" clId="Web-{DF1B1C5A-BAD5-42EE-AB9D-EC91D490E4CB}" dt="2024-05-16T04:26:52.576" v="0"/>
          <pc:sldLayoutMkLst>
            <pc:docMk/>
            <pc:sldMasterMk cId="0" sldId="2147483671"/>
            <pc:sldLayoutMk cId="3213136532" sldId="2147483681"/>
          </pc:sldLayoutMkLst>
        </pc:sldLayoutChg>
        <pc:sldLayoutChg chg="del">
          <pc:chgData name="Ganavi M" userId="aa0847465628f3dc" providerId="Windows Live" clId="Web-{DF1B1C5A-BAD5-42EE-AB9D-EC91D490E4CB}" dt="2024-05-16T04:26:52.576" v="0"/>
          <pc:sldLayoutMkLst>
            <pc:docMk/>
            <pc:sldMasterMk cId="0" sldId="2147483671"/>
            <pc:sldLayoutMk cId="779653332" sldId="2147483682"/>
          </pc:sldLayoutMkLst>
        </pc:sldLayoutChg>
      </pc:sldMasterChg>
      <pc:sldMasterChg chg="add addSldLayout modSldLayout">
        <pc:chgData name="Ganavi M" userId="aa0847465628f3dc" providerId="Windows Live" clId="Web-{DF1B1C5A-BAD5-42EE-AB9D-EC91D490E4CB}" dt="2024-05-16T04:26:52.576" v="0"/>
        <pc:sldMasterMkLst>
          <pc:docMk/>
          <pc:sldMasterMk cId="302174145" sldId="2147483683"/>
        </pc:sldMasterMkLst>
        <pc:sldLayoutChg chg="add mod replId">
          <pc:chgData name="Ganavi M" userId="aa0847465628f3dc" providerId="Windows Live" clId="Web-{DF1B1C5A-BAD5-42EE-AB9D-EC91D490E4CB}" dt="2024-05-16T04:26:52.576" v="0"/>
          <pc:sldLayoutMkLst>
            <pc:docMk/>
            <pc:sldMasterMk cId="302174145" sldId="2147483683"/>
            <pc:sldLayoutMk cId="420459319" sldId="2147483684"/>
          </pc:sldLayoutMkLst>
        </pc:sldLayoutChg>
        <pc:sldLayoutChg chg="add mod replId">
          <pc:chgData name="Ganavi M" userId="aa0847465628f3dc" providerId="Windows Live" clId="Web-{DF1B1C5A-BAD5-42EE-AB9D-EC91D490E4CB}" dt="2024-05-16T04:26:52.576" v="0"/>
          <pc:sldLayoutMkLst>
            <pc:docMk/>
            <pc:sldMasterMk cId="302174145" sldId="2147483683"/>
            <pc:sldLayoutMk cId="4063295507" sldId="2147483685"/>
          </pc:sldLayoutMkLst>
        </pc:sldLayoutChg>
        <pc:sldLayoutChg chg="add mod replId">
          <pc:chgData name="Ganavi M" userId="aa0847465628f3dc" providerId="Windows Live" clId="Web-{DF1B1C5A-BAD5-42EE-AB9D-EC91D490E4CB}" dt="2024-05-16T04:26:52.576" v="0"/>
          <pc:sldLayoutMkLst>
            <pc:docMk/>
            <pc:sldMasterMk cId="302174145" sldId="2147483683"/>
            <pc:sldLayoutMk cId="2613362347" sldId="2147483686"/>
          </pc:sldLayoutMkLst>
        </pc:sldLayoutChg>
        <pc:sldLayoutChg chg="add mod replId">
          <pc:chgData name="Ganavi M" userId="aa0847465628f3dc" providerId="Windows Live" clId="Web-{DF1B1C5A-BAD5-42EE-AB9D-EC91D490E4CB}" dt="2024-05-16T04:26:52.576" v="0"/>
          <pc:sldLayoutMkLst>
            <pc:docMk/>
            <pc:sldMasterMk cId="302174145" sldId="2147483683"/>
            <pc:sldLayoutMk cId="413295234" sldId="2147483687"/>
          </pc:sldLayoutMkLst>
        </pc:sldLayoutChg>
        <pc:sldLayoutChg chg="add mod replId">
          <pc:chgData name="Ganavi M" userId="aa0847465628f3dc" providerId="Windows Live" clId="Web-{DF1B1C5A-BAD5-42EE-AB9D-EC91D490E4CB}" dt="2024-05-16T04:26:52.576" v="0"/>
          <pc:sldLayoutMkLst>
            <pc:docMk/>
            <pc:sldMasterMk cId="302174145" sldId="2147483683"/>
            <pc:sldLayoutMk cId="2436952668" sldId="2147483688"/>
          </pc:sldLayoutMkLst>
        </pc:sldLayoutChg>
        <pc:sldLayoutChg chg="add mod replId">
          <pc:chgData name="Ganavi M" userId="aa0847465628f3dc" providerId="Windows Live" clId="Web-{DF1B1C5A-BAD5-42EE-AB9D-EC91D490E4CB}" dt="2024-05-16T04:26:52.576" v="0"/>
          <pc:sldLayoutMkLst>
            <pc:docMk/>
            <pc:sldMasterMk cId="302174145" sldId="2147483683"/>
            <pc:sldLayoutMk cId="900135016" sldId="2147483689"/>
          </pc:sldLayoutMkLst>
        </pc:sldLayoutChg>
        <pc:sldLayoutChg chg="add mod replId">
          <pc:chgData name="Ganavi M" userId="aa0847465628f3dc" providerId="Windows Live" clId="Web-{DF1B1C5A-BAD5-42EE-AB9D-EC91D490E4CB}" dt="2024-05-16T04:26:52.576" v="0"/>
          <pc:sldLayoutMkLst>
            <pc:docMk/>
            <pc:sldMasterMk cId="302174145" sldId="2147483683"/>
            <pc:sldLayoutMk cId="2715693499" sldId="2147483690"/>
          </pc:sldLayoutMkLst>
        </pc:sldLayoutChg>
        <pc:sldLayoutChg chg="add mod replId">
          <pc:chgData name="Ganavi M" userId="aa0847465628f3dc" providerId="Windows Live" clId="Web-{DF1B1C5A-BAD5-42EE-AB9D-EC91D490E4CB}" dt="2024-05-16T04:26:52.576" v="0"/>
          <pc:sldLayoutMkLst>
            <pc:docMk/>
            <pc:sldMasterMk cId="302174145" sldId="2147483683"/>
            <pc:sldLayoutMk cId="37478542" sldId="2147483691"/>
          </pc:sldLayoutMkLst>
        </pc:sldLayoutChg>
        <pc:sldLayoutChg chg="add mod replId">
          <pc:chgData name="Ganavi M" userId="aa0847465628f3dc" providerId="Windows Live" clId="Web-{DF1B1C5A-BAD5-42EE-AB9D-EC91D490E4CB}" dt="2024-05-16T04:26:52.576" v="0"/>
          <pc:sldLayoutMkLst>
            <pc:docMk/>
            <pc:sldMasterMk cId="302174145" sldId="2147483683"/>
            <pc:sldLayoutMk cId="4183760120" sldId="2147483692"/>
          </pc:sldLayoutMkLst>
        </pc:sldLayoutChg>
        <pc:sldLayoutChg chg="add mod replId">
          <pc:chgData name="Ganavi M" userId="aa0847465628f3dc" providerId="Windows Live" clId="Web-{DF1B1C5A-BAD5-42EE-AB9D-EC91D490E4CB}" dt="2024-05-16T04:26:52.576" v="0"/>
          <pc:sldLayoutMkLst>
            <pc:docMk/>
            <pc:sldMasterMk cId="302174145" sldId="2147483683"/>
            <pc:sldLayoutMk cId="2369686688" sldId="2147483693"/>
          </pc:sldLayoutMkLst>
        </pc:sldLayoutChg>
        <pc:sldLayoutChg chg="add mod replId">
          <pc:chgData name="Ganavi M" userId="aa0847465628f3dc" providerId="Windows Live" clId="Web-{DF1B1C5A-BAD5-42EE-AB9D-EC91D490E4CB}" dt="2024-05-16T04:26:52.576" v="0"/>
          <pc:sldLayoutMkLst>
            <pc:docMk/>
            <pc:sldMasterMk cId="302174145" sldId="2147483683"/>
            <pc:sldLayoutMk cId="1705420403" sldId="2147483694"/>
          </pc:sldLayoutMkLst>
        </pc:sldLayoutChg>
        <pc:sldLayoutChg chg="add mod replId">
          <pc:chgData name="Ganavi M" userId="aa0847465628f3dc" providerId="Windows Live" clId="Web-{DF1B1C5A-BAD5-42EE-AB9D-EC91D490E4CB}" dt="2024-05-16T04:26:52.576" v="0"/>
          <pc:sldLayoutMkLst>
            <pc:docMk/>
            <pc:sldMasterMk cId="302174145" sldId="2147483683"/>
            <pc:sldLayoutMk cId="3477844949" sldId="2147483695"/>
          </pc:sldLayoutMkLst>
        </pc:sldLayoutChg>
        <pc:sldLayoutChg chg="add mod replId">
          <pc:chgData name="Ganavi M" userId="aa0847465628f3dc" providerId="Windows Live" clId="Web-{DF1B1C5A-BAD5-42EE-AB9D-EC91D490E4CB}" dt="2024-05-16T04:26:52.576" v="0"/>
          <pc:sldLayoutMkLst>
            <pc:docMk/>
            <pc:sldMasterMk cId="302174145" sldId="2147483683"/>
            <pc:sldLayoutMk cId="1830696279" sldId="2147483696"/>
          </pc:sldLayoutMkLst>
        </pc:sldLayoutChg>
        <pc:sldLayoutChg chg="add mod replId">
          <pc:chgData name="Ganavi M" userId="aa0847465628f3dc" providerId="Windows Live" clId="Web-{DF1B1C5A-BAD5-42EE-AB9D-EC91D490E4CB}" dt="2024-05-16T04:26:52.576" v="0"/>
          <pc:sldLayoutMkLst>
            <pc:docMk/>
            <pc:sldMasterMk cId="302174145" sldId="2147483683"/>
            <pc:sldLayoutMk cId="596606555" sldId="2147483697"/>
          </pc:sldLayoutMkLst>
        </pc:sldLayoutChg>
        <pc:sldLayoutChg chg="add mod replId">
          <pc:chgData name="Ganavi M" userId="aa0847465628f3dc" providerId="Windows Live" clId="Web-{DF1B1C5A-BAD5-42EE-AB9D-EC91D490E4CB}" dt="2024-05-16T04:26:52.576" v="0"/>
          <pc:sldLayoutMkLst>
            <pc:docMk/>
            <pc:sldMasterMk cId="302174145" sldId="2147483683"/>
            <pc:sldLayoutMk cId="961919528" sldId="2147483698"/>
          </pc:sldLayoutMkLst>
        </pc:sldLayoutChg>
        <pc:sldLayoutChg chg="add mod replId">
          <pc:chgData name="Ganavi M" userId="aa0847465628f3dc" providerId="Windows Live" clId="Web-{DF1B1C5A-BAD5-42EE-AB9D-EC91D490E4CB}" dt="2024-05-16T04:26:52.576" v="0"/>
          <pc:sldLayoutMkLst>
            <pc:docMk/>
            <pc:sldMasterMk cId="302174145" sldId="2147483683"/>
            <pc:sldLayoutMk cId="1040952619" sldId="2147483699"/>
          </pc:sldLayoutMkLst>
        </pc:sldLayoutChg>
        <pc:sldLayoutChg chg="add mod replId">
          <pc:chgData name="Ganavi M" userId="aa0847465628f3dc" providerId="Windows Live" clId="Web-{DF1B1C5A-BAD5-42EE-AB9D-EC91D490E4CB}" dt="2024-05-16T04:26:52.576" v="0"/>
          <pc:sldLayoutMkLst>
            <pc:docMk/>
            <pc:sldMasterMk cId="302174145" sldId="2147483683"/>
            <pc:sldLayoutMk cId="1409390502" sldId="2147483700"/>
          </pc:sldLayoutMkLst>
        </pc:sldLayoutChg>
      </pc:sldMasterChg>
    </pc:docChg>
  </pc:docChgLst>
  <pc:docChgLst>
    <pc:chgData name="Ganavi M" userId="aa0847465628f3dc" providerId="Windows Live" clId="Web-{3E27D1D9-B6EB-4299-831D-3DEB4353A10F}"/>
    <pc:docChg chg="modSld addMainMaster delMainMaster">
      <pc:chgData name="Ganavi M" userId="aa0847465628f3dc" providerId="Windows Live" clId="Web-{3E27D1D9-B6EB-4299-831D-3DEB4353A10F}" dt="2024-05-16T05:09:03.537" v="33" actId="1076"/>
      <pc:docMkLst>
        <pc:docMk/>
      </pc:docMkLst>
      <pc:sldChg chg="mod modClrScheme chgLayout">
        <pc:chgData name="Ganavi M" userId="aa0847465628f3dc" providerId="Windows Live" clId="Web-{3E27D1D9-B6EB-4299-831D-3DEB4353A10F}" dt="2024-05-16T05:07:40.502" v="13"/>
        <pc:sldMkLst>
          <pc:docMk/>
          <pc:sldMk cId="0" sldId="256"/>
        </pc:sldMkLst>
      </pc:sldChg>
      <pc:sldChg chg="mod modClrScheme chgLayout">
        <pc:chgData name="Ganavi M" userId="aa0847465628f3dc" providerId="Windows Live" clId="Web-{3E27D1D9-B6EB-4299-831D-3DEB4353A10F}" dt="2024-05-16T05:07:40.502" v="13"/>
        <pc:sldMkLst>
          <pc:docMk/>
          <pc:sldMk cId="0" sldId="257"/>
        </pc:sldMkLst>
      </pc:sldChg>
      <pc:sldChg chg="modSp mod modClrScheme chgLayout">
        <pc:chgData name="Ganavi M" userId="aa0847465628f3dc" providerId="Windows Live" clId="Web-{3E27D1D9-B6EB-4299-831D-3DEB4353A10F}" dt="2024-05-16T05:07:40.502" v="13"/>
        <pc:sldMkLst>
          <pc:docMk/>
          <pc:sldMk cId="0" sldId="258"/>
        </pc:sldMkLst>
        <pc:spChg chg="mod ord">
          <ac:chgData name="Ganavi M" userId="aa0847465628f3dc" providerId="Windows Live" clId="Web-{3E27D1D9-B6EB-4299-831D-3DEB4353A10F}" dt="2024-05-16T05:07:40.502" v="13"/>
          <ac:spMkLst>
            <pc:docMk/>
            <pc:sldMk cId="0" sldId="258"/>
            <ac:spMk id="6146" creationId="{71F107E7-D85D-5071-1707-4314A4C83EDA}"/>
          </ac:spMkLst>
        </pc:spChg>
        <pc:spChg chg="mod ord">
          <ac:chgData name="Ganavi M" userId="aa0847465628f3dc" providerId="Windows Live" clId="Web-{3E27D1D9-B6EB-4299-831D-3DEB4353A10F}" dt="2024-05-16T05:07:40.502" v="13"/>
          <ac:spMkLst>
            <pc:docMk/>
            <pc:sldMk cId="0" sldId="258"/>
            <ac:spMk id="6147" creationId="{1B25E0A1-03B4-20BE-1927-7C99A99B300C}"/>
          </ac:spMkLst>
        </pc:spChg>
      </pc:sldChg>
      <pc:sldChg chg="mod modClrScheme chgLayout">
        <pc:chgData name="Ganavi M" userId="aa0847465628f3dc" providerId="Windows Live" clId="Web-{3E27D1D9-B6EB-4299-831D-3DEB4353A10F}" dt="2024-05-16T05:07:40.502" v="13"/>
        <pc:sldMkLst>
          <pc:docMk/>
          <pc:sldMk cId="0" sldId="259"/>
        </pc:sldMkLst>
      </pc:sldChg>
      <pc:sldChg chg="mod modClrScheme chgLayout">
        <pc:chgData name="Ganavi M" userId="aa0847465628f3dc" providerId="Windows Live" clId="Web-{3E27D1D9-B6EB-4299-831D-3DEB4353A10F}" dt="2024-05-16T05:07:40.502" v="13"/>
        <pc:sldMkLst>
          <pc:docMk/>
          <pc:sldMk cId="0" sldId="260"/>
        </pc:sldMkLst>
      </pc:sldChg>
      <pc:sldChg chg="mod modClrScheme chgLayout">
        <pc:chgData name="Ganavi M" userId="aa0847465628f3dc" providerId="Windows Live" clId="Web-{3E27D1D9-B6EB-4299-831D-3DEB4353A10F}" dt="2024-05-16T05:07:40.502" v="13"/>
        <pc:sldMkLst>
          <pc:docMk/>
          <pc:sldMk cId="0" sldId="261"/>
        </pc:sldMkLst>
      </pc:sldChg>
      <pc:sldChg chg="mod modClrScheme chgLayout">
        <pc:chgData name="Ganavi M" userId="aa0847465628f3dc" providerId="Windows Live" clId="Web-{3E27D1D9-B6EB-4299-831D-3DEB4353A10F}" dt="2024-05-16T05:07:40.502" v="13"/>
        <pc:sldMkLst>
          <pc:docMk/>
          <pc:sldMk cId="0" sldId="262"/>
        </pc:sldMkLst>
      </pc:sldChg>
      <pc:sldChg chg="mod modClrScheme chgLayout">
        <pc:chgData name="Ganavi M" userId="aa0847465628f3dc" providerId="Windows Live" clId="Web-{3E27D1D9-B6EB-4299-831D-3DEB4353A10F}" dt="2024-05-16T05:07:40.502" v="13"/>
        <pc:sldMkLst>
          <pc:docMk/>
          <pc:sldMk cId="0" sldId="263"/>
        </pc:sldMkLst>
      </pc:sldChg>
      <pc:sldChg chg="mod modClrScheme chgLayout">
        <pc:chgData name="Ganavi M" userId="aa0847465628f3dc" providerId="Windows Live" clId="Web-{3E27D1D9-B6EB-4299-831D-3DEB4353A10F}" dt="2024-05-16T05:07:40.502" v="13"/>
        <pc:sldMkLst>
          <pc:docMk/>
          <pc:sldMk cId="0" sldId="264"/>
        </pc:sldMkLst>
      </pc:sldChg>
      <pc:sldChg chg="mod modClrScheme chgLayout">
        <pc:chgData name="Ganavi M" userId="aa0847465628f3dc" providerId="Windows Live" clId="Web-{3E27D1D9-B6EB-4299-831D-3DEB4353A10F}" dt="2024-05-16T05:07:40.502" v="13"/>
        <pc:sldMkLst>
          <pc:docMk/>
          <pc:sldMk cId="0" sldId="265"/>
        </pc:sldMkLst>
      </pc:sldChg>
      <pc:sldChg chg="mod modClrScheme chgLayout">
        <pc:chgData name="Ganavi M" userId="aa0847465628f3dc" providerId="Windows Live" clId="Web-{3E27D1D9-B6EB-4299-831D-3DEB4353A10F}" dt="2024-05-16T05:07:40.502" v="13"/>
        <pc:sldMkLst>
          <pc:docMk/>
          <pc:sldMk cId="0" sldId="266"/>
        </pc:sldMkLst>
      </pc:sldChg>
      <pc:sldChg chg="mod modClrScheme chgLayout">
        <pc:chgData name="Ganavi M" userId="aa0847465628f3dc" providerId="Windows Live" clId="Web-{3E27D1D9-B6EB-4299-831D-3DEB4353A10F}" dt="2024-05-16T05:07:40.502" v="13"/>
        <pc:sldMkLst>
          <pc:docMk/>
          <pc:sldMk cId="0" sldId="267"/>
        </pc:sldMkLst>
      </pc:sldChg>
      <pc:sldChg chg="mod modClrScheme chgLayout">
        <pc:chgData name="Ganavi M" userId="aa0847465628f3dc" providerId="Windows Live" clId="Web-{3E27D1D9-B6EB-4299-831D-3DEB4353A10F}" dt="2024-05-16T05:07:40.502" v="13"/>
        <pc:sldMkLst>
          <pc:docMk/>
          <pc:sldMk cId="0" sldId="268"/>
        </pc:sldMkLst>
      </pc:sldChg>
      <pc:sldChg chg="mod modClrScheme chgLayout">
        <pc:chgData name="Ganavi M" userId="aa0847465628f3dc" providerId="Windows Live" clId="Web-{3E27D1D9-B6EB-4299-831D-3DEB4353A10F}" dt="2024-05-16T05:07:40.502" v="13"/>
        <pc:sldMkLst>
          <pc:docMk/>
          <pc:sldMk cId="0" sldId="269"/>
        </pc:sldMkLst>
      </pc:sldChg>
      <pc:sldChg chg="modSp mod modClrScheme chgLayout">
        <pc:chgData name="Ganavi M" userId="aa0847465628f3dc" providerId="Windows Live" clId="Web-{3E27D1D9-B6EB-4299-831D-3DEB4353A10F}" dt="2024-05-16T05:07:40.502" v="13"/>
        <pc:sldMkLst>
          <pc:docMk/>
          <pc:sldMk cId="0" sldId="270"/>
        </pc:sldMkLst>
        <pc:spChg chg="mod ord">
          <ac:chgData name="Ganavi M" userId="aa0847465628f3dc" providerId="Windows Live" clId="Web-{3E27D1D9-B6EB-4299-831D-3DEB4353A10F}" dt="2024-05-16T05:07:40.502" v="13"/>
          <ac:spMkLst>
            <pc:docMk/>
            <pc:sldMk cId="0" sldId="270"/>
            <ac:spMk id="18434" creationId="{552191F7-6BD0-977D-73F9-7EFB03451356}"/>
          </ac:spMkLst>
        </pc:spChg>
        <pc:spChg chg="mod ord">
          <ac:chgData name="Ganavi M" userId="aa0847465628f3dc" providerId="Windows Live" clId="Web-{3E27D1D9-B6EB-4299-831D-3DEB4353A10F}" dt="2024-05-16T05:07:40.502" v="13"/>
          <ac:spMkLst>
            <pc:docMk/>
            <pc:sldMk cId="0" sldId="270"/>
            <ac:spMk id="18435" creationId="{54E68AA6-DA6B-C605-C896-2276DA6BA834}"/>
          </ac:spMkLst>
        </pc:spChg>
      </pc:sldChg>
      <pc:sldChg chg="modSp mod modClrScheme chgLayout">
        <pc:chgData name="Ganavi M" userId="aa0847465628f3dc" providerId="Windows Live" clId="Web-{3E27D1D9-B6EB-4299-831D-3DEB4353A10F}" dt="2024-05-16T05:07:40.502" v="13"/>
        <pc:sldMkLst>
          <pc:docMk/>
          <pc:sldMk cId="0" sldId="271"/>
        </pc:sldMkLst>
        <pc:spChg chg="mod ord">
          <ac:chgData name="Ganavi M" userId="aa0847465628f3dc" providerId="Windows Live" clId="Web-{3E27D1D9-B6EB-4299-831D-3DEB4353A10F}" dt="2024-05-16T05:07:40.502" v="13"/>
          <ac:spMkLst>
            <pc:docMk/>
            <pc:sldMk cId="0" sldId="271"/>
            <ac:spMk id="64514" creationId="{086ABA2A-F1D5-A4F0-9B82-496EB345EA18}"/>
          </ac:spMkLst>
        </pc:spChg>
        <pc:spChg chg="mod ord">
          <ac:chgData name="Ganavi M" userId="aa0847465628f3dc" providerId="Windows Live" clId="Web-{3E27D1D9-B6EB-4299-831D-3DEB4353A10F}" dt="2024-05-16T05:07:40.502" v="13"/>
          <ac:spMkLst>
            <pc:docMk/>
            <pc:sldMk cId="0" sldId="271"/>
            <ac:spMk id="64515" creationId="{5E878C39-C833-A902-9876-23EEB4A0C2FB}"/>
          </ac:spMkLst>
        </pc:spChg>
      </pc:sldChg>
      <pc:sldChg chg="modSp mod modClrScheme chgLayout">
        <pc:chgData name="Ganavi M" userId="aa0847465628f3dc" providerId="Windows Live" clId="Web-{3E27D1D9-B6EB-4299-831D-3DEB4353A10F}" dt="2024-05-16T05:07:40.502" v="13"/>
        <pc:sldMkLst>
          <pc:docMk/>
          <pc:sldMk cId="0" sldId="272"/>
        </pc:sldMkLst>
        <pc:spChg chg="mod ord">
          <ac:chgData name="Ganavi M" userId="aa0847465628f3dc" providerId="Windows Live" clId="Web-{3E27D1D9-B6EB-4299-831D-3DEB4353A10F}" dt="2024-05-16T05:07:40.502" v="13"/>
          <ac:spMkLst>
            <pc:docMk/>
            <pc:sldMk cId="0" sldId="272"/>
            <ac:spMk id="65538" creationId="{12012A44-0D33-0B66-D05A-3D892A38D134}"/>
          </ac:spMkLst>
        </pc:spChg>
        <pc:spChg chg="mod ord">
          <ac:chgData name="Ganavi M" userId="aa0847465628f3dc" providerId="Windows Live" clId="Web-{3E27D1D9-B6EB-4299-831D-3DEB4353A10F}" dt="2024-05-16T05:07:40.502" v="13"/>
          <ac:spMkLst>
            <pc:docMk/>
            <pc:sldMk cId="0" sldId="272"/>
            <ac:spMk id="65539" creationId="{89EDB249-6C20-73C8-39BF-DB52D5A6C95A}"/>
          </ac:spMkLst>
        </pc:spChg>
      </pc:sldChg>
      <pc:sldChg chg="modSp mod modClrScheme chgLayout">
        <pc:chgData name="Ganavi M" userId="aa0847465628f3dc" providerId="Windows Live" clId="Web-{3E27D1D9-B6EB-4299-831D-3DEB4353A10F}" dt="2024-05-16T05:07:40.502" v="13"/>
        <pc:sldMkLst>
          <pc:docMk/>
          <pc:sldMk cId="0" sldId="273"/>
        </pc:sldMkLst>
        <pc:spChg chg="mod ord">
          <ac:chgData name="Ganavi M" userId="aa0847465628f3dc" providerId="Windows Live" clId="Web-{3E27D1D9-B6EB-4299-831D-3DEB4353A10F}" dt="2024-05-16T05:07:40.502" v="13"/>
          <ac:spMkLst>
            <pc:docMk/>
            <pc:sldMk cId="0" sldId="273"/>
            <ac:spMk id="66564" creationId="{50180702-5FFA-660A-BD1E-8E4C9FA71545}"/>
          </ac:spMkLst>
        </pc:spChg>
      </pc:sldChg>
      <pc:sldChg chg="modSp mod modClrScheme chgLayout">
        <pc:chgData name="Ganavi M" userId="aa0847465628f3dc" providerId="Windows Live" clId="Web-{3E27D1D9-B6EB-4299-831D-3DEB4353A10F}" dt="2024-05-16T05:07:40.502" v="13"/>
        <pc:sldMkLst>
          <pc:docMk/>
          <pc:sldMk cId="0" sldId="274"/>
        </pc:sldMkLst>
        <pc:spChg chg="mod ord">
          <ac:chgData name="Ganavi M" userId="aa0847465628f3dc" providerId="Windows Live" clId="Web-{3E27D1D9-B6EB-4299-831D-3DEB4353A10F}" dt="2024-05-16T05:07:40.502" v="13"/>
          <ac:spMkLst>
            <pc:docMk/>
            <pc:sldMk cId="0" sldId="274"/>
            <ac:spMk id="70658" creationId="{6FBCA556-CAF6-9AB4-0D8B-1FCF77D5967D}"/>
          </ac:spMkLst>
        </pc:spChg>
        <pc:spChg chg="mod ord">
          <ac:chgData name="Ganavi M" userId="aa0847465628f3dc" providerId="Windows Live" clId="Web-{3E27D1D9-B6EB-4299-831D-3DEB4353A10F}" dt="2024-05-16T05:07:40.502" v="13"/>
          <ac:spMkLst>
            <pc:docMk/>
            <pc:sldMk cId="0" sldId="274"/>
            <ac:spMk id="70659" creationId="{6E5ECC58-2CA6-5573-9529-B0F89D7C8E41}"/>
          </ac:spMkLst>
        </pc:spChg>
      </pc:sldChg>
      <pc:sldChg chg="mod modClrScheme chgLayout">
        <pc:chgData name="Ganavi M" userId="aa0847465628f3dc" providerId="Windows Live" clId="Web-{3E27D1D9-B6EB-4299-831D-3DEB4353A10F}" dt="2024-05-16T05:07:40.502" v="13"/>
        <pc:sldMkLst>
          <pc:docMk/>
          <pc:sldMk cId="0" sldId="275"/>
        </pc:sldMkLst>
      </pc:sldChg>
      <pc:sldChg chg="modSp mod modClrScheme chgLayout">
        <pc:chgData name="Ganavi M" userId="aa0847465628f3dc" providerId="Windows Live" clId="Web-{3E27D1D9-B6EB-4299-831D-3DEB4353A10F}" dt="2024-05-16T05:07:40.502" v="13"/>
        <pc:sldMkLst>
          <pc:docMk/>
          <pc:sldMk cId="0" sldId="276"/>
        </pc:sldMkLst>
        <pc:spChg chg="mod ord">
          <ac:chgData name="Ganavi M" userId="aa0847465628f3dc" providerId="Windows Live" clId="Web-{3E27D1D9-B6EB-4299-831D-3DEB4353A10F}" dt="2024-05-16T05:07:40.502" v="13"/>
          <ac:spMkLst>
            <pc:docMk/>
            <pc:sldMk cId="0" sldId="276"/>
            <ac:spMk id="72706" creationId="{98B023DA-4B03-F28D-B336-F7F90EA62B8C}"/>
          </ac:spMkLst>
        </pc:spChg>
        <pc:spChg chg="mod ord">
          <ac:chgData name="Ganavi M" userId="aa0847465628f3dc" providerId="Windows Live" clId="Web-{3E27D1D9-B6EB-4299-831D-3DEB4353A10F}" dt="2024-05-16T05:07:40.502" v="13"/>
          <ac:spMkLst>
            <pc:docMk/>
            <pc:sldMk cId="0" sldId="276"/>
            <ac:spMk id="72707" creationId="{A791CEA8-FBE9-534C-27D2-715FC6B7D77D}"/>
          </ac:spMkLst>
        </pc:spChg>
      </pc:sldChg>
      <pc:sldChg chg="modSp mod modClrScheme chgLayout">
        <pc:chgData name="Ganavi M" userId="aa0847465628f3dc" providerId="Windows Live" clId="Web-{3E27D1D9-B6EB-4299-831D-3DEB4353A10F}" dt="2024-05-16T05:07:40.502" v="13"/>
        <pc:sldMkLst>
          <pc:docMk/>
          <pc:sldMk cId="0" sldId="277"/>
        </pc:sldMkLst>
        <pc:spChg chg="mod ord">
          <ac:chgData name="Ganavi M" userId="aa0847465628f3dc" providerId="Windows Live" clId="Web-{3E27D1D9-B6EB-4299-831D-3DEB4353A10F}" dt="2024-05-16T05:07:40.502" v="13"/>
          <ac:spMkLst>
            <pc:docMk/>
            <pc:sldMk cId="0" sldId="277"/>
            <ac:spMk id="73730" creationId="{910087C5-A06B-EBB2-E13E-41DE72DE39D9}"/>
          </ac:spMkLst>
        </pc:spChg>
        <pc:spChg chg="mod ord">
          <ac:chgData name="Ganavi M" userId="aa0847465628f3dc" providerId="Windows Live" clId="Web-{3E27D1D9-B6EB-4299-831D-3DEB4353A10F}" dt="2024-05-16T05:07:40.502" v="13"/>
          <ac:spMkLst>
            <pc:docMk/>
            <pc:sldMk cId="0" sldId="277"/>
            <ac:spMk id="73731" creationId="{8270D55A-A1B8-DE55-CA0C-D18B23BF10C9}"/>
          </ac:spMkLst>
        </pc:spChg>
      </pc:sldChg>
      <pc:sldChg chg="mod modClrScheme chgLayout">
        <pc:chgData name="Ganavi M" userId="aa0847465628f3dc" providerId="Windows Live" clId="Web-{3E27D1D9-B6EB-4299-831D-3DEB4353A10F}" dt="2024-05-16T05:07:40.502" v="13"/>
        <pc:sldMkLst>
          <pc:docMk/>
          <pc:sldMk cId="0" sldId="278"/>
        </pc:sldMkLst>
      </pc:sldChg>
      <pc:sldChg chg="modSp mod modClrScheme chgLayout">
        <pc:chgData name="Ganavi M" userId="aa0847465628f3dc" providerId="Windows Live" clId="Web-{3E27D1D9-B6EB-4299-831D-3DEB4353A10F}" dt="2024-05-16T05:07:40.502" v="13"/>
        <pc:sldMkLst>
          <pc:docMk/>
          <pc:sldMk cId="0" sldId="279"/>
        </pc:sldMkLst>
        <pc:spChg chg="mod ord">
          <ac:chgData name="Ganavi M" userId="aa0847465628f3dc" providerId="Windows Live" clId="Web-{3E27D1D9-B6EB-4299-831D-3DEB4353A10F}" dt="2024-05-16T05:07:40.502" v="13"/>
          <ac:spMkLst>
            <pc:docMk/>
            <pc:sldMk cId="0" sldId="279"/>
            <ac:spMk id="79874" creationId="{AFB1272D-7C29-2A61-2015-2B53AE612C42}"/>
          </ac:spMkLst>
        </pc:spChg>
        <pc:spChg chg="mod ord">
          <ac:chgData name="Ganavi M" userId="aa0847465628f3dc" providerId="Windows Live" clId="Web-{3E27D1D9-B6EB-4299-831D-3DEB4353A10F}" dt="2024-05-16T05:07:40.502" v="13"/>
          <ac:spMkLst>
            <pc:docMk/>
            <pc:sldMk cId="0" sldId="279"/>
            <ac:spMk id="79875" creationId="{B8AA63C2-5D7A-32CD-EB1D-634EAF7F15BA}"/>
          </ac:spMkLst>
        </pc:spChg>
      </pc:sldChg>
      <pc:sldChg chg="modSp mod modClrScheme chgLayout">
        <pc:chgData name="Ganavi M" userId="aa0847465628f3dc" providerId="Windows Live" clId="Web-{3E27D1D9-B6EB-4299-831D-3DEB4353A10F}" dt="2024-05-16T05:07:40.502" v="13"/>
        <pc:sldMkLst>
          <pc:docMk/>
          <pc:sldMk cId="0" sldId="282"/>
        </pc:sldMkLst>
        <pc:spChg chg="mod ord">
          <ac:chgData name="Ganavi M" userId="aa0847465628f3dc" providerId="Windows Live" clId="Web-{3E27D1D9-B6EB-4299-831D-3DEB4353A10F}" dt="2024-05-16T05:07:40.502" v="13"/>
          <ac:spMkLst>
            <pc:docMk/>
            <pc:sldMk cId="0" sldId="282"/>
            <ac:spMk id="84994" creationId="{4144B8C1-32BD-707D-3063-38084B6B0776}"/>
          </ac:spMkLst>
        </pc:spChg>
        <pc:spChg chg="mod ord">
          <ac:chgData name="Ganavi M" userId="aa0847465628f3dc" providerId="Windows Live" clId="Web-{3E27D1D9-B6EB-4299-831D-3DEB4353A10F}" dt="2024-05-16T05:07:40.502" v="13"/>
          <ac:spMkLst>
            <pc:docMk/>
            <pc:sldMk cId="0" sldId="282"/>
            <ac:spMk id="84995" creationId="{00590993-B8FD-5ACA-9341-7AB41A2E64F0}"/>
          </ac:spMkLst>
        </pc:spChg>
      </pc:sldChg>
      <pc:sldChg chg="modSp mod modClrScheme chgLayout">
        <pc:chgData name="Ganavi M" userId="aa0847465628f3dc" providerId="Windows Live" clId="Web-{3E27D1D9-B6EB-4299-831D-3DEB4353A10F}" dt="2024-05-16T05:07:40.502" v="13"/>
        <pc:sldMkLst>
          <pc:docMk/>
          <pc:sldMk cId="0" sldId="283"/>
        </pc:sldMkLst>
        <pc:spChg chg="mod ord">
          <ac:chgData name="Ganavi M" userId="aa0847465628f3dc" providerId="Windows Live" clId="Web-{3E27D1D9-B6EB-4299-831D-3DEB4353A10F}" dt="2024-05-16T05:07:40.502" v="13"/>
          <ac:spMkLst>
            <pc:docMk/>
            <pc:sldMk cId="0" sldId="283"/>
            <ac:spMk id="86018" creationId="{AC1FD6D4-BF65-97FC-81D9-316DA7C12F37}"/>
          </ac:spMkLst>
        </pc:spChg>
        <pc:spChg chg="mod ord">
          <ac:chgData name="Ganavi M" userId="aa0847465628f3dc" providerId="Windows Live" clId="Web-{3E27D1D9-B6EB-4299-831D-3DEB4353A10F}" dt="2024-05-16T05:07:40.502" v="13"/>
          <ac:spMkLst>
            <pc:docMk/>
            <pc:sldMk cId="0" sldId="283"/>
            <ac:spMk id="86019" creationId="{3DDD6CFE-ADB7-6C57-C461-DD44EC151377}"/>
          </ac:spMkLst>
        </pc:spChg>
      </pc:sldChg>
      <pc:sldChg chg="modSp mod modClrScheme chgLayout">
        <pc:chgData name="Ganavi M" userId="aa0847465628f3dc" providerId="Windows Live" clId="Web-{3E27D1D9-B6EB-4299-831D-3DEB4353A10F}" dt="2024-05-16T05:07:40.502" v="13"/>
        <pc:sldMkLst>
          <pc:docMk/>
          <pc:sldMk cId="0" sldId="284"/>
        </pc:sldMkLst>
        <pc:spChg chg="mod ord">
          <ac:chgData name="Ganavi M" userId="aa0847465628f3dc" providerId="Windows Live" clId="Web-{3E27D1D9-B6EB-4299-831D-3DEB4353A10F}" dt="2024-05-16T05:07:40.502" v="13"/>
          <ac:spMkLst>
            <pc:docMk/>
            <pc:sldMk cId="0" sldId="284"/>
            <ac:spMk id="87042" creationId="{A9045C50-3BA1-65D8-9092-B89809425A63}"/>
          </ac:spMkLst>
        </pc:spChg>
        <pc:spChg chg="mod ord">
          <ac:chgData name="Ganavi M" userId="aa0847465628f3dc" providerId="Windows Live" clId="Web-{3E27D1D9-B6EB-4299-831D-3DEB4353A10F}" dt="2024-05-16T05:07:40.502" v="13"/>
          <ac:spMkLst>
            <pc:docMk/>
            <pc:sldMk cId="0" sldId="284"/>
            <ac:spMk id="87043" creationId="{72178B44-3EEB-469B-3DC2-5E172D79F0ED}"/>
          </ac:spMkLst>
        </pc:spChg>
      </pc:sldChg>
      <pc:sldChg chg="modSp mod modClrScheme chgLayout">
        <pc:chgData name="Ganavi M" userId="aa0847465628f3dc" providerId="Windows Live" clId="Web-{3E27D1D9-B6EB-4299-831D-3DEB4353A10F}" dt="2024-05-16T05:09:03.537" v="33" actId="1076"/>
        <pc:sldMkLst>
          <pc:docMk/>
          <pc:sldMk cId="0" sldId="285"/>
        </pc:sldMkLst>
        <pc:spChg chg="mod">
          <ac:chgData name="Ganavi M" userId="aa0847465628f3dc" providerId="Windows Live" clId="Web-{3E27D1D9-B6EB-4299-831D-3DEB4353A10F}" dt="2024-05-16T05:08:55.458" v="18" actId="20577"/>
          <ac:spMkLst>
            <pc:docMk/>
            <pc:sldMk cId="0" sldId="285"/>
            <ac:spMk id="92164" creationId="{A2132614-CA6E-DCCE-AE7F-010043379788}"/>
          </ac:spMkLst>
        </pc:spChg>
        <pc:spChg chg="mod">
          <ac:chgData name="Ganavi M" userId="aa0847465628f3dc" providerId="Windows Live" clId="Web-{3E27D1D9-B6EB-4299-831D-3DEB4353A10F}" dt="2024-05-16T05:09:03.412" v="20" actId="1076"/>
          <ac:spMkLst>
            <pc:docMk/>
            <pc:sldMk cId="0" sldId="285"/>
            <ac:spMk id="92169" creationId="{131E70BF-29BD-D653-6E71-E90BE30271EB}"/>
          </ac:spMkLst>
        </pc:spChg>
        <pc:spChg chg="mod">
          <ac:chgData name="Ganavi M" userId="aa0847465628f3dc" providerId="Windows Live" clId="Web-{3E27D1D9-B6EB-4299-831D-3DEB4353A10F}" dt="2024-05-16T05:09:03.412" v="21" actId="1076"/>
          <ac:spMkLst>
            <pc:docMk/>
            <pc:sldMk cId="0" sldId="285"/>
            <ac:spMk id="92170" creationId="{FDDD3D1C-2A6D-4E96-B1E6-B75A8ECAE59D}"/>
          </ac:spMkLst>
        </pc:spChg>
        <pc:spChg chg="mod">
          <ac:chgData name="Ganavi M" userId="aa0847465628f3dc" providerId="Windows Live" clId="Web-{3E27D1D9-B6EB-4299-831D-3DEB4353A10F}" dt="2024-05-16T05:09:03.427" v="22" actId="1076"/>
          <ac:spMkLst>
            <pc:docMk/>
            <pc:sldMk cId="0" sldId="285"/>
            <ac:spMk id="92171" creationId="{8FC13E58-A9BB-7B63-5215-FB13EEEA430E}"/>
          </ac:spMkLst>
        </pc:spChg>
        <pc:spChg chg="mod">
          <ac:chgData name="Ganavi M" userId="aa0847465628f3dc" providerId="Windows Live" clId="Web-{3E27D1D9-B6EB-4299-831D-3DEB4353A10F}" dt="2024-05-16T05:09:03.427" v="23" actId="1076"/>
          <ac:spMkLst>
            <pc:docMk/>
            <pc:sldMk cId="0" sldId="285"/>
            <ac:spMk id="92172" creationId="{162A5A7B-2CED-D4D7-A41C-DC0DD0BB6762}"/>
          </ac:spMkLst>
        </pc:spChg>
        <pc:spChg chg="mod">
          <ac:chgData name="Ganavi M" userId="aa0847465628f3dc" providerId="Windows Live" clId="Web-{3E27D1D9-B6EB-4299-831D-3DEB4353A10F}" dt="2024-05-16T05:09:03.443" v="24" actId="1076"/>
          <ac:spMkLst>
            <pc:docMk/>
            <pc:sldMk cId="0" sldId="285"/>
            <ac:spMk id="92173" creationId="{7FBFD646-9145-AB5F-7740-7AB29067B26D}"/>
          </ac:spMkLst>
        </pc:spChg>
        <pc:spChg chg="mod">
          <ac:chgData name="Ganavi M" userId="aa0847465628f3dc" providerId="Windows Live" clId="Web-{3E27D1D9-B6EB-4299-831D-3DEB4353A10F}" dt="2024-05-16T05:09:03.443" v="25" actId="1076"/>
          <ac:spMkLst>
            <pc:docMk/>
            <pc:sldMk cId="0" sldId="285"/>
            <ac:spMk id="92174" creationId="{CB13A964-E165-EA40-B73B-2CDC133E30D9}"/>
          </ac:spMkLst>
        </pc:spChg>
        <pc:spChg chg="mod">
          <ac:chgData name="Ganavi M" userId="aa0847465628f3dc" providerId="Windows Live" clId="Web-{3E27D1D9-B6EB-4299-831D-3DEB4353A10F}" dt="2024-05-16T05:09:03.458" v="26" actId="1076"/>
          <ac:spMkLst>
            <pc:docMk/>
            <pc:sldMk cId="0" sldId="285"/>
            <ac:spMk id="92175" creationId="{B90D09BD-3FFD-DA16-A1A9-B43B9AAF6155}"/>
          </ac:spMkLst>
        </pc:spChg>
        <pc:spChg chg="mod">
          <ac:chgData name="Ganavi M" userId="aa0847465628f3dc" providerId="Windows Live" clId="Web-{3E27D1D9-B6EB-4299-831D-3DEB4353A10F}" dt="2024-05-16T05:09:03.458" v="27" actId="1076"/>
          <ac:spMkLst>
            <pc:docMk/>
            <pc:sldMk cId="0" sldId="285"/>
            <ac:spMk id="92176" creationId="{C9275BCF-4943-2F55-59C0-81D27151C366}"/>
          </ac:spMkLst>
        </pc:spChg>
        <pc:spChg chg="mod">
          <ac:chgData name="Ganavi M" userId="aa0847465628f3dc" providerId="Windows Live" clId="Web-{3E27D1D9-B6EB-4299-831D-3DEB4353A10F}" dt="2024-05-16T05:09:03.474" v="28" actId="1076"/>
          <ac:spMkLst>
            <pc:docMk/>
            <pc:sldMk cId="0" sldId="285"/>
            <ac:spMk id="92177" creationId="{B02FCBD6-E47B-7FA7-B28A-302C0F017439}"/>
          </ac:spMkLst>
        </pc:spChg>
        <pc:spChg chg="mod">
          <ac:chgData name="Ganavi M" userId="aa0847465628f3dc" providerId="Windows Live" clId="Web-{3E27D1D9-B6EB-4299-831D-3DEB4353A10F}" dt="2024-05-16T05:09:03.490" v="29" actId="1076"/>
          <ac:spMkLst>
            <pc:docMk/>
            <pc:sldMk cId="0" sldId="285"/>
            <ac:spMk id="92178" creationId="{9EF05133-8FCE-C4A3-12F2-6A45A7916B06}"/>
          </ac:spMkLst>
        </pc:spChg>
        <pc:spChg chg="mod">
          <ac:chgData name="Ganavi M" userId="aa0847465628f3dc" providerId="Windows Live" clId="Web-{3E27D1D9-B6EB-4299-831D-3DEB4353A10F}" dt="2024-05-16T05:09:03.490" v="30" actId="1076"/>
          <ac:spMkLst>
            <pc:docMk/>
            <pc:sldMk cId="0" sldId="285"/>
            <ac:spMk id="92179" creationId="{F98F9B60-A048-F66C-AEB8-36459663DD94}"/>
          </ac:spMkLst>
        </pc:spChg>
        <pc:spChg chg="mod">
          <ac:chgData name="Ganavi M" userId="aa0847465628f3dc" providerId="Windows Live" clId="Web-{3E27D1D9-B6EB-4299-831D-3DEB4353A10F}" dt="2024-05-16T05:09:03.505" v="31" actId="1076"/>
          <ac:spMkLst>
            <pc:docMk/>
            <pc:sldMk cId="0" sldId="285"/>
            <ac:spMk id="92180" creationId="{C1661A6B-5168-6BF4-925D-66DEE2F7C21A}"/>
          </ac:spMkLst>
        </pc:spChg>
        <pc:spChg chg="mod">
          <ac:chgData name="Ganavi M" userId="aa0847465628f3dc" providerId="Windows Live" clId="Web-{3E27D1D9-B6EB-4299-831D-3DEB4353A10F}" dt="2024-05-16T05:09:03.521" v="32" actId="1076"/>
          <ac:spMkLst>
            <pc:docMk/>
            <pc:sldMk cId="0" sldId="285"/>
            <ac:spMk id="92181" creationId="{C364A82A-A741-52C6-31EE-059D520993D7}"/>
          </ac:spMkLst>
        </pc:spChg>
        <pc:spChg chg="mod">
          <ac:chgData name="Ganavi M" userId="aa0847465628f3dc" providerId="Windows Live" clId="Web-{3E27D1D9-B6EB-4299-831D-3DEB4353A10F}" dt="2024-05-16T05:09:03.537" v="33" actId="1076"/>
          <ac:spMkLst>
            <pc:docMk/>
            <pc:sldMk cId="0" sldId="285"/>
            <ac:spMk id="92182" creationId="{70A43AA1-07E3-E2B0-8CA0-795399E2DC91}"/>
          </ac:spMkLst>
        </pc:spChg>
        <pc:grpChg chg="mod">
          <ac:chgData name="Ganavi M" userId="aa0847465628f3dc" providerId="Windows Live" clId="Web-{3E27D1D9-B6EB-4299-831D-3DEB4353A10F}" dt="2024-05-16T05:09:03.396" v="19" actId="1076"/>
          <ac:grpSpMkLst>
            <pc:docMk/>
            <pc:sldMk cId="0" sldId="285"/>
            <ac:grpSpMk id="92166" creationId="{94F838B1-F9A9-D0DF-2F34-E4B543FCF871}"/>
          </ac:grpSpMkLst>
        </pc:grpChg>
      </pc:sldChg>
      <pc:sldChg chg="modSp mod modClrScheme chgLayout">
        <pc:chgData name="Ganavi M" userId="aa0847465628f3dc" providerId="Windows Live" clId="Web-{3E27D1D9-B6EB-4299-831D-3DEB4353A10F}" dt="2024-05-16T05:07:40.502" v="13"/>
        <pc:sldMkLst>
          <pc:docMk/>
          <pc:sldMk cId="0" sldId="286"/>
        </pc:sldMkLst>
        <pc:spChg chg="mod ord">
          <ac:chgData name="Ganavi M" userId="aa0847465628f3dc" providerId="Windows Live" clId="Web-{3E27D1D9-B6EB-4299-831D-3DEB4353A10F}" dt="2024-05-16T05:07:40.502" v="13"/>
          <ac:spMkLst>
            <pc:docMk/>
            <pc:sldMk cId="0" sldId="286"/>
            <ac:spMk id="94210" creationId="{8A0E215B-9220-E167-95C5-487CF8605D26}"/>
          </ac:spMkLst>
        </pc:spChg>
        <pc:spChg chg="mod ord">
          <ac:chgData name="Ganavi M" userId="aa0847465628f3dc" providerId="Windows Live" clId="Web-{3E27D1D9-B6EB-4299-831D-3DEB4353A10F}" dt="2024-05-16T05:07:40.502" v="13"/>
          <ac:spMkLst>
            <pc:docMk/>
            <pc:sldMk cId="0" sldId="286"/>
            <ac:spMk id="94211" creationId="{67C5EE2D-47A1-5258-DA29-87D688621325}"/>
          </ac:spMkLst>
        </pc:spChg>
      </pc:sldChg>
      <pc:sldChg chg="modSp mod modClrScheme chgLayout">
        <pc:chgData name="Ganavi M" userId="aa0847465628f3dc" providerId="Windows Live" clId="Web-{3E27D1D9-B6EB-4299-831D-3DEB4353A10F}" dt="2024-05-16T05:08:30.442" v="17" actId="14100"/>
        <pc:sldMkLst>
          <pc:docMk/>
          <pc:sldMk cId="4259797247" sldId="348"/>
        </pc:sldMkLst>
        <pc:spChg chg="mod ord">
          <ac:chgData name="Ganavi M" userId="aa0847465628f3dc" providerId="Windows Live" clId="Web-{3E27D1D9-B6EB-4299-831D-3DEB4353A10F}" dt="2024-05-16T05:08:30.442" v="17" actId="14100"/>
          <ac:spMkLst>
            <pc:docMk/>
            <pc:sldMk cId="4259797247" sldId="348"/>
            <ac:spMk id="3" creationId="{01B7E321-1C0E-F3F0-1CD0-3DFE7B03BA76}"/>
          </ac:spMkLst>
        </pc:spChg>
      </pc:sldChg>
      <pc:sldChg chg="mod modClrScheme chgLayout">
        <pc:chgData name="Ganavi M" userId="aa0847465628f3dc" providerId="Windows Live" clId="Web-{3E27D1D9-B6EB-4299-831D-3DEB4353A10F}" dt="2024-05-16T05:07:40.502" v="13"/>
        <pc:sldMkLst>
          <pc:docMk/>
          <pc:sldMk cId="3234894929" sldId="349"/>
        </pc:sldMkLst>
      </pc:sldChg>
      <pc:sldChg chg="mod modClrScheme chgLayout">
        <pc:chgData name="Ganavi M" userId="aa0847465628f3dc" providerId="Windows Live" clId="Web-{3E27D1D9-B6EB-4299-831D-3DEB4353A10F}" dt="2024-05-16T05:07:40.502" v="13"/>
        <pc:sldMkLst>
          <pc:docMk/>
          <pc:sldMk cId="3229165332" sldId="350"/>
        </pc:sldMkLst>
      </pc:sldChg>
      <pc:sldChg chg="modSp mod modClrScheme chgLayout">
        <pc:chgData name="Ganavi M" userId="aa0847465628f3dc" providerId="Windows Live" clId="Web-{3E27D1D9-B6EB-4299-831D-3DEB4353A10F}" dt="2024-05-16T05:07:40.502" v="13"/>
        <pc:sldMkLst>
          <pc:docMk/>
          <pc:sldMk cId="409308722" sldId="351"/>
        </pc:sldMkLst>
        <pc:picChg chg="mod">
          <ac:chgData name="Ganavi M" userId="aa0847465628f3dc" providerId="Windows Live" clId="Web-{3E27D1D9-B6EB-4299-831D-3DEB4353A10F}" dt="2024-05-16T05:04:46.167" v="2" actId="14100"/>
          <ac:picMkLst>
            <pc:docMk/>
            <pc:sldMk cId="409308722" sldId="351"/>
            <ac:picMk id="2" creationId="{00000000-0000-0000-0000-000000000000}"/>
          </ac:picMkLst>
        </pc:picChg>
      </pc:sldChg>
      <pc:sldChg chg="modSp mod modClrScheme chgLayout">
        <pc:chgData name="Ganavi M" userId="aa0847465628f3dc" providerId="Windows Live" clId="Web-{3E27D1D9-B6EB-4299-831D-3DEB4353A10F}" dt="2024-05-16T05:07:40.502" v="13"/>
        <pc:sldMkLst>
          <pc:docMk/>
          <pc:sldMk cId="2159714642" sldId="352"/>
        </pc:sldMkLst>
        <pc:picChg chg="mod">
          <ac:chgData name="Ganavi M" userId="aa0847465628f3dc" providerId="Windows Live" clId="Web-{3E27D1D9-B6EB-4299-831D-3DEB4353A10F}" dt="2024-05-16T05:02:26.725" v="0" actId="1076"/>
          <ac:picMkLst>
            <pc:docMk/>
            <pc:sldMk cId="2159714642" sldId="352"/>
            <ac:picMk id="2" creationId="{00000000-0000-0000-0000-000000000000}"/>
          </ac:picMkLst>
        </pc:picChg>
      </pc:sldChg>
      <pc:sldChg chg="mod modClrScheme chgLayout">
        <pc:chgData name="Ganavi M" userId="aa0847465628f3dc" providerId="Windows Live" clId="Web-{3E27D1D9-B6EB-4299-831D-3DEB4353A10F}" dt="2024-05-16T05:07:40.502" v="13"/>
        <pc:sldMkLst>
          <pc:docMk/>
          <pc:sldMk cId="1261275660" sldId="353"/>
        </pc:sldMkLst>
      </pc:sldChg>
      <pc:sldChg chg="mod modClrScheme chgLayout">
        <pc:chgData name="Ganavi M" userId="aa0847465628f3dc" providerId="Windows Live" clId="Web-{3E27D1D9-B6EB-4299-831D-3DEB4353A10F}" dt="2024-05-16T05:07:40.502" v="13"/>
        <pc:sldMkLst>
          <pc:docMk/>
          <pc:sldMk cId="348926175" sldId="354"/>
        </pc:sldMkLst>
      </pc:sldChg>
      <pc:sldChg chg="mod modClrScheme chgLayout">
        <pc:chgData name="Ganavi M" userId="aa0847465628f3dc" providerId="Windows Live" clId="Web-{3E27D1D9-B6EB-4299-831D-3DEB4353A10F}" dt="2024-05-16T05:07:40.502" v="13"/>
        <pc:sldMkLst>
          <pc:docMk/>
          <pc:sldMk cId="552609331" sldId="355"/>
        </pc:sldMkLst>
      </pc:sldChg>
      <pc:sldChg chg="mod modClrScheme chgLayout">
        <pc:chgData name="Ganavi M" userId="aa0847465628f3dc" providerId="Windows Live" clId="Web-{3E27D1D9-B6EB-4299-831D-3DEB4353A10F}" dt="2024-05-16T05:07:40.502" v="13"/>
        <pc:sldMkLst>
          <pc:docMk/>
          <pc:sldMk cId="4261631702" sldId="356"/>
        </pc:sldMkLst>
      </pc:sldChg>
      <pc:sldChg chg="mod modClrScheme chgLayout">
        <pc:chgData name="Ganavi M" userId="aa0847465628f3dc" providerId="Windows Live" clId="Web-{3E27D1D9-B6EB-4299-831D-3DEB4353A10F}" dt="2024-05-16T05:07:40.502" v="13"/>
        <pc:sldMkLst>
          <pc:docMk/>
          <pc:sldMk cId="2684098920" sldId="357"/>
        </pc:sldMkLst>
      </pc:sldChg>
      <pc:sldMasterChg chg="del delSldLayout">
        <pc:chgData name="Ganavi M" userId="aa0847465628f3dc" providerId="Windows Live" clId="Web-{3E27D1D9-B6EB-4299-831D-3DEB4353A10F}" dt="2024-05-16T05:05:05.371" v="3"/>
        <pc:sldMasterMkLst>
          <pc:docMk/>
          <pc:sldMasterMk cId="302174145" sldId="2147483683"/>
        </pc:sldMasterMkLst>
        <pc:sldLayoutChg chg="del">
          <pc:chgData name="Ganavi M" userId="aa0847465628f3dc" providerId="Windows Live" clId="Web-{3E27D1D9-B6EB-4299-831D-3DEB4353A10F}" dt="2024-05-16T05:05:05.371" v="3"/>
          <pc:sldLayoutMkLst>
            <pc:docMk/>
            <pc:sldMasterMk cId="302174145" sldId="2147483683"/>
            <pc:sldLayoutMk cId="420459319" sldId="2147483684"/>
          </pc:sldLayoutMkLst>
        </pc:sldLayoutChg>
        <pc:sldLayoutChg chg="del">
          <pc:chgData name="Ganavi M" userId="aa0847465628f3dc" providerId="Windows Live" clId="Web-{3E27D1D9-B6EB-4299-831D-3DEB4353A10F}" dt="2024-05-16T05:05:05.371" v="3"/>
          <pc:sldLayoutMkLst>
            <pc:docMk/>
            <pc:sldMasterMk cId="302174145" sldId="2147483683"/>
            <pc:sldLayoutMk cId="4063295507" sldId="2147483685"/>
          </pc:sldLayoutMkLst>
        </pc:sldLayoutChg>
        <pc:sldLayoutChg chg="del">
          <pc:chgData name="Ganavi M" userId="aa0847465628f3dc" providerId="Windows Live" clId="Web-{3E27D1D9-B6EB-4299-831D-3DEB4353A10F}" dt="2024-05-16T05:05:05.371" v="3"/>
          <pc:sldLayoutMkLst>
            <pc:docMk/>
            <pc:sldMasterMk cId="302174145" sldId="2147483683"/>
            <pc:sldLayoutMk cId="2613362347" sldId="2147483686"/>
          </pc:sldLayoutMkLst>
        </pc:sldLayoutChg>
        <pc:sldLayoutChg chg="del">
          <pc:chgData name="Ganavi M" userId="aa0847465628f3dc" providerId="Windows Live" clId="Web-{3E27D1D9-B6EB-4299-831D-3DEB4353A10F}" dt="2024-05-16T05:05:05.371" v="3"/>
          <pc:sldLayoutMkLst>
            <pc:docMk/>
            <pc:sldMasterMk cId="302174145" sldId="2147483683"/>
            <pc:sldLayoutMk cId="413295234" sldId="2147483687"/>
          </pc:sldLayoutMkLst>
        </pc:sldLayoutChg>
        <pc:sldLayoutChg chg="del">
          <pc:chgData name="Ganavi M" userId="aa0847465628f3dc" providerId="Windows Live" clId="Web-{3E27D1D9-B6EB-4299-831D-3DEB4353A10F}" dt="2024-05-16T05:05:05.371" v="3"/>
          <pc:sldLayoutMkLst>
            <pc:docMk/>
            <pc:sldMasterMk cId="302174145" sldId="2147483683"/>
            <pc:sldLayoutMk cId="2436952668" sldId="2147483688"/>
          </pc:sldLayoutMkLst>
        </pc:sldLayoutChg>
        <pc:sldLayoutChg chg="del">
          <pc:chgData name="Ganavi M" userId="aa0847465628f3dc" providerId="Windows Live" clId="Web-{3E27D1D9-B6EB-4299-831D-3DEB4353A10F}" dt="2024-05-16T05:05:05.371" v="3"/>
          <pc:sldLayoutMkLst>
            <pc:docMk/>
            <pc:sldMasterMk cId="302174145" sldId="2147483683"/>
            <pc:sldLayoutMk cId="900135016" sldId="2147483689"/>
          </pc:sldLayoutMkLst>
        </pc:sldLayoutChg>
        <pc:sldLayoutChg chg="del">
          <pc:chgData name="Ganavi M" userId="aa0847465628f3dc" providerId="Windows Live" clId="Web-{3E27D1D9-B6EB-4299-831D-3DEB4353A10F}" dt="2024-05-16T05:05:05.371" v="3"/>
          <pc:sldLayoutMkLst>
            <pc:docMk/>
            <pc:sldMasterMk cId="302174145" sldId="2147483683"/>
            <pc:sldLayoutMk cId="2715693499" sldId="2147483690"/>
          </pc:sldLayoutMkLst>
        </pc:sldLayoutChg>
        <pc:sldLayoutChg chg="del">
          <pc:chgData name="Ganavi M" userId="aa0847465628f3dc" providerId="Windows Live" clId="Web-{3E27D1D9-B6EB-4299-831D-3DEB4353A10F}" dt="2024-05-16T05:05:05.371" v="3"/>
          <pc:sldLayoutMkLst>
            <pc:docMk/>
            <pc:sldMasterMk cId="302174145" sldId="2147483683"/>
            <pc:sldLayoutMk cId="37478542" sldId="2147483691"/>
          </pc:sldLayoutMkLst>
        </pc:sldLayoutChg>
        <pc:sldLayoutChg chg="del">
          <pc:chgData name="Ganavi M" userId="aa0847465628f3dc" providerId="Windows Live" clId="Web-{3E27D1D9-B6EB-4299-831D-3DEB4353A10F}" dt="2024-05-16T05:05:05.371" v="3"/>
          <pc:sldLayoutMkLst>
            <pc:docMk/>
            <pc:sldMasterMk cId="302174145" sldId="2147483683"/>
            <pc:sldLayoutMk cId="4183760120" sldId="2147483692"/>
          </pc:sldLayoutMkLst>
        </pc:sldLayoutChg>
        <pc:sldLayoutChg chg="del">
          <pc:chgData name="Ganavi M" userId="aa0847465628f3dc" providerId="Windows Live" clId="Web-{3E27D1D9-B6EB-4299-831D-3DEB4353A10F}" dt="2024-05-16T05:05:05.371" v="3"/>
          <pc:sldLayoutMkLst>
            <pc:docMk/>
            <pc:sldMasterMk cId="302174145" sldId="2147483683"/>
            <pc:sldLayoutMk cId="2369686688" sldId="2147483693"/>
          </pc:sldLayoutMkLst>
        </pc:sldLayoutChg>
        <pc:sldLayoutChg chg="del">
          <pc:chgData name="Ganavi M" userId="aa0847465628f3dc" providerId="Windows Live" clId="Web-{3E27D1D9-B6EB-4299-831D-3DEB4353A10F}" dt="2024-05-16T05:05:05.371" v="3"/>
          <pc:sldLayoutMkLst>
            <pc:docMk/>
            <pc:sldMasterMk cId="302174145" sldId="2147483683"/>
            <pc:sldLayoutMk cId="1705420403" sldId="2147483694"/>
          </pc:sldLayoutMkLst>
        </pc:sldLayoutChg>
        <pc:sldLayoutChg chg="del">
          <pc:chgData name="Ganavi M" userId="aa0847465628f3dc" providerId="Windows Live" clId="Web-{3E27D1D9-B6EB-4299-831D-3DEB4353A10F}" dt="2024-05-16T05:05:05.371" v="3"/>
          <pc:sldLayoutMkLst>
            <pc:docMk/>
            <pc:sldMasterMk cId="302174145" sldId="2147483683"/>
            <pc:sldLayoutMk cId="3477844949" sldId="2147483695"/>
          </pc:sldLayoutMkLst>
        </pc:sldLayoutChg>
        <pc:sldLayoutChg chg="del">
          <pc:chgData name="Ganavi M" userId="aa0847465628f3dc" providerId="Windows Live" clId="Web-{3E27D1D9-B6EB-4299-831D-3DEB4353A10F}" dt="2024-05-16T05:05:05.371" v="3"/>
          <pc:sldLayoutMkLst>
            <pc:docMk/>
            <pc:sldMasterMk cId="302174145" sldId="2147483683"/>
            <pc:sldLayoutMk cId="1830696279" sldId="2147483696"/>
          </pc:sldLayoutMkLst>
        </pc:sldLayoutChg>
        <pc:sldLayoutChg chg="del">
          <pc:chgData name="Ganavi M" userId="aa0847465628f3dc" providerId="Windows Live" clId="Web-{3E27D1D9-B6EB-4299-831D-3DEB4353A10F}" dt="2024-05-16T05:05:05.371" v="3"/>
          <pc:sldLayoutMkLst>
            <pc:docMk/>
            <pc:sldMasterMk cId="302174145" sldId="2147483683"/>
            <pc:sldLayoutMk cId="596606555" sldId="2147483697"/>
          </pc:sldLayoutMkLst>
        </pc:sldLayoutChg>
        <pc:sldLayoutChg chg="del">
          <pc:chgData name="Ganavi M" userId="aa0847465628f3dc" providerId="Windows Live" clId="Web-{3E27D1D9-B6EB-4299-831D-3DEB4353A10F}" dt="2024-05-16T05:05:05.371" v="3"/>
          <pc:sldLayoutMkLst>
            <pc:docMk/>
            <pc:sldMasterMk cId="302174145" sldId="2147483683"/>
            <pc:sldLayoutMk cId="961919528" sldId="2147483698"/>
          </pc:sldLayoutMkLst>
        </pc:sldLayoutChg>
        <pc:sldLayoutChg chg="del">
          <pc:chgData name="Ganavi M" userId="aa0847465628f3dc" providerId="Windows Live" clId="Web-{3E27D1D9-B6EB-4299-831D-3DEB4353A10F}" dt="2024-05-16T05:05:05.371" v="3"/>
          <pc:sldLayoutMkLst>
            <pc:docMk/>
            <pc:sldMasterMk cId="302174145" sldId="2147483683"/>
            <pc:sldLayoutMk cId="1040952619" sldId="2147483699"/>
          </pc:sldLayoutMkLst>
        </pc:sldLayoutChg>
        <pc:sldLayoutChg chg="del">
          <pc:chgData name="Ganavi M" userId="aa0847465628f3dc" providerId="Windows Live" clId="Web-{3E27D1D9-B6EB-4299-831D-3DEB4353A10F}" dt="2024-05-16T05:05:05.371" v="3"/>
          <pc:sldLayoutMkLst>
            <pc:docMk/>
            <pc:sldMasterMk cId="302174145" sldId="2147483683"/>
            <pc:sldLayoutMk cId="1409390502" sldId="2147483700"/>
          </pc:sldLayoutMkLst>
        </pc:sldLayoutChg>
      </pc:sldMasterChg>
      <pc:sldMasterChg chg="add del addSldLayout delSldLayout modSldLayout">
        <pc:chgData name="Ganavi M" userId="aa0847465628f3dc" providerId="Windows Live" clId="Web-{3E27D1D9-B6EB-4299-831D-3DEB4353A10F}" dt="2024-05-16T05:05:09.481" v="4"/>
        <pc:sldMasterMkLst>
          <pc:docMk/>
          <pc:sldMasterMk cId="300179618" sldId="2147483701"/>
        </pc:sldMasterMkLst>
        <pc:sldLayoutChg chg="add del mod replId">
          <pc:chgData name="Ganavi M" userId="aa0847465628f3dc" providerId="Windows Live" clId="Web-{3E27D1D9-B6EB-4299-831D-3DEB4353A10F}" dt="2024-05-16T05:05:09.481" v="4"/>
          <pc:sldLayoutMkLst>
            <pc:docMk/>
            <pc:sldMasterMk cId="300179618" sldId="2147483701"/>
            <pc:sldLayoutMk cId="1142706958" sldId="2147483702"/>
          </pc:sldLayoutMkLst>
        </pc:sldLayoutChg>
        <pc:sldLayoutChg chg="add del mod replId">
          <pc:chgData name="Ganavi M" userId="aa0847465628f3dc" providerId="Windows Live" clId="Web-{3E27D1D9-B6EB-4299-831D-3DEB4353A10F}" dt="2024-05-16T05:05:09.481" v="4"/>
          <pc:sldLayoutMkLst>
            <pc:docMk/>
            <pc:sldMasterMk cId="300179618" sldId="2147483701"/>
            <pc:sldLayoutMk cId="856445932" sldId="2147483703"/>
          </pc:sldLayoutMkLst>
        </pc:sldLayoutChg>
        <pc:sldLayoutChg chg="add del mod replId">
          <pc:chgData name="Ganavi M" userId="aa0847465628f3dc" providerId="Windows Live" clId="Web-{3E27D1D9-B6EB-4299-831D-3DEB4353A10F}" dt="2024-05-16T05:05:09.481" v="4"/>
          <pc:sldLayoutMkLst>
            <pc:docMk/>
            <pc:sldMasterMk cId="300179618" sldId="2147483701"/>
            <pc:sldLayoutMk cId="1080579284" sldId="2147483704"/>
          </pc:sldLayoutMkLst>
        </pc:sldLayoutChg>
        <pc:sldLayoutChg chg="add del mod replId">
          <pc:chgData name="Ganavi M" userId="aa0847465628f3dc" providerId="Windows Live" clId="Web-{3E27D1D9-B6EB-4299-831D-3DEB4353A10F}" dt="2024-05-16T05:05:09.481" v="4"/>
          <pc:sldLayoutMkLst>
            <pc:docMk/>
            <pc:sldMasterMk cId="300179618" sldId="2147483701"/>
            <pc:sldLayoutMk cId="1927030190" sldId="2147483705"/>
          </pc:sldLayoutMkLst>
        </pc:sldLayoutChg>
        <pc:sldLayoutChg chg="add del mod replId">
          <pc:chgData name="Ganavi M" userId="aa0847465628f3dc" providerId="Windows Live" clId="Web-{3E27D1D9-B6EB-4299-831D-3DEB4353A10F}" dt="2024-05-16T05:05:09.481" v="4"/>
          <pc:sldLayoutMkLst>
            <pc:docMk/>
            <pc:sldMasterMk cId="300179618" sldId="2147483701"/>
            <pc:sldLayoutMk cId="538609817" sldId="2147483706"/>
          </pc:sldLayoutMkLst>
        </pc:sldLayoutChg>
        <pc:sldLayoutChg chg="add del mod replId">
          <pc:chgData name="Ganavi M" userId="aa0847465628f3dc" providerId="Windows Live" clId="Web-{3E27D1D9-B6EB-4299-831D-3DEB4353A10F}" dt="2024-05-16T05:05:09.481" v="4"/>
          <pc:sldLayoutMkLst>
            <pc:docMk/>
            <pc:sldMasterMk cId="300179618" sldId="2147483701"/>
            <pc:sldLayoutMk cId="3697940620" sldId="2147483707"/>
          </pc:sldLayoutMkLst>
        </pc:sldLayoutChg>
        <pc:sldLayoutChg chg="add del mod replId">
          <pc:chgData name="Ganavi M" userId="aa0847465628f3dc" providerId="Windows Live" clId="Web-{3E27D1D9-B6EB-4299-831D-3DEB4353A10F}" dt="2024-05-16T05:05:09.481" v="4"/>
          <pc:sldLayoutMkLst>
            <pc:docMk/>
            <pc:sldMasterMk cId="300179618" sldId="2147483701"/>
            <pc:sldLayoutMk cId="1748287384" sldId="2147483708"/>
          </pc:sldLayoutMkLst>
        </pc:sldLayoutChg>
        <pc:sldLayoutChg chg="add del mod replId">
          <pc:chgData name="Ganavi M" userId="aa0847465628f3dc" providerId="Windows Live" clId="Web-{3E27D1D9-B6EB-4299-831D-3DEB4353A10F}" dt="2024-05-16T05:05:09.481" v="4"/>
          <pc:sldLayoutMkLst>
            <pc:docMk/>
            <pc:sldMasterMk cId="300179618" sldId="2147483701"/>
            <pc:sldLayoutMk cId="344041615" sldId="2147483709"/>
          </pc:sldLayoutMkLst>
        </pc:sldLayoutChg>
        <pc:sldLayoutChg chg="add del mod replId">
          <pc:chgData name="Ganavi M" userId="aa0847465628f3dc" providerId="Windows Live" clId="Web-{3E27D1D9-B6EB-4299-831D-3DEB4353A10F}" dt="2024-05-16T05:05:09.481" v="4"/>
          <pc:sldLayoutMkLst>
            <pc:docMk/>
            <pc:sldMasterMk cId="300179618" sldId="2147483701"/>
            <pc:sldLayoutMk cId="361963368" sldId="2147483710"/>
          </pc:sldLayoutMkLst>
        </pc:sldLayoutChg>
        <pc:sldLayoutChg chg="add del mod replId">
          <pc:chgData name="Ganavi M" userId="aa0847465628f3dc" providerId="Windows Live" clId="Web-{3E27D1D9-B6EB-4299-831D-3DEB4353A10F}" dt="2024-05-16T05:05:09.481" v="4"/>
          <pc:sldLayoutMkLst>
            <pc:docMk/>
            <pc:sldMasterMk cId="300179618" sldId="2147483701"/>
            <pc:sldLayoutMk cId="3634381388" sldId="2147483711"/>
          </pc:sldLayoutMkLst>
        </pc:sldLayoutChg>
        <pc:sldLayoutChg chg="add del mod replId">
          <pc:chgData name="Ganavi M" userId="aa0847465628f3dc" providerId="Windows Live" clId="Web-{3E27D1D9-B6EB-4299-831D-3DEB4353A10F}" dt="2024-05-16T05:05:09.481" v="4"/>
          <pc:sldLayoutMkLst>
            <pc:docMk/>
            <pc:sldMasterMk cId="300179618" sldId="2147483701"/>
            <pc:sldLayoutMk cId="2509803594" sldId="2147483712"/>
          </pc:sldLayoutMkLst>
        </pc:sldLayoutChg>
      </pc:sldMasterChg>
      <pc:sldMasterChg chg="add del addSldLayout delSldLayout modSldLayout">
        <pc:chgData name="Ganavi M" userId="aa0847465628f3dc" providerId="Windows Live" clId="Web-{3E27D1D9-B6EB-4299-831D-3DEB4353A10F}" dt="2024-05-16T05:05:15.403" v="5"/>
        <pc:sldMasterMkLst>
          <pc:docMk/>
          <pc:sldMasterMk cId="3478669084" sldId="2147483713"/>
        </pc:sldMasterMkLst>
        <pc:sldLayoutChg chg="add del mod replId">
          <pc:chgData name="Ganavi M" userId="aa0847465628f3dc" providerId="Windows Live" clId="Web-{3E27D1D9-B6EB-4299-831D-3DEB4353A10F}" dt="2024-05-16T05:05:15.403" v="5"/>
          <pc:sldLayoutMkLst>
            <pc:docMk/>
            <pc:sldMasterMk cId="3478669084" sldId="2147483713"/>
            <pc:sldLayoutMk cId="3897216313" sldId="2147483714"/>
          </pc:sldLayoutMkLst>
        </pc:sldLayoutChg>
        <pc:sldLayoutChg chg="add del mod replId">
          <pc:chgData name="Ganavi M" userId="aa0847465628f3dc" providerId="Windows Live" clId="Web-{3E27D1D9-B6EB-4299-831D-3DEB4353A10F}" dt="2024-05-16T05:05:15.403" v="5"/>
          <pc:sldLayoutMkLst>
            <pc:docMk/>
            <pc:sldMasterMk cId="3478669084" sldId="2147483713"/>
            <pc:sldLayoutMk cId="3122454600" sldId="2147483715"/>
          </pc:sldLayoutMkLst>
        </pc:sldLayoutChg>
        <pc:sldLayoutChg chg="add del mod replId">
          <pc:chgData name="Ganavi M" userId="aa0847465628f3dc" providerId="Windows Live" clId="Web-{3E27D1D9-B6EB-4299-831D-3DEB4353A10F}" dt="2024-05-16T05:05:15.403" v="5"/>
          <pc:sldLayoutMkLst>
            <pc:docMk/>
            <pc:sldMasterMk cId="3478669084" sldId="2147483713"/>
            <pc:sldLayoutMk cId="486615247" sldId="2147483716"/>
          </pc:sldLayoutMkLst>
        </pc:sldLayoutChg>
        <pc:sldLayoutChg chg="add del mod replId">
          <pc:chgData name="Ganavi M" userId="aa0847465628f3dc" providerId="Windows Live" clId="Web-{3E27D1D9-B6EB-4299-831D-3DEB4353A10F}" dt="2024-05-16T05:05:15.403" v="5"/>
          <pc:sldLayoutMkLst>
            <pc:docMk/>
            <pc:sldMasterMk cId="3478669084" sldId="2147483713"/>
            <pc:sldLayoutMk cId="378559893" sldId="2147483717"/>
          </pc:sldLayoutMkLst>
        </pc:sldLayoutChg>
        <pc:sldLayoutChg chg="add del mod replId">
          <pc:chgData name="Ganavi M" userId="aa0847465628f3dc" providerId="Windows Live" clId="Web-{3E27D1D9-B6EB-4299-831D-3DEB4353A10F}" dt="2024-05-16T05:05:15.403" v="5"/>
          <pc:sldLayoutMkLst>
            <pc:docMk/>
            <pc:sldMasterMk cId="3478669084" sldId="2147483713"/>
            <pc:sldLayoutMk cId="1914601261" sldId="2147483718"/>
          </pc:sldLayoutMkLst>
        </pc:sldLayoutChg>
        <pc:sldLayoutChg chg="add del mod replId">
          <pc:chgData name="Ganavi M" userId="aa0847465628f3dc" providerId="Windows Live" clId="Web-{3E27D1D9-B6EB-4299-831D-3DEB4353A10F}" dt="2024-05-16T05:05:15.403" v="5"/>
          <pc:sldLayoutMkLst>
            <pc:docMk/>
            <pc:sldMasterMk cId="3478669084" sldId="2147483713"/>
            <pc:sldLayoutMk cId="3800189476" sldId="2147483719"/>
          </pc:sldLayoutMkLst>
        </pc:sldLayoutChg>
        <pc:sldLayoutChg chg="add del mod replId">
          <pc:chgData name="Ganavi M" userId="aa0847465628f3dc" providerId="Windows Live" clId="Web-{3E27D1D9-B6EB-4299-831D-3DEB4353A10F}" dt="2024-05-16T05:05:15.403" v="5"/>
          <pc:sldLayoutMkLst>
            <pc:docMk/>
            <pc:sldMasterMk cId="3478669084" sldId="2147483713"/>
            <pc:sldLayoutMk cId="2415061087" sldId="2147483720"/>
          </pc:sldLayoutMkLst>
        </pc:sldLayoutChg>
        <pc:sldLayoutChg chg="add del mod replId">
          <pc:chgData name="Ganavi M" userId="aa0847465628f3dc" providerId="Windows Live" clId="Web-{3E27D1D9-B6EB-4299-831D-3DEB4353A10F}" dt="2024-05-16T05:05:15.403" v="5"/>
          <pc:sldLayoutMkLst>
            <pc:docMk/>
            <pc:sldMasterMk cId="3478669084" sldId="2147483713"/>
            <pc:sldLayoutMk cId="2446604438" sldId="2147483721"/>
          </pc:sldLayoutMkLst>
        </pc:sldLayoutChg>
        <pc:sldLayoutChg chg="add del mod replId">
          <pc:chgData name="Ganavi M" userId="aa0847465628f3dc" providerId="Windows Live" clId="Web-{3E27D1D9-B6EB-4299-831D-3DEB4353A10F}" dt="2024-05-16T05:05:15.403" v="5"/>
          <pc:sldLayoutMkLst>
            <pc:docMk/>
            <pc:sldMasterMk cId="3478669084" sldId="2147483713"/>
            <pc:sldLayoutMk cId="1270284133" sldId="2147483722"/>
          </pc:sldLayoutMkLst>
        </pc:sldLayoutChg>
        <pc:sldLayoutChg chg="add del mod replId">
          <pc:chgData name="Ganavi M" userId="aa0847465628f3dc" providerId="Windows Live" clId="Web-{3E27D1D9-B6EB-4299-831D-3DEB4353A10F}" dt="2024-05-16T05:05:15.403" v="5"/>
          <pc:sldLayoutMkLst>
            <pc:docMk/>
            <pc:sldMasterMk cId="3478669084" sldId="2147483713"/>
            <pc:sldLayoutMk cId="1171368860" sldId="2147483723"/>
          </pc:sldLayoutMkLst>
        </pc:sldLayoutChg>
        <pc:sldLayoutChg chg="add del mod replId">
          <pc:chgData name="Ganavi M" userId="aa0847465628f3dc" providerId="Windows Live" clId="Web-{3E27D1D9-B6EB-4299-831D-3DEB4353A10F}" dt="2024-05-16T05:05:15.403" v="5"/>
          <pc:sldLayoutMkLst>
            <pc:docMk/>
            <pc:sldMasterMk cId="3478669084" sldId="2147483713"/>
            <pc:sldLayoutMk cId="1477007219" sldId="2147483724"/>
          </pc:sldLayoutMkLst>
        </pc:sldLayoutChg>
        <pc:sldLayoutChg chg="add del mod replId">
          <pc:chgData name="Ganavi M" userId="aa0847465628f3dc" providerId="Windows Live" clId="Web-{3E27D1D9-B6EB-4299-831D-3DEB4353A10F}" dt="2024-05-16T05:05:15.403" v="5"/>
          <pc:sldLayoutMkLst>
            <pc:docMk/>
            <pc:sldMasterMk cId="3478669084" sldId="2147483713"/>
            <pc:sldLayoutMk cId="3289598552" sldId="2147483725"/>
          </pc:sldLayoutMkLst>
        </pc:sldLayoutChg>
        <pc:sldLayoutChg chg="add del mod replId">
          <pc:chgData name="Ganavi M" userId="aa0847465628f3dc" providerId="Windows Live" clId="Web-{3E27D1D9-B6EB-4299-831D-3DEB4353A10F}" dt="2024-05-16T05:05:15.403" v="5"/>
          <pc:sldLayoutMkLst>
            <pc:docMk/>
            <pc:sldMasterMk cId="3478669084" sldId="2147483713"/>
            <pc:sldLayoutMk cId="2768699859" sldId="2147483726"/>
          </pc:sldLayoutMkLst>
        </pc:sldLayoutChg>
        <pc:sldLayoutChg chg="add del mod replId">
          <pc:chgData name="Ganavi M" userId="aa0847465628f3dc" providerId="Windows Live" clId="Web-{3E27D1D9-B6EB-4299-831D-3DEB4353A10F}" dt="2024-05-16T05:05:15.403" v="5"/>
          <pc:sldLayoutMkLst>
            <pc:docMk/>
            <pc:sldMasterMk cId="3478669084" sldId="2147483713"/>
            <pc:sldLayoutMk cId="3904669515" sldId="2147483727"/>
          </pc:sldLayoutMkLst>
        </pc:sldLayoutChg>
        <pc:sldLayoutChg chg="add del mod replId">
          <pc:chgData name="Ganavi M" userId="aa0847465628f3dc" providerId="Windows Live" clId="Web-{3E27D1D9-B6EB-4299-831D-3DEB4353A10F}" dt="2024-05-16T05:05:15.403" v="5"/>
          <pc:sldLayoutMkLst>
            <pc:docMk/>
            <pc:sldMasterMk cId="3478669084" sldId="2147483713"/>
            <pc:sldLayoutMk cId="2330918386" sldId="2147483728"/>
          </pc:sldLayoutMkLst>
        </pc:sldLayoutChg>
        <pc:sldLayoutChg chg="add del mod replId">
          <pc:chgData name="Ganavi M" userId="aa0847465628f3dc" providerId="Windows Live" clId="Web-{3E27D1D9-B6EB-4299-831D-3DEB4353A10F}" dt="2024-05-16T05:05:15.403" v="5"/>
          <pc:sldLayoutMkLst>
            <pc:docMk/>
            <pc:sldMasterMk cId="3478669084" sldId="2147483713"/>
            <pc:sldLayoutMk cId="3808631803" sldId="2147483729"/>
          </pc:sldLayoutMkLst>
        </pc:sldLayoutChg>
        <pc:sldLayoutChg chg="add del mod replId">
          <pc:chgData name="Ganavi M" userId="aa0847465628f3dc" providerId="Windows Live" clId="Web-{3E27D1D9-B6EB-4299-831D-3DEB4353A10F}" dt="2024-05-16T05:05:15.403" v="5"/>
          <pc:sldLayoutMkLst>
            <pc:docMk/>
            <pc:sldMasterMk cId="3478669084" sldId="2147483713"/>
            <pc:sldLayoutMk cId="877010466" sldId="2147483730"/>
          </pc:sldLayoutMkLst>
        </pc:sldLayoutChg>
      </pc:sldMasterChg>
      <pc:sldMasterChg chg="add del addSldLayout delSldLayout modSldLayout">
        <pc:chgData name="Ganavi M" userId="aa0847465628f3dc" providerId="Windows Live" clId="Web-{3E27D1D9-B6EB-4299-831D-3DEB4353A10F}" dt="2024-05-16T05:05:38.591" v="6"/>
        <pc:sldMasterMkLst>
          <pc:docMk/>
          <pc:sldMasterMk cId="4175791246" sldId="2147483731"/>
        </pc:sldMasterMkLst>
        <pc:sldLayoutChg chg="add del mod replId">
          <pc:chgData name="Ganavi M" userId="aa0847465628f3dc" providerId="Windows Live" clId="Web-{3E27D1D9-B6EB-4299-831D-3DEB4353A10F}" dt="2024-05-16T05:05:38.591" v="6"/>
          <pc:sldLayoutMkLst>
            <pc:docMk/>
            <pc:sldMasterMk cId="4175791246" sldId="2147483731"/>
            <pc:sldLayoutMk cId="473742778" sldId="2147483732"/>
          </pc:sldLayoutMkLst>
        </pc:sldLayoutChg>
        <pc:sldLayoutChg chg="add del mod replId">
          <pc:chgData name="Ganavi M" userId="aa0847465628f3dc" providerId="Windows Live" clId="Web-{3E27D1D9-B6EB-4299-831D-3DEB4353A10F}" dt="2024-05-16T05:05:38.591" v="6"/>
          <pc:sldLayoutMkLst>
            <pc:docMk/>
            <pc:sldMasterMk cId="4175791246" sldId="2147483731"/>
            <pc:sldLayoutMk cId="1365392211" sldId="2147483733"/>
          </pc:sldLayoutMkLst>
        </pc:sldLayoutChg>
        <pc:sldLayoutChg chg="add del mod replId">
          <pc:chgData name="Ganavi M" userId="aa0847465628f3dc" providerId="Windows Live" clId="Web-{3E27D1D9-B6EB-4299-831D-3DEB4353A10F}" dt="2024-05-16T05:05:38.591" v="6"/>
          <pc:sldLayoutMkLst>
            <pc:docMk/>
            <pc:sldMasterMk cId="4175791246" sldId="2147483731"/>
            <pc:sldLayoutMk cId="2373903656" sldId="2147483734"/>
          </pc:sldLayoutMkLst>
        </pc:sldLayoutChg>
        <pc:sldLayoutChg chg="add del mod replId">
          <pc:chgData name="Ganavi M" userId="aa0847465628f3dc" providerId="Windows Live" clId="Web-{3E27D1D9-B6EB-4299-831D-3DEB4353A10F}" dt="2024-05-16T05:05:38.591" v="6"/>
          <pc:sldLayoutMkLst>
            <pc:docMk/>
            <pc:sldMasterMk cId="4175791246" sldId="2147483731"/>
            <pc:sldLayoutMk cId="2272033337" sldId="2147483735"/>
          </pc:sldLayoutMkLst>
        </pc:sldLayoutChg>
        <pc:sldLayoutChg chg="add del mod replId">
          <pc:chgData name="Ganavi M" userId="aa0847465628f3dc" providerId="Windows Live" clId="Web-{3E27D1D9-B6EB-4299-831D-3DEB4353A10F}" dt="2024-05-16T05:05:38.591" v="6"/>
          <pc:sldLayoutMkLst>
            <pc:docMk/>
            <pc:sldMasterMk cId="4175791246" sldId="2147483731"/>
            <pc:sldLayoutMk cId="1625846034" sldId="2147483736"/>
          </pc:sldLayoutMkLst>
        </pc:sldLayoutChg>
        <pc:sldLayoutChg chg="add del mod replId">
          <pc:chgData name="Ganavi M" userId="aa0847465628f3dc" providerId="Windows Live" clId="Web-{3E27D1D9-B6EB-4299-831D-3DEB4353A10F}" dt="2024-05-16T05:05:38.591" v="6"/>
          <pc:sldLayoutMkLst>
            <pc:docMk/>
            <pc:sldMasterMk cId="4175791246" sldId="2147483731"/>
            <pc:sldLayoutMk cId="3105081366" sldId="2147483737"/>
          </pc:sldLayoutMkLst>
        </pc:sldLayoutChg>
        <pc:sldLayoutChg chg="add del mod replId">
          <pc:chgData name="Ganavi M" userId="aa0847465628f3dc" providerId="Windows Live" clId="Web-{3E27D1D9-B6EB-4299-831D-3DEB4353A10F}" dt="2024-05-16T05:05:38.591" v="6"/>
          <pc:sldLayoutMkLst>
            <pc:docMk/>
            <pc:sldMasterMk cId="4175791246" sldId="2147483731"/>
            <pc:sldLayoutMk cId="1018775490" sldId="2147483738"/>
          </pc:sldLayoutMkLst>
        </pc:sldLayoutChg>
        <pc:sldLayoutChg chg="add del mod replId">
          <pc:chgData name="Ganavi M" userId="aa0847465628f3dc" providerId="Windows Live" clId="Web-{3E27D1D9-B6EB-4299-831D-3DEB4353A10F}" dt="2024-05-16T05:05:38.591" v="6"/>
          <pc:sldLayoutMkLst>
            <pc:docMk/>
            <pc:sldMasterMk cId="4175791246" sldId="2147483731"/>
            <pc:sldLayoutMk cId="1157104057" sldId="2147483739"/>
          </pc:sldLayoutMkLst>
        </pc:sldLayoutChg>
        <pc:sldLayoutChg chg="add del mod replId">
          <pc:chgData name="Ganavi M" userId="aa0847465628f3dc" providerId="Windows Live" clId="Web-{3E27D1D9-B6EB-4299-831D-3DEB4353A10F}" dt="2024-05-16T05:05:38.591" v="6"/>
          <pc:sldLayoutMkLst>
            <pc:docMk/>
            <pc:sldMasterMk cId="4175791246" sldId="2147483731"/>
            <pc:sldLayoutMk cId="3057882393" sldId="2147483740"/>
          </pc:sldLayoutMkLst>
        </pc:sldLayoutChg>
        <pc:sldLayoutChg chg="add del mod replId">
          <pc:chgData name="Ganavi M" userId="aa0847465628f3dc" providerId="Windows Live" clId="Web-{3E27D1D9-B6EB-4299-831D-3DEB4353A10F}" dt="2024-05-16T05:05:38.591" v="6"/>
          <pc:sldLayoutMkLst>
            <pc:docMk/>
            <pc:sldMasterMk cId="4175791246" sldId="2147483731"/>
            <pc:sldLayoutMk cId="3980169094" sldId="2147483741"/>
          </pc:sldLayoutMkLst>
        </pc:sldLayoutChg>
        <pc:sldLayoutChg chg="add del mod replId">
          <pc:chgData name="Ganavi M" userId="aa0847465628f3dc" providerId="Windows Live" clId="Web-{3E27D1D9-B6EB-4299-831D-3DEB4353A10F}" dt="2024-05-16T05:05:38.591" v="6"/>
          <pc:sldLayoutMkLst>
            <pc:docMk/>
            <pc:sldMasterMk cId="4175791246" sldId="2147483731"/>
            <pc:sldLayoutMk cId="3619053243" sldId="2147483742"/>
          </pc:sldLayoutMkLst>
        </pc:sldLayoutChg>
        <pc:sldLayoutChg chg="add del mod replId">
          <pc:chgData name="Ganavi M" userId="aa0847465628f3dc" providerId="Windows Live" clId="Web-{3E27D1D9-B6EB-4299-831D-3DEB4353A10F}" dt="2024-05-16T05:05:38.591" v="6"/>
          <pc:sldLayoutMkLst>
            <pc:docMk/>
            <pc:sldMasterMk cId="4175791246" sldId="2147483731"/>
            <pc:sldLayoutMk cId="1103025776" sldId="2147483743"/>
          </pc:sldLayoutMkLst>
        </pc:sldLayoutChg>
        <pc:sldLayoutChg chg="add del mod replId">
          <pc:chgData name="Ganavi M" userId="aa0847465628f3dc" providerId="Windows Live" clId="Web-{3E27D1D9-B6EB-4299-831D-3DEB4353A10F}" dt="2024-05-16T05:05:38.591" v="6"/>
          <pc:sldLayoutMkLst>
            <pc:docMk/>
            <pc:sldMasterMk cId="4175791246" sldId="2147483731"/>
            <pc:sldLayoutMk cId="2198945349" sldId="2147483744"/>
          </pc:sldLayoutMkLst>
        </pc:sldLayoutChg>
        <pc:sldLayoutChg chg="add del mod replId">
          <pc:chgData name="Ganavi M" userId="aa0847465628f3dc" providerId="Windows Live" clId="Web-{3E27D1D9-B6EB-4299-831D-3DEB4353A10F}" dt="2024-05-16T05:05:38.591" v="6"/>
          <pc:sldLayoutMkLst>
            <pc:docMk/>
            <pc:sldMasterMk cId="4175791246" sldId="2147483731"/>
            <pc:sldLayoutMk cId="3802512986" sldId="2147483745"/>
          </pc:sldLayoutMkLst>
        </pc:sldLayoutChg>
        <pc:sldLayoutChg chg="add del mod replId">
          <pc:chgData name="Ganavi M" userId="aa0847465628f3dc" providerId="Windows Live" clId="Web-{3E27D1D9-B6EB-4299-831D-3DEB4353A10F}" dt="2024-05-16T05:05:38.591" v="6"/>
          <pc:sldLayoutMkLst>
            <pc:docMk/>
            <pc:sldMasterMk cId="4175791246" sldId="2147483731"/>
            <pc:sldLayoutMk cId="1989868768" sldId="2147483746"/>
          </pc:sldLayoutMkLst>
        </pc:sldLayoutChg>
        <pc:sldLayoutChg chg="add del mod replId">
          <pc:chgData name="Ganavi M" userId="aa0847465628f3dc" providerId="Windows Live" clId="Web-{3E27D1D9-B6EB-4299-831D-3DEB4353A10F}" dt="2024-05-16T05:05:38.591" v="6"/>
          <pc:sldLayoutMkLst>
            <pc:docMk/>
            <pc:sldMasterMk cId="4175791246" sldId="2147483731"/>
            <pc:sldLayoutMk cId="631089466" sldId="2147483747"/>
          </pc:sldLayoutMkLst>
        </pc:sldLayoutChg>
        <pc:sldLayoutChg chg="add del mod replId">
          <pc:chgData name="Ganavi M" userId="aa0847465628f3dc" providerId="Windows Live" clId="Web-{3E27D1D9-B6EB-4299-831D-3DEB4353A10F}" dt="2024-05-16T05:05:38.591" v="6"/>
          <pc:sldLayoutMkLst>
            <pc:docMk/>
            <pc:sldMasterMk cId="4175791246" sldId="2147483731"/>
            <pc:sldLayoutMk cId="4178936662" sldId="2147483748"/>
          </pc:sldLayoutMkLst>
        </pc:sldLayoutChg>
      </pc:sldMasterChg>
      <pc:sldMasterChg chg="add del addSldLayout delSldLayout modSldLayout">
        <pc:chgData name="Ganavi M" userId="aa0847465628f3dc" providerId="Windows Live" clId="Web-{3E27D1D9-B6EB-4299-831D-3DEB4353A10F}" dt="2024-05-16T05:05:50.107" v="7"/>
        <pc:sldMasterMkLst>
          <pc:docMk/>
          <pc:sldMasterMk cId="2496272853" sldId="2147483749"/>
        </pc:sldMasterMkLst>
        <pc:sldLayoutChg chg="add del mod replId">
          <pc:chgData name="Ganavi M" userId="aa0847465628f3dc" providerId="Windows Live" clId="Web-{3E27D1D9-B6EB-4299-831D-3DEB4353A10F}" dt="2024-05-16T05:05:50.107" v="7"/>
          <pc:sldLayoutMkLst>
            <pc:docMk/>
            <pc:sldMasterMk cId="2496272853" sldId="2147483749"/>
            <pc:sldLayoutMk cId="3998010382" sldId="2147483750"/>
          </pc:sldLayoutMkLst>
        </pc:sldLayoutChg>
        <pc:sldLayoutChg chg="add del mod replId">
          <pc:chgData name="Ganavi M" userId="aa0847465628f3dc" providerId="Windows Live" clId="Web-{3E27D1D9-B6EB-4299-831D-3DEB4353A10F}" dt="2024-05-16T05:05:50.107" v="7"/>
          <pc:sldLayoutMkLst>
            <pc:docMk/>
            <pc:sldMasterMk cId="2496272853" sldId="2147483749"/>
            <pc:sldLayoutMk cId="3947143699" sldId="2147483751"/>
          </pc:sldLayoutMkLst>
        </pc:sldLayoutChg>
        <pc:sldLayoutChg chg="add del mod replId">
          <pc:chgData name="Ganavi M" userId="aa0847465628f3dc" providerId="Windows Live" clId="Web-{3E27D1D9-B6EB-4299-831D-3DEB4353A10F}" dt="2024-05-16T05:05:50.107" v="7"/>
          <pc:sldLayoutMkLst>
            <pc:docMk/>
            <pc:sldMasterMk cId="2496272853" sldId="2147483749"/>
            <pc:sldLayoutMk cId="2060482149" sldId="2147483752"/>
          </pc:sldLayoutMkLst>
        </pc:sldLayoutChg>
        <pc:sldLayoutChg chg="add del mod replId">
          <pc:chgData name="Ganavi M" userId="aa0847465628f3dc" providerId="Windows Live" clId="Web-{3E27D1D9-B6EB-4299-831D-3DEB4353A10F}" dt="2024-05-16T05:05:50.107" v="7"/>
          <pc:sldLayoutMkLst>
            <pc:docMk/>
            <pc:sldMasterMk cId="2496272853" sldId="2147483749"/>
            <pc:sldLayoutMk cId="1592640504" sldId="2147483753"/>
          </pc:sldLayoutMkLst>
        </pc:sldLayoutChg>
        <pc:sldLayoutChg chg="add del mod replId">
          <pc:chgData name="Ganavi M" userId="aa0847465628f3dc" providerId="Windows Live" clId="Web-{3E27D1D9-B6EB-4299-831D-3DEB4353A10F}" dt="2024-05-16T05:05:50.107" v="7"/>
          <pc:sldLayoutMkLst>
            <pc:docMk/>
            <pc:sldMasterMk cId="2496272853" sldId="2147483749"/>
            <pc:sldLayoutMk cId="3912777238" sldId="2147483754"/>
          </pc:sldLayoutMkLst>
        </pc:sldLayoutChg>
        <pc:sldLayoutChg chg="add del mod replId">
          <pc:chgData name="Ganavi M" userId="aa0847465628f3dc" providerId="Windows Live" clId="Web-{3E27D1D9-B6EB-4299-831D-3DEB4353A10F}" dt="2024-05-16T05:05:50.107" v="7"/>
          <pc:sldLayoutMkLst>
            <pc:docMk/>
            <pc:sldMasterMk cId="2496272853" sldId="2147483749"/>
            <pc:sldLayoutMk cId="1278624279" sldId="2147483755"/>
          </pc:sldLayoutMkLst>
        </pc:sldLayoutChg>
        <pc:sldLayoutChg chg="add del mod replId">
          <pc:chgData name="Ganavi M" userId="aa0847465628f3dc" providerId="Windows Live" clId="Web-{3E27D1D9-B6EB-4299-831D-3DEB4353A10F}" dt="2024-05-16T05:05:50.107" v="7"/>
          <pc:sldLayoutMkLst>
            <pc:docMk/>
            <pc:sldMasterMk cId="2496272853" sldId="2147483749"/>
            <pc:sldLayoutMk cId="3316772" sldId="2147483756"/>
          </pc:sldLayoutMkLst>
        </pc:sldLayoutChg>
        <pc:sldLayoutChg chg="add del mod replId">
          <pc:chgData name="Ganavi M" userId="aa0847465628f3dc" providerId="Windows Live" clId="Web-{3E27D1D9-B6EB-4299-831D-3DEB4353A10F}" dt="2024-05-16T05:05:50.107" v="7"/>
          <pc:sldLayoutMkLst>
            <pc:docMk/>
            <pc:sldMasterMk cId="2496272853" sldId="2147483749"/>
            <pc:sldLayoutMk cId="1122196437" sldId="2147483757"/>
          </pc:sldLayoutMkLst>
        </pc:sldLayoutChg>
        <pc:sldLayoutChg chg="add del mod replId">
          <pc:chgData name="Ganavi M" userId="aa0847465628f3dc" providerId="Windows Live" clId="Web-{3E27D1D9-B6EB-4299-831D-3DEB4353A10F}" dt="2024-05-16T05:05:50.107" v="7"/>
          <pc:sldLayoutMkLst>
            <pc:docMk/>
            <pc:sldMasterMk cId="2496272853" sldId="2147483749"/>
            <pc:sldLayoutMk cId="3993964510" sldId="2147483758"/>
          </pc:sldLayoutMkLst>
        </pc:sldLayoutChg>
        <pc:sldLayoutChg chg="add del mod replId">
          <pc:chgData name="Ganavi M" userId="aa0847465628f3dc" providerId="Windows Live" clId="Web-{3E27D1D9-B6EB-4299-831D-3DEB4353A10F}" dt="2024-05-16T05:05:50.107" v="7"/>
          <pc:sldLayoutMkLst>
            <pc:docMk/>
            <pc:sldMasterMk cId="2496272853" sldId="2147483749"/>
            <pc:sldLayoutMk cId="2630517614" sldId="2147483759"/>
          </pc:sldLayoutMkLst>
        </pc:sldLayoutChg>
        <pc:sldLayoutChg chg="add del mod replId">
          <pc:chgData name="Ganavi M" userId="aa0847465628f3dc" providerId="Windows Live" clId="Web-{3E27D1D9-B6EB-4299-831D-3DEB4353A10F}" dt="2024-05-16T05:05:50.107" v="7"/>
          <pc:sldLayoutMkLst>
            <pc:docMk/>
            <pc:sldMasterMk cId="2496272853" sldId="2147483749"/>
            <pc:sldLayoutMk cId="3347283333" sldId="2147483760"/>
          </pc:sldLayoutMkLst>
        </pc:sldLayoutChg>
        <pc:sldLayoutChg chg="add del mod replId">
          <pc:chgData name="Ganavi M" userId="aa0847465628f3dc" providerId="Windows Live" clId="Web-{3E27D1D9-B6EB-4299-831D-3DEB4353A10F}" dt="2024-05-16T05:05:50.107" v="7"/>
          <pc:sldLayoutMkLst>
            <pc:docMk/>
            <pc:sldMasterMk cId="2496272853" sldId="2147483749"/>
            <pc:sldLayoutMk cId="3486120776" sldId="2147483761"/>
          </pc:sldLayoutMkLst>
        </pc:sldLayoutChg>
        <pc:sldLayoutChg chg="add del mod replId">
          <pc:chgData name="Ganavi M" userId="aa0847465628f3dc" providerId="Windows Live" clId="Web-{3E27D1D9-B6EB-4299-831D-3DEB4353A10F}" dt="2024-05-16T05:05:50.107" v="7"/>
          <pc:sldLayoutMkLst>
            <pc:docMk/>
            <pc:sldMasterMk cId="2496272853" sldId="2147483749"/>
            <pc:sldLayoutMk cId="2914835208" sldId="2147483762"/>
          </pc:sldLayoutMkLst>
        </pc:sldLayoutChg>
        <pc:sldLayoutChg chg="add del mod replId">
          <pc:chgData name="Ganavi M" userId="aa0847465628f3dc" providerId="Windows Live" clId="Web-{3E27D1D9-B6EB-4299-831D-3DEB4353A10F}" dt="2024-05-16T05:05:50.107" v="7"/>
          <pc:sldLayoutMkLst>
            <pc:docMk/>
            <pc:sldMasterMk cId="2496272853" sldId="2147483749"/>
            <pc:sldLayoutMk cId="3087984659" sldId="2147483763"/>
          </pc:sldLayoutMkLst>
        </pc:sldLayoutChg>
        <pc:sldLayoutChg chg="add del mod replId">
          <pc:chgData name="Ganavi M" userId="aa0847465628f3dc" providerId="Windows Live" clId="Web-{3E27D1D9-B6EB-4299-831D-3DEB4353A10F}" dt="2024-05-16T05:05:50.107" v="7"/>
          <pc:sldLayoutMkLst>
            <pc:docMk/>
            <pc:sldMasterMk cId="2496272853" sldId="2147483749"/>
            <pc:sldLayoutMk cId="2792335626" sldId="2147483764"/>
          </pc:sldLayoutMkLst>
        </pc:sldLayoutChg>
        <pc:sldLayoutChg chg="add del mod replId">
          <pc:chgData name="Ganavi M" userId="aa0847465628f3dc" providerId="Windows Live" clId="Web-{3E27D1D9-B6EB-4299-831D-3DEB4353A10F}" dt="2024-05-16T05:05:50.107" v="7"/>
          <pc:sldLayoutMkLst>
            <pc:docMk/>
            <pc:sldMasterMk cId="2496272853" sldId="2147483749"/>
            <pc:sldLayoutMk cId="395302812" sldId="2147483765"/>
          </pc:sldLayoutMkLst>
        </pc:sldLayoutChg>
        <pc:sldLayoutChg chg="add del mod replId">
          <pc:chgData name="Ganavi M" userId="aa0847465628f3dc" providerId="Windows Live" clId="Web-{3E27D1D9-B6EB-4299-831D-3DEB4353A10F}" dt="2024-05-16T05:05:50.107" v="7"/>
          <pc:sldLayoutMkLst>
            <pc:docMk/>
            <pc:sldMasterMk cId="2496272853" sldId="2147483749"/>
            <pc:sldLayoutMk cId="4151198337" sldId="2147483766"/>
          </pc:sldLayoutMkLst>
        </pc:sldLayoutChg>
      </pc:sldMasterChg>
      <pc:sldMasterChg chg="add del addSldLayout delSldLayout modSldLayout">
        <pc:chgData name="Ganavi M" userId="aa0847465628f3dc" providerId="Windows Live" clId="Web-{3E27D1D9-B6EB-4299-831D-3DEB4353A10F}" dt="2024-05-16T05:06:23.827" v="8"/>
        <pc:sldMasterMkLst>
          <pc:docMk/>
          <pc:sldMasterMk cId="2518028246" sldId="2147483767"/>
        </pc:sldMasterMkLst>
        <pc:sldLayoutChg chg="add del mod replId">
          <pc:chgData name="Ganavi M" userId="aa0847465628f3dc" providerId="Windows Live" clId="Web-{3E27D1D9-B6EB-4299-831D-3DEB4353A10F}" dt="2024-05-16T05:06:23.827" v="8"/>
          <pc:sldLayoutMkLst>
            <pc:docMk/>
            <pc:sldMasterMk cId="2518028246" sldId="2147483767"/>
            <pc:sldLayoutMk cId="232330934" sldId="2147483768"/>
          </pc:sldLayoutMkLst>
        </pc:sldLayoutChg>
        <pc:sldLayoutChg chg="add del mod replId">
          <pc:chgData name="Ganavi M" userId="aa0847465628f3dc" providerId="Windows Live" clId="Web-{3E27D1D9-B6EB-4299-831D-3DEB4353A10F}" dt="2024-05-16T05:06:23.827" v="8"/>
          <pc:sldLayoutMkLst>
            <pc:docMk/>
            <pc:sldMasterMk cId="2518028246" sldId="2147483767"/>
            <pc:sldLayoutMk cId="3697203044" sldId="2147483769"/>
          </pc:sldLayoutMkLst>
        </pc:sldLayoutChg>
        <pc:sldLayoutChg chg="add del mod replId">
          <pc:chgData name="Ganavi M" userId="aa0847465628f3dc" providerId="Windows Live" clId="Web-{3E27D1D9-B6EB-4299-831D-3DEB4353A10F}" dt="2024-05-16T05:06:23.827" v="8"/>
          <pc:sldLayoutMkLst>
            <pc:docMk/>
            <pc:sldMasterMk cId="2518028246" sldId="2147483767"/>
            <pc:sldLayoutMk cId="282999370" sldId="2147483770"/>
          </pc:sldLayoutMkLst>
        </pc:sldLayoutChg>
        <pc:sldLayoutChg chg="add del mod replId">
          <pc:chgData name="Ganavi M" userId="aa0847465628f3dc" providerId="Windows Live" clId="Web-{3E27D1D9-B6EB-4299-831D-3DEB4353A10F}" dt="2024-05-16T05:06:23.827" v="8"/>
          <pc:sldLayoutMkLst>
            <pc:docMk/>
            <pc:sldMasterMk cId="2518028246" sldId="2147483767"/>
            <pc:sldLayoutMk cId="523148087" sldId="2147483771"/>
          </pc:sldLayoutMkLst>
        </pc:sldLayoutChg>
        <pc:sldLayoutChg chg="add del mod replId">
          <pc:chgData name="Ganavi M" userId="aa0847465628f3dc" providerId="Windows Live" clId="Web-{3E27D1D9-B6EB-4299-831D-3DEB4353A10F}" dt="2024-05-16T05:06:23.827" v="8"/>
          <pc:sldLayoutMkLst>
            <pc:docMk/>
            <pc:sldMasterMk cId="2518028246" sldId="2147483767"/>
            <pc:sldLayoutMk cId="3895048016" sldId="2147483772"/>
          </pc:sldLayoutMkLst>
        </pc:sldLayoutChg>
        <pc:sldLayoutChg chg="add del mod replId">
          <pc:chgData name="Ganavi M" userId="aa0847465628f3dc" providerId="Windows Live" clId="Web-{3E27D1D9-B6EB-4299-831D-3DEB4353A10F}" dt="2024-05-16T05:06:23.827" v="8"/>
          <pc:sldLayoutMkLst>
            <pc:docMk/>
            <pc:sldMasterMk cId="2518028246" sldId="2147483767"/>
            <pc:sldLayoutMk cId="523708005" sldId="2147483773"/>
          </pc:sldLayoutMkLst>
        </pc:sldLayoutChg>
        <pc:sldLayoutChg chg="add del mod replId">
          <pc:chgData name="Ganavi M" userId="aa0847465628f3dc" providerId="Windows Live" clId="Web-{3E27D1D9-B6EB-4299-831D-3DEB4353A10F}" dt="2024-05-16T05:06:23.827" v="8"/>
          <pc:sldLayoutMkLst>
            <pc:docMk/>
            <pc:sldMasterMk cId="2518028246" sldId="2147483767"/>
            <pc:sldLayoutMk cId="1051272375" sldId="2147483774"/>
          </pc:sldLayoutMkLst>
        </pc:sldLayoutChg>
        <pc:sldLayoutChg chg="add del mod replId">
          <pc:chgData name="Ganavi M" userId="aa0847465628f3dc" providerId="Windows Live" clId="Web-{3E27D1D9-B6EB-4299-831D-3DEB4353A10F}" dt="2024-05-16T05:06:23.827" v="8"/>
          <pc:sldLayoutMkLst>
            <pc:docMk/>
            <pc:sldMasterMk cId="2518028246" sldId="2147483767"/>
            <pc:sldLayoutMk cId="47035051" sldId="2147483775"/>
          </pc:sldLayoutMkLst>
        </pc:sldLayoutChg>
        <pc:sldLayoutChg chg="add del mod replId">
          <pc:chgData name="Ganavi M" userId="aa0847465628f3dc" providerId="Windows Live" clId="Web-{3E27D1D9-B6EB-4299-831D-3DEB4353A10F}" dt="2024-05-16T05:06:23.827" v="8"/>
          <pc:sldLayoutMkLst>
            <pc:docMk/>
            <pc:sldMasterMk cId="2518028246" sldId="2147483767"/>
            <pc:sldLayoutMk cId="2616399081" sldId="2147483776"/>
          </pc:sldLayoutMkLst>
        </pc:sldLayoutChg>
        <pc:sldLayoutChg chg="add del mod replId">
          <pc:chgData name="Ganavi M" userId="aa0847465628f3dc" providerId="Windows Live" clId="Web-{3E27D1D9-B6EB-4299-831D-3DEB4353A10F}" dt="2024-05-16T05:06:23.827" v="8"/>
          <pc:sldLayoutMkLst>
            <pc:docMk/>
            <pc:sldMasterMk cId="2518028246" sldId="2147483767"/>
            <pc:sldLayoutMk cId="2119753281" sldId="2147483777"/>
          </pc:sldLayoutMkLst>
        </pc:sldLayoutChg>
        <pc:sldLayoutChg chg="add del mod replId">
          <pc:chgData name="Ganavi M" userId="aa0847465628f3dc" providerId="Windows Live" clId="Web-{3E27D1D9-B6EB-4299-831D-3DEB4353A10F}" dt="2024-05-16T05:06:23.827" v="8"/>
          <pc:sldLayoutMkLst>
            <pc:docMk/>
            <pc:sldMasterMk cId="2518028246" sldId="2147483767"/>
            <pc:sldLayoutMk cId="2667049395" sldId="2147483778"/>
          </pc:sldLayoutMkLst>
        </pc:sldLayoutChg>
        <pc:sldLayoutChg chg="add del mod replId">
          <pc:chgData name="Ganavi M" userId="aa0847465628f3dc" providerId="Windows Live" clId="Web-{3E27D1D9-B6EB-4299-831D-3DEB4353A10F}" dt="2024-05-16T05:06:23.827" v="8"/>
          <pc:sldLayoutMkLst>
            <pc:docMk/>
            <pc:sldMasterMk cId="2518028246" sldId="2147483767"/>
            <pc:sldLayoutMk cId="2142858416" sldId="2147483779"/>
          </pc:sldLayoutMkLst>
        </pc:sldLayoutChg>
        <pc:sldLayoutChg chg="add del mod replId">
          <pc:chgData name="Ganavi M" userId="aa0847465628f3dc" providerId="Windows Live" clId="Web-{3E27D1D9-B6EB-4299-831D-3DEB4353A10F}" dt="2024-05-16T05:06:23.827" v="8"/>
          <pc:sldLayoutMkLst>
            <pc:docMk/>
            <pc:sldMasterMk cId="2518028246" sldId="2147483767"/>
            <pc:sldLayoutMk cId="3441282969" sldId="2147483780"/>
          </pc:sldLayoutMkLst>
        </pc:sldLayoutChg>
        <pc:sldLayoutChg chg="add del mod replId">
          <pc:chgData name="Ganavi M" userId="aa0847465628f3dc" providerId="Windows Live" clId="Web-{3E27D1D9-B6EB-4299-831D-3DEB4353A10F}" dt="2024-05-16T05:06:23.827" v="8"/>
          <pc:sldLayoutMkLst>
            <pc:docMk/>
            <pc:sldMasterMk cId="2518028246" sldId="2147483767"/>
            <pc:sldLayoutMk cId="775114052" sldId="2147483781"/>
          </pc:sldLayoutMkLst>
        </pc:sldLayoutChg>
        <pc:sldLayoutChg chg="add del mod replId">
          <pc:chgData name="Ganavi M" userId="aa0847465628f3dc" providerId="Windows Live" clId="Web-{3E27D1D9-B6EB-4299-831D-3DEB4353A10F}" dt="2024-05-16T05:06:23.827" v="8"/>
          <pc:sldLayoutMkLst>
            <pc:docMk/>
            <pc:sldMasterMk cId="2518028246" sldId="2147483767"/>
            <pc:sldLayoutMk cId="1084184263" sldId="2147483782"/>
          </pc:sldLayoutMkLst>
        </pc:sldLayoutChg>
        <pc:sldLayoutChg chg="add del mod replId">
          <pc:chgData name="Ganavi M" userId="aa0847465628f3dc" providerId="Windows Live" clId="Web-{3E27D1D9-B6EB-4299-831D-3DEB4353A10F}" dt="2024-05-16T05:06:23.827" v="8"/>
          <pc:sldLayoutMkLst>
            <pc:docMk/>
            <pc:sldMasterMk cId="2518028246" sldId="2147483767"/>
            <pc:sldLayoutMk cId="4075445352" sldId="2147483783"/>
          </pc:sldLayoutMkLst>
        </pc:sldLayoutChg>
        <pc:sldLayoutChg chg="add del mod replId">
          <pc:chgData name="Ganavi M" userId="aa0847465628f3dc" providerId="Windows Live" clId="Web-{3E27D1D9-B6EB-4299-831D-3DEB4353A10F}" dt="2024-05-16T05:06:23.827" v="8"/>
          <pc:sldLayoutMkLst>
            <pc:docMk/>
            <pc:sldMasterMk cId="2518028246" sldId="2147483767"/>
            <pc:sldLayoutMk cId="1315149885" sldId="2147483784"/>
          </pc:sldLayoutMkLst>
        </pc:sldLayoutChg>
      </pc:sldMasterChg>
      <pc:sldMasterChg chg="add del addSldLayout delSldLayout modSldLayout">
        <pc:chgData name="Ganavi M" userId="aa0847465628f3dc" providerId="Windows Live" clId="Web-{3E27D1D9-B6EB-4299-831D-3DEB4353A10F}" dt="2024-05-16T05:06:35.156" v="9"/>
        <pc:sldMasterMkLst>
          <pc:docMk/>
          <pc:sldMasterMk cId="2454509740" sldId="2147483785"/>
        </pc:sldMasterMkLst>
        <pc:sldLayoutChg chg="add del mod replId">
          <pc:chgData name="Ganavi M" userId="aa0847465628f3dc" providerId="Windows Live" clId="Web-{3E27D1D9-B6EB-4299-831D-3DEB4353A10F}" dt="2024-05-16T05:06:35.156" v="9"/>
          <pc:sldLayoutMkLst>
            <pc:docMk/>
            <pc:sldMasterMk cId="2454509740" sldId="2147483785"/>
            <pc:sldLayoutMk cId="2011532834" sldId="2147483786"/>
          </pc:sldLayoutMkLst>
        </pc:sldLayoutChg>
        <pc:sldLayoutChg chg="add del mod replId">
          <pc:chgData name="Ganavi M" userId="aa0847465628f3dc" providerId="Windows Live" clId="Web-{3E27D1D9-B6EB-4299-831D-3DEB4353A10F}" dt="2024-05-16T05:06:35.156" v="9"/>
          <pc:sldLayoutMkLst>
            <pc:docMk/>
            <pc:sldMasterMk cId="2454509740" sldId="2147483785"/>
            <pc:sldLayoutMk cId="3360140639" sldId="2147483787"/>
          </pc:sldLayoutMkLst>
        </pc:sldLayoutChg>
        <pc:sldLayoutChg chg="add del mod replId">
          <pc:chgData name="Ganavi M" userId="aa0847465628f3dc" providerId="Windows Live" clId="Web-{3E27D1D9-B6EB-4299-831D-3DEB4353A10F}" dt="2024-05-16T05:06:35.156" v="9"/>
          <pc:sldLayoutMkLst>
            <pc:docMk/>
            <pc:sldMasterMk cId="2454509740" sldId="2147483785"/>
            <pc:sldLayoutMk cId="3228016670" sldId="2147483788"/>
          </pc:sldLayoutMkLst>
        </pc:sldLayoutChg>
        <pc:sldLayoutChg chg="add del mod replId">
          <pc:chgData name="Ganavi M" userId="aa0847465628f3dc" providerId="Windows Live" clId="Web-{3E27D1D9-B6EB-4299-831D-3DEB4353A10F}" dt="2024-05-16T05:06:35.156" v="9"/>
          <pc:sldLayoutMkLst>
            <pc:docMk/>
            <pc:sldMasterMk cId="2454509740" sldId="2147483785"/>
            <pc:sldLayoutMk cId="3206046853" sldId="2147483789"/>
          </pc:sldLayoutMkLst>
        </pc:sldLayoutChg>
        <pc:sldLayoutChg chg="add del mod replId">
          <pc:chgData name="Ganavi M" userId="aa0847465628f3dc" providerId="Windows Live" clId="Web-{3E27D1D9-B6EB-4299-831D-3DEB4353A10F}" dt="2024-05-16T05:06:35.156" v="9"/>
          <pc:sldLayoutMkLst>
            <pc:docMk/>
            <pc:sldMasterMk cId="2454509740" sldId="2147483785"/>
            <pc:sldLayoutMk cId="2122800745" sldId="2147483790"/>
          </pc:sldLayoutMkLst>
        </pc:sldLayoutChg>
        <pc:sldLayoutChg chg="add del mod replId">
          <pc:chgData name="Ganavi M" userId="aa0847465628f3dc" providerId="Windows Live" clId="Web-{3E27D1D9-B6EB-4299-831D-3DEB4353A10F}" dt="2024-05-16T05:06:35.156" v="9"/>
          <pc:sldLayoutMkLst>
            <pc:docMk/>
            <pc:sldMasterMk cId="2454509740" sldId="2147483785"/>
            <pc:sldLayoutMk cId="3870892387" sldId="2147483791"/>
          </pc:sldLayoutMkLst>
        </pc:sldLayoutChg>
        <pc:sldLayoutChg chg="add del mod replId">
          <pc:chgData name="Ganavi M" userId="aa0847465628f3dc" providerId="Windows Live" clId="Web-{3E27D1D9-B6EB-4299-831D-3DEB4353A10F}" dt="2024-05-16T05:06:35.156" v="9"/>
          <pc:sldLayoutMkLst>
            <pc:docMk/>
            <pc:sldMasterMk cId="2454509740" sldId="2147483785"/>
            <pc:sldLayoutMk cId="2435416919" sldId="2147483792"/>
          </pc:sldLayoutMkLst>
        </pc:sldLayoutChg>
        <pc:sldLayoutChg chg="add del mod replId">
          <pc:chgData name="Ganavi M" userId="aa0847465628f3dc" providerId="Windows Live" clId="Web-{3E27D1D9-B6EB-4299-831D-3DEB4353A10F}" dt="2024-05-16T05:06:35.156" v="9"/>
          <pc:sldLayoutMkLst>
            <pc:docMk/>
            <pc:sldMasterMk cId="2454509740" sldId="2147483785"/>
            <pc:sldLayoutMk cId="2156229343" sldId="2147483793"/>
          </pc:sldLayoutMkLst>
        </pc:sldLayoutChg>
        <pc:sldLayoutChg chg="add del mod replId">
          <pc:chgData name="Ganavi M" userId="aa0847465628f3dc" providerId="Windows Live" clId="Web-{3E27D1D9-B6EB-4299-831D-3DEB4353A10F}" dt="2024-05-16T05:06:35.156" v="9"/>
          <pc:sldLayoutMkLst>
            <pc:docMk/>
            <pc:sldMasterMk cId="2454509740" sldId="2147483785"/>
            <pc:sldLayoutMk cId="3049026020" sldId="2147483794"/>
          </pc:sldLayoutMkLst>
        </pc:sldLayoutChg>
        <pc:sldLayoutChg chg="add del mod replId">
          <pc:chgData name="Ganavi M" userId="aa0847465628f3dc" providerId="Windows Live" clId="Web-{3E27D1D9-B6EB-4299-831D-3DEB4353A10F}" dt="2024-05-16T05:06:35.156" v="9"/>
          <pc:sldLayoutMkLst>
            <pc:docMk/>
            <pc:sldMasterMk cId="2454509740" sldId="2147483785"/>
            <pc:sldLayoutMk cId="2607231369" sldId="2147483795"/>
          </pc:sldLayoutMkLst>
        </pc:sldLayoutChg>
        <pc:sldLayoutChg chg="add del mod replId">
          <pc:chgData name="Ganavi M" userId="aa0847465628f3dc" providerId="Windows Live" clId="Web-{3E27D1D9-B6EB-4299-831D-3DEB4353A10F}" dt="2024-05-16T05:06:35.156" v="9"/>
          <pc:sldLayoutMkLst>
            <pc:docMk/>
            <pc:sldMasterMk cId="2454509740" sldId="2147483785"/>
            <pc:sldLayoutMk cId="1872776584" sldId="2147483796"/>
          </pc:sldLayoutMkLst>
        </pc:sldLayoutChg>
      </pc:sldMasterChg>
      <pc:sldMasterChg chg="add del addSldLayout delSldLayout modSldLayout">
        <pc:chgData name="Ganavi M" userId="aa0847465628f3dc" providerId="Windows Live" clId="Web-{3E27D1D9-B6EB-4299-831D-3DEB4353A10F}" dt="2024-05-16T05:06:53.594" v="10"/>
        <pc:sldMasterMkLst>
          <pc:docMk/>
          <pc:sldMasterMk cId="2104916130" sldId="2147483797"/>
        </pc:sldMasterMkLst>
        <pc:sldLayoutChg chg="add del mod replId">
          <pc:chgData name="Ganavi M" userId="aa0847465628f3dc" providerId="Windows Live" clId="Web-{3E27D1D9-B6EB-4299-831D-3DEB4353A10F}" dt="2024-05-16T05:06:53.594" v="10"/>
          <pc:sldLayoutMkLst>
            <pc:docMk/>
            <pc:sldMasterMk cId="2104916130" sldId="2147483797"/>
            <pc:sldLayoutMk cId="898817418" sldId="2147483798"/>
          </pc:sldLayoutMkLst>
        </pc:sldLayoutChg>
        <pc:sldLayoutChg chg="add del mod replId">
          <pc:chgData name="Ganavi M" userId="aa0847465628f3dc" providerId="Windows Live" clId="Web-{3E27D1D9-B6EB-4299-831D-3DEB4353A10F}" dt="2024-05-16T05:06:53.594" v="10"/>
          <pc:sldLayoutMkLst>
            <pc:docMk/>
            <pc:sldMasterMk cId="2104916130" sldId="2147483797"/>
            <pc:sldLayoutMk cId="331815334" sldId="2147483799"/>
          </pc:sldLayoutMkLst>
        </pc:sldLayoutChg>
        <pc:sldLayoutChg chg="add del mod replId">
          <pc:chgData name="Ganavi M" userId="aa0847465628f3dc" providerId="Windows Live" clId="Web-{3E27D1D9-B6EB-4299-831D-3DEB4353A10F}" dt="2024-05-16T05:06:53.594" v="10"/>
          <pc:sldLayoutMkLst>
            <pc:docMk/>
            <pc:sldMasterMk cId="2104916130" sldId="2147483797"/>
            <pc:sldLayoutMk cId="2302936923" sldId="2147483800"/>
          </pc:sldLayoutMkLst>
        </pc:sldLayoutChg>
        <pc:sldLayoutChg chg="add del mod replId">
          <pc:chgData name="Ganavi M" userId="aa0847465628f3dc" providerId="Windows Live" clId="Web-{3E27D1D9-B6EB-4299-831D-3DEB4353A10F}" dt="2024-05-16T05:06:53.594" v="10"/>
          <pc:sldLayoutMkLst>
            <pc:docMk/>
            <pc:sldMasterMk cId="2104916130" sldId="2147483797"/>
            <pc:sldLayoutMk cId="496789921" sldId="2147483801"/>
          </pc:sldLayoutMkLst>
        </pc:sldLayoutChg>
        <pc:sldLayoutChg chg="add del mod replId">
          <pc:chgData name="Ganavi M" userId="aa0847465628f3dc" providerId="Windows Live" clId="Web-{3E27D1D9-B6EB-4299-831D-3DEB4353A10F}" dt="2024-05-16T05:06:53.594" v="10"/>
          <pc:sldLayoutMkLst>
            <pc:docMk/>
            <pc:sldMasterMk cId="2104916130" sldId="2147483797"/>
            <pc:sldLayoutMk cId="4294496076" sldId="2147483802"/>
          </pc:sldLayoutMkLst>
        </pc:sldLayoutChg>
        <pc:sldLayoutChg chg="add del mod replId">
          <pc:chgData name="Ganavi M" userId="aa0847465628f3dc" providerId="Windows Live" clId="Web-{3E27D1D9-B6EB-4299-831D-3DEB4353A10F}" dt="2024-05-16T05:06:53.594" v="10"/>
          <pc:sldLayoutMkLst>
            <pc:docMk/>
            <pc:sldMasterMk cId="2104916130" sldId="2147483797"/>
            <pc:sldLayoutMk cId="3403892550" sldId="2147483803"/>
          </pc:sldLayoutMkLst>
        </pc:sldLayoutChg>
        <pc:sldLayoutChg chg="add del mod replId">
          <pc:chgData name="Ganavi M" userId="aa0847465628f3dc" providerId="Windows Live" clId="Web-{3E27D1D9-B6EB-4299-831D-3DEB4353A10F}" dt="2024-05-16T05:06:53.594" v="10"/>
          <pc:sldLayoutMkLst>
            <pc:docMk/>
            <pc:sldMasterMk cId="2104916130" sldId="2147483797"/>
            <pc:sldLayoutMk cId="2715823638" sldId="2147483804"/>
          </pc:sldLayoutMkLst>
        </pc:sldLayoutChg>
        <pc:sldLayoutChg chg="add del mod replId">
          <pc:chgData name="Ganavi M" userId="aa0847465628f3dc" providerId="Windows Live" clId="Web-{3E27D1D9-B6EB-4299-831D-3DEB4353A10F}" dt="2024-05-16T05:06:53.594" v="10"/>
          <pc:sldLayoutMkLst>
            <pc:docMk/>
            <pc:sldMasterMk cId="2104916130" sldId="2147483797"/>
            <pc:sldLayoutMk cId="3887444386" sldId="2147483805"/>
          </pc:sldLayoutMkLst>
        </pc:sldLayoutChg>
        <pc:sldLayoutChg chg="add del mod replId">
          <pc:chgData name="Ganavi M" userId="aa0847465628f3dc" providerId="Windows Live" clId="Web-{3E27D1D9-B6EB-4299-831D-3DEB4353A10F}" dt="2024-05-16T05:06:53.594" v="10"/>
          <pc:sldLayoutMkLst>
            <pc:docMk/>
            <pc:sldMasterMk cId="2104916130" sldId="2147483797"/>
            <pc:sldLayoutMk cId="2455851111" sldId="2147483806"/>
          </pc:sldLayoutMkLst>
        </pc:sldLayoutChg>
        <pc:sldLayoutChg chg="add del mod replId">
          <pc:chgData name="Ganavi M" userId="aa0847465628f3dc" providerId="Windows Live" clId="Web-{3E27D1D9-B6EB-4299-831D-3DEB4353A10F}" dt="2024-05-16T05:06:53.594" v="10"/>
          <pc:sldLayoutMkLst>
            <pc:docMk/>
            <pc:sldMasterMk cId="2104916130" sldId="2147483797"/>
            <pc:sldLayoutMk cId="3522047651" sldId="2147483807"/>
          </pc:sldLayoutMkLst>
        </pc:sldLayoutChg>
        <pc:sldLayoutChg chg="add del mod replId">
          <pc:chgData name="Ganavi M" userId="aa0847465628f3dc" providerId="Windows Live" clId="Web-{3E27D1D9-B6EB-4299-831D-3DEB4353A10F}" dt="2024-05-16T05:06:53.594" v="10"/>
          <pc:sldLayoutMkLst>
            <pc:docMk/>
            <pc:sldMasterMk cId="2104916130" sldId="2147483797"/>
            <pc:sldLayoutMk cId="617251401" sldId="2147483808"/>
          </pc:sldLayoutMkLst>
        </pc:sldLayoutChg>
      </pc:sldMasterChg>
      <pc:sldMasterChg chg="add del addSldLayout delSldLayout modSldLayout">
        <pc:chgData name="Ganavi M" userId="aa0847465628f3dc" providerId="Windows Live" clId="Web-{3E27D1D9-B6EB-4299-831D-3DEB4353A10F}" dt="2024-05-16T05:06:58.672" v="11"/>
        <pc:sldMasterMkLst>
          <pc:docMk/>
          <pc:sldMasterMk cId="584706759" sldId="2147483809"/>
        </pc:sldMasterMkLst>
        <pc:sldLayoutChg chg="add del mod replId">
          <pc:chgData name="Ganavi M" userId="aa0847465628f3dc" providerId="Windows Live" clId="Web-{3E27D1D9-B6EB-4299-831D-3DEB4353A10F}" dt="2024-05-16T05:06:58.672" v="11"/>
          <pc:sldLayoutMkLst>
            <pc:docMk/>
            <pc:sldMasterMk cId="584706759" sldId="2147483809"/>
            <pc:sldLayoutMk cId="1643930880" sldId="2147483810"/>
          </pc:sldLayoutMkLst>
        </pc:sldLayoutChg>
        <pc:sldLayoutChg chg="add del mod replId">
          <pc:chgData name="Ganavi M" userId="aa0847465628f3dc" providerId="Windows Live" clId="Web-{3E27D1D9-B6EB-4299-831D-3DEB4353A10F}" dt="2024-05-16T05:06:58.672" v="11"/>
          <pc:sldLayoutMkLst>
            <pc:docMk/>
            <pc:sldMasterMk cId="584706759" sldId="2147483809"/>
            <pc:sldLayoutMk cId="1490083833" sldId="2147483811"/>
          </pc:sldLayoutMkLst>
        </pc:sldLayoutChg>
        <pc:sldLayoutChg chg="add del mod replId">
          <pc:chgData name="Ganavi M" userId="aa0847465628f3dc" providerId="Windows Live" clId="Web-{3E27D1D9-B6EB-4299-831D-3DEB4353A10F}" dt="2024-05-16T05:06:58.672" v="11"/>
          <pc:sldLayoutMkLst>
            <pc:docMk/>
            <pc:sldMasterMk cId="584706759" sldId="2147483809"/>
            <pc:sldLayoutMk cId="2709029273" sldId="2147483812"/>
          </pc:sldLayoutMkLst>
        </pc:sldLayoutChg>
        <pc:sldLayoutChg chg="add del mod replId">
          <pc:chgData name="Ganavi M" userId="aa0847465628f3dc" providerId="Windows Live" clId="Web-{3E27D1D9-B6EB-4299-831D-3DEB4353A10F}" dt="2024-05-16T05:06:58.672" v="11"/>
          <pc:sldLayoutMkLst>
            <pc:docMk/>
            <pc:sldMasterMk cId="584706759" sldId="2147483809"/>
            <pc:sldLayoutMk cId="1541661895" sldId="2147483813"/>
          </pc:sldLayoutMkLst>
        </pc:sldLayoutChg>
        <pc:sldLayoutChg chg="add del mod replId">
          <pc:chgData name="Ganavi M" userId="aa0847465628f3dc" providerId="Windows Live" clId="Web-{3E27D1D9-B6EB-4299-831D-3DEB4353A10F}" dt="2024-05-16T05:06:58.672" v="11"/>
          <pc:sldLayoutMkLst>
            <pc:docMk/>
            <pc:sldMasterMk cId="584706759" sldId="2147483809"/>
            <pc:sldLayoutMk cId="2465259145" sldId="2147483814"/>
          </pc:sldLayoutMkLst>
        </pc:sldLayoutChg>
        <pc:sldLayoutChg chg="add del mod replId">
          <pc:chgData name="Ganavi M" userId="aa0847465628f3dc" providerId="Windows Live" clId="Web-{3E27D1D9-B6EB-4299-831D-3DEB4353A10F}" dt="2024-05-16T05:06:58.672" v="11"/>
          <pc:sldLayoutMkLst>
            <pc:docMk/>
            <pc:sldMasterMk cId="584706759" sldId="2147483809"/>
            <pc:sldLayoutMk cId="82396674" sldId="2147483815"/>
          </pc:sldLayoutMkLst>
        </pc:sldLayoutChg>
        <pc:sldLayoutChg chg="add del mod replId">
          <pc:chgData name="Ganavi M" userId="aa0847465628f3dc" providerId="Windows Live" clId="Web-{3E27D1D9-B6EB-4299-831D-3DEB4353A10F}" dt="2024-05-16T05:06:58.672" v="11"/>
          <pc:sldLayoutMkLst>
            <pc:docMk/>
            <pc:sldMasterMk cId="584706759" sldId="2147483809"/>
            <pc:sldLayoutMk cId="1011993852" sldId="2147483816"/>
          </pc:sldLayoutMkLst>
        </pc:sldLayoutChg>
        <pc:sldLayoutChg chg="add del mod replId">
          <pc:chgData name="Ganavi M" userId="aa0847465628f3dc" providerId="Windows Live" clId="Web-{3E27D1D9-B6EB-4299-831D-3DEB4353A10F}" dt="2024-05-16T05:06:58.672" v="11"/>
          <pc:sldLayoutMkLst>
            <pc:docMk/>
            <pc:sldMasterMk cId="584706759" sldId="2147483809"/>
            <pc:sldLayoutMk cId="2284783301" sldId="2147483817"/>
          </pc:sldLayoutMkLst>
        </pc:sldLayoutChg>
        <pc:sldLayoutChg chg="add del mod replId">
          <pc:chgData name="Ganavi M" userId="aa0847465628f3dc" providerId="Windows Live" clId="Web-{3E27D1D9-B6EB-4299-831D-3DEB4353A10F}" dt="2024-05-16T05:06:58.672" v="11"/>
          <pc:sldLayoutMkLst>
            <pc:docMk/>
            <pc:sldMasterMk cId="584706759" sldId="2147483809"/>
            <pc:sldLayoutMk cId="2144733656" sldId="2147483818"/>
          </pc:sldLayoutMkLst>
        </pc:sldLayoutChg>
        <pc:sldLayoutChg chg="add del mod replId">
          <pc:chgData name="Ganavi M" userId="aa0847465628f3dc" providerId="Windows Live" clId="Web-{3E27D1D9-B6EB-4299-831D-3DEB4353A10F}" dt="2024-05-16T05:06:58.672" v="11"/>
          <pc:sldLayoutMkLst>
            <pc:docMk/>
            <pc:sldMasterMk cId="584706759" sldId="2147483809"/>
            <pc:sldLayoutMk cId="3209933421" sldId="2147483819"/>
          </pc:sldLayoutMkLst>
        </pc:sldLayoutChg>
        <pc:sldLayoutChg chg="add del mod replId">
          <pc:chgData name="Ganavi M" userId="aa0847465628f3dc" providerId="Windows Live" clId="Web-{3E27D1D9-B6EB-4299-831D-3DEB4353A10F}" dt="2024-05-16T05:06:58.672" v="11"/>
          <pc:sldLayoutMkLst>
            <pc:docMk/>
            <pc:sldMasterMk cId="584706759" sldId="2147483809"/>
            <pc:sldLayoutMk cId="3404888167" sldId="2147483820"/>
          </pc:sldLayoutMkLst>
        </pc:sldLayoutChg>
        <pc:sldLayoutChg chg="add del mod replId">
          <pc:chgData name="Ganavi M" userId="aa0847465628f3dc" providerId="Windows Live" clId="Web-{3E27D1D9-B6EB-4299-831D-3DEB4353A10F}" dt="2024-05-16T05:06:58.672" v="11"/>
          <pc:sldLayoutMkLst>
            <pc:docMk/>
            <pc:sldMasterMk cId="584706759" sldId="2147483809"/>
            <pc:sldLayoutMk cId="3896918077" sldId="2147483821"/>
          </pc:sldLayoutMkLst>
        </pc:sldLayoutChg>
        <pc:sldLayoutChg chg="add del mod replId">
          <pc:chgData name="Ganavi M" userId="aa0847465628f3dc" providerId="Windows Live" clId="Web-{3E27D1D9-B6EB-4299-831D-3DEB4353A10F}" dt="2024-05-16T05:06:58.672" v="11"/>
          <pc:sldLayoutMkLst>
            <pc:docMk/>
            <pc:sldMasterMk cId="584706759" sldId="2147483809"/>
            <pc:sldLayoutMk cId="2565023459" sldId="2147483822"/>
          </pc:sldLayoutMkLst>
        </pc:sldLayoutChg>
        <pc:sldLayoutChg chg="add del mod replId">
          <pc:chgData name="Ganavi M" userId="aa0847465628f3dc" providerId="Windows Live" clId="Web-{3E27D1D9-B6EB-4299-831D-3DEB4353A10F}" dt="2024-05-16T05:06:58.672" v="11"/>
          <pc:sldLayoutMkLst>
            <pc:docMk/>
            <pc:sldMasterMk cId="584706759" sldId="2147483809"/>
            <pc:sldLayoutMk cId="2213908363" sldId="2147483823"/>
          </pc:sldLayoutMkLst>
        </pc:sldLayoutChg>
        <pc:sldLayoutChg chg="add del mod replId">
          <pc:chgData name="Ganavi M" userId="aa0847465628f3dc" providerId="Windows Live" clId="Web-{3E27D1D9-B6EB-4299-831D-3DEB4353A10F}" dt="2024-05-16T05:06:58.672" v="11"/>
          <pc:sldLayoutMkLst>
            <pc:docMk/>
            <pc:sldMasterMk cId="584706759" sldId="2147483809"/>
            <pc:sldLayoutMk cId="3484514255" sldId="2147483824"/>
          </pc:sldLayoutMkLst>
        </pc:sldLayoutChg>
        <pc:sldLayoutChg chg="add del mod replId">
          <pc:chgData name="Ganavi M" userId="aa0847465628f3dc" providerId="Windows Live" clId="Web-{3E27D1D9-B6EB-4299-831D-3DEB4353A10F}" dt="2024-05-16T05:06:58.672" v="11"/>
          <pc:sldLayoutMkLst>
            <pc:docMk/>
            <pc:sldMasterMk cId="584706759" sldId="2147483809"/>
            <pc:sldLayoutMk cId="3148236218" sldId="2147483825"/>
          </pc:sldLayoutMkLst>
        </pc:sldLayoutChg>
        <pc:sldLayoutChg chg="add del mod replId">
          <pc:chgData name="Ganavi M" userId="aa0847465628f3dc" providerId="Windows Live" clId="Web-{3E27D1D9-B6EB-4299-831D-3DEB4353A10F}" dt="2024-05-16T05:06:58.672" v="11"/>
          <pc:sldLayoutMkLst>
            <pc:docMk/>
            <pc:sldMasterMk cId="584706759" sldId="2147483809"/>
            <pc:sldLayoutMk cId="12573530" sldId="2147483826"/>
          </pc:sldLayoutMkLst>
        </pc:sldLayoutChg>
      </pc:sldMasterChg>
      <pc:sldMasterChg chg="add del addSldLayout delSldLayout modSldLayout">
        <pc:chgData name="Ganavi M" userId="aa0847465628f3dc" providerId="Windows Live" clId="Web-{3E27D1D9-B6EB-4299-831D-3DEB4353A10F}" dt="2024-05-16T05:07:01.438" v="12"/>
        <pc:sldMasterMkLst>
          <pc:docMk/>
          <pc:sldMasterMk cId="1609056956" sldId="2147483827"/>
        </pc:sldMasterMkLst>
        <pc:sldLayoutChg chg="add del mod replId">
          <pc:chgData name="Ganavi M" userId="aa0847465628f3dc" providerId="Windows Live" clId="Web-{3E27D1D9-B6EB-4299-831D-3DEB4353A10F}" dt="2024-05-16T05:07:01.438" v="12"/>
          <pc:sldLayoutMkLst>
            <pc:docMk/>
            <pc:sldMasterMk cId="1609056956" sldId="2147483827"/>
            <pc:sldLayoutMk cId="3505367824" sldId="2147483828"/>
          </pc:sldLayoutMkLst>
        </pc:sldLayoutChg>
        <pc:sldLayoutChg chg="add del mod replId">
          <pc:chgData name="Ganavi M" userId="aa0847465628f3dc" providerId="Windows Live" clId="Web-{3E27D1D9-B6EB-4299-831D-3DEB4353A10F}" dt="2024-05-16T05:07:01.438" v="12"/>
          <pc:sldLayoutMkLst>
            <pc:docMk/>
            <pc:sldMasterMk cId="1609056956" sldId="2147483827"/>
            <pc:sldLayoutMk cId="602040132" sldId="2147483829"/>
          </pc:sldLayoutMkLst>
        </pc:sldLayoutChg>
        <pc:sldLayoutChg chg="add del mod replId">
          <pc:chgData name="Ganavi M" userId="aa0847465628f3dc" providerId="Windows Live" clId="Web-{3E27D1D9-B6EB-4299-831D-3DEB4353A10F}" dt="2024-05-16T05:07:01.438" v="12"/>
          <pc:sldLayoutMkLst>
            <pc:docMk/>
            <pc:sldMasterMk cId="1609056956" sldId="2147483827"/>
            <pc:sldLayoutMk cId="1672292900" sldId="2147483830"/>
          </pc:sldLayoutMkLst>
        </pc:sldLayoutChg>
        <pc:sldLayoutChg chg="add del mod replId">
          <pc:chgData name="Ganavi M" userId="aa0847465628f3dc" providerId="Windows Live" clId="Web-{3E27D1D9-B6EB-4299-831D-3DEB4353A10F}" dt="2024-05-16T05:07:01.438" v="12"/>
          <pc:sldLayoutMkLst>
            <pc:docMk/>
            <pc:sldMasterMk cId="1609056956" sldId="2147483827"/>
            <pc:sldLayoutMk cId="1966739981" sldId="2147483831"/>
          </pc:sldLayoutMkLst>
        </pc:sldLayoutChg>
        <pc:sldLayoutChg chg="add del mod replId">
          <pc:chgData name="Ganavi M" userId="aa0847465628f3dc" providerId="Windows Live" clId="Web-{3E27D1D9-B6EB-4299-831D-3DEB4353A10F}" dt="2024-05-16T05:07:01.438" v="12"/>
          <pc:sldLayoutMkLst>
            <pc:docMk/>
            <pc:sldMasterMk cId="1609056956" sldId="2147483827"/>
            <pc:sldLayoutMk cId="2442528193" sldId="2147483832"/>
          </pc:sldLayoutMkLst>
        </pc:sldLayoutChg>
        <pc:sldLayoutChg chg="add del mod replId">
          <pc:chgData name="Ganavi M" userId="aa0847465628f3dc" providerId="Windows Live" clId="Web-{3E27D1D9-B6EB-4299-831D-3DEB4353A10F}" dt="2024-05-16T05:07:01.438" v="12"/>
          <pc:sldLayoutMkLst>
            <pc:docMk/>
            <pc:sldMasterMk cId="1609056956" sldId="2147483827"/>
            <pc:sldLayoutMk cId="1093006807" sldId="2147483833"/>
          </pc:sldLayoutMkLst>
        </pc:sldLayoutChg>
        <pc:sldLayoutChg chg="add del mod replId">
          <pc:chgData name="Ganavi M" userId="aa0847465628f3dc" providerId="Windows Live" clId="Web-{3E27D1D9-B6EB-4299-831D-3DEB4353A10F}" dt="2024-05-16T05:07:01.438" v="12"/>
          <pc:sldLayoutMkLst>
            <pc:docMk/>
            <pc:sldMasterMk cId="1609056956" sldId="2147483827"/>
            <pc:sldLayoutMk cId="522308924" sldId="2147483834"/>
          </pc:sldLayoutMkLst>
        </pc:sldLayoutChg>
        <pc:sldLayoutChg chg="add del mod replId">
          <pc:chgData name="Ganavi M" userId="aa0847465628f3dc" providerId="Windows Live" clId="Web-{3E27D1D9-B6EB-4299-831D-3DEB4353A10F}" dt="2024-05-16T05:07:01.438" v="12"/>
          <pc:sldLayoutMkLst>
            <pc:docMk/>
            <pc:sldMasterMk cId="1609056956" sldId="2147483827"/>
            <pc:sldLayoutMk cId="618538775" sldId="2147483835"/>
          </pc:sldLayoutMkLst>
        </pc:sldLayoutChg>
        <pc:sldLayoutChg chg="add del mod replId">
          <pc:chgData name="Ganavi M" userId="aa0847465628f3dc" providerId="Windows Live" clId="Web-{3E27D1D9-B6EB-4299-831D-3DEB4353A10F}" dt="2024-05-16T05:07:01.438" v="12"/>
          <pc:sldLayoutMkLst>
            <pc:docMk/>
            <pc:sldMasterMk cId="1609056956" sldId="2147483827"/>
            <pc:sldLayoutMk cId="1448263629" sldId="2147483836"/>
          </pc:sldLayoutMkLst>
        </pc:sldLayoutChg>
        <pc:sldLayoutChg chg="add del mod replId">
          <pc:chgData name="Ganavi M" userId="aa0847465628f3dc" providerId="Windows Live" clId="Web-{3E27D1D9-B6EB-4299-831D-3DEB4353A10F}" dt="2024-05-16T05:07:01.438" v="12"/>
          <pc:sldLayoutMkLst>
            <pc:docMk/>
            <pc:sldMasterMk cId="1609056956" sldId="2147483827"/>
            <pc:sldLayoutMk cId="703140958" sldId="2147483837"/>
          </pc:sldLayoutMkLst>
        </pc:sldLayoutChg>
        <pc:sldLayoutChg chg="add del mod replId">
          <pc:chgData name="Ganavi M" userId="aa0847465628f3dc" providerId="Windows Live" clId="Web-{3E27D1D9-B6EB-4299-831D-3DEB4353A10F}" dt="2024-05-16T05:07:01.438" v="12"/>
          <pc:sldLayoutMkLst>
            <pc:docMk/>
            <pc:sldMasterMk cId="1609056956" sldId="2147483827"/>
            <pc:sldLayoutMk cId="2123978426" sldId="2147483838"/>
          </pc:sldLayoutMkLst>
        </pc:sldLayoutChg>
        <pc:sldLayoutChg chg="add del mod replId">
          <pc:chgData name="Ganavi M" userId="aa0847465628f3dc" providerId="Windows Live" clId="Web-{3E27D1D9-B6EB-4299-831D-3DEB4353A10F}" dt="2024-05-16T05:07:01.438" v="12"/>
          <pc:sldLayoutMkLst>
            <pc:docMk/>
            <pc:sldMasterMk cId="1609056956" sldId="2147483827"/>
            <pc:sldLayoutMk cId="1426575079" sldId="2147483839"/>
          </pc:sldLayoutMkLst>
        </pc:sldLayoutChg>
        <pc:sldLayoutChg chg="add del mod replId">
          <pc:chgData name="Ganavi M" userId="aa0847465628f3dc" providerId="Windows Live" clId="Web-{3E27D1D9-B6EB-4299-831D-3DEB4353A10F}" dt="2024-05-16T05:07:01.438" v="12"/>
          <pc:sldLayoutMkLst>
            <pc:docMk/>
            <pc:sldMasterMk cId="1609056956" sldId="2147483827"/>
            <pc:sldLayoutMk cId="2983200952" sldId="2147483840"/>
          </pc:sldLayoutMkLst>
        </pc:sldLayoutChg>
        <pc:sldLayoutChg chg="add del mod replId">
          <pc:chgData name="Ganavi M" userId="aa0847465628f3dc" providerId="Windows Live" clId="Web-{3E27D1D9-B6EB-4299-831D-3DEB4353A10F}" dt="2024-05-16T05:07:01.438" v="12"/>
          <pc:sldLayoutMkLst>
            <pc:docMk/>
            <pc:sldMasterMk cId="1609056956" sldId="2147483827"/>
            <pc:sldLayoutMk cId="3392005578" sldId="2147483841"/>
          </pc:sldLayoutMkLst>
        </pc:sldLayoutChg>
        <pc:sldLayoutChg chg="add del mod replId">
          <pc:chgData name="Ganavi M" userId="aa0847465628f3dc" providerId="Windows Live" clId="Web-{3E27D1D9-B6EB-4299-831D-3DEB4353A10F}" dt="2024-05-16T05:07:01.438" v="12"/>
          <pc:sldLayoutMkLst>
            <pc:docMk/>
            <pc:sldMasterMk cId="1609056956" sldId="2147483827"/>
            <pc:sldLayoutMk cId="1240599645" sldId="2147483842"/>
          </pc:sldLayoutMkLst>
        </pc:sldLayoutChg>
        <pc:sldLayoutChg chg="add del mod replId">
          <pc:chgData name="Ganavi M" userId="aa0847465628f3dc" providerId="Windows Live" clId="Web-{3E27D1D9-B6EB-4299-831D-3DEB4353A10F}" dt="2024-05-16T05:07:01.438" v="12"/>
          <pc:sldLayoutMkLst>
            <pc:docMk/>
            <pc:sldMasterMk cId="1609056956" sldId="2147483827"/>
            <pc:sldLayoutMk cId="1228012688" sldId="2147483843"/>
          </pc:sldLayoutMkLst>
        </pc:sldLayoutChg>
        <pc:sldLayoutChg chg="add del mod replId">
          <pc:chgData name="Ganavi M" userId="aa0847465628f3dc" providerId="Windows Live" clId="Web-{3E27D1D9-B6EB-4299-831D-3DEB4353A10F}" dt="2024-05-16T05:07:01.438" v="12"/>
          <pc:sldLayoutMkLst>
            <pc:docMk/>
            <pc:sldMasterMk cId="1609056956" sldId="2147483827"/>
            <pc:sldLayoutMk cId="918474232" sldId="2147483844"/>
          </pc:sldLayoutMkLst>
        </pc:sldLayoutChg>
      </pc:sldMasterChg>
      <pc:sldMasterChg chg="add del addSldLayout delSldLayout modSldLayout">
        <pc:chgData name="Ganavi M" userId="aa0847465628f3dc" providerId="Windows Live" clId="Web-{3E27D1D9-B6EB-4299-831D-3DEB4353A10F}" dt="2024-05-16T05:07:40.502" v="13"/>
        <pc:sldMasterMkLst>
          <pc:docMk/>
          <pc:sldMasterMk cId="75002178" sldId="2147483845"/>
        </pc:sldMasterMkLst>
        <pc:sldLayoutChg chg="add del mod replId">
          <pc:chgData name="Ganavi M" userId="aa0847465628f3dc" providerId="Windows Live" clId="Web-{3E27D1D9-B6EB-4299-831D-3DEB4353A10F}" dt="2024-05-16T05:07:40.502" v="13"/>
          <pc:sldLayoutMkLst>
            <pc:docMk/>
            <pc:sldMasterMk cId="75002178" sldId="2147483845"/>
            <pc:sldLayoutMk cId="121339920" sldId="2147483846"/>
          </pc:sldLayoutMkLst>
        </pc:sldLayoutChg>
        <pc:sldLayoutChg chg="add del mod replId">
          <pc:chgData name="Ganavi M" userId="aa0847465628f3dc" providerId="Windows Live" clId="Web-{3E27D1D9-B6EB-4299-831D-3DEB4353A10F}" dt="2024-05-16T05:07:40.502" v="13"/>
          <pc:sldLayoutMkLst>
            <pc:docMk/>
            <pc:sldMasterMk cId="75002178" sldId="2147483845"/>
            <pc:sldLayoutMk cId="619599177" sldId="2147483847"/>
          </pc:sldLayoutMkLst>
        </pc:sldLayoutChg>
        <pc:sldLayoutChg chg="add del mod replId">
          <pc:chgData name="Ganavi M" userId="aa0847465628f3dc" providerId="Windows Live" clId="Web-{3E27D1D9-B6EB-4299-831D-3DEB4353A10F}" dt="2024-05-16T05:07:40.502" v="13"/>
          <pc:sldLayoutMkLst>
            <pc:docMk/>
            <pc:sldMasterMk cId="75002178" sldId="2147483845"/>
            <pc:sldLayoutMk cId="500882320" sldId="2147483848"/>
          </pc:sldLayoutMkLst>
        </pc:sldLayoutChg>
        <pc:sldLayoutChg chg="add del mod replId">
          <pc:chgData name="Ganavi M" userId="aa0847465628f3dc" providerId="Windows Live" clId="Web-{3E27D1D9-B6EB-4299-831D-3DEB4353A10F}" dt="2024-05-16T05:07:40.502" v="13"/>
          <pc:sldLayoutMkLst>
            <pc:docMk/>
            <pc:sldMasterMk cId="75002178" sldId="2147483845"/>
            <pc:sldLayoutMk cId="2187226125" sldId="2147483849"/>
          </pc:sldLayoutMkLst>
        </pc:sldLayoutChg>
        <pc:sldLayoutChg chg="add del mod replId">
          <pc:chgData name="Ganavi M" userId="aa0847465628f3dc" providerId="Windows Live" clId="Web-{3E27D1D9-B6EB-4299-831D-3DEB4353A10F}" dt="2024-05-16T05:07:40.502" v="13"/>
          <pc:sldLayoutMkLst>
            <pc:docMk/>
            <pc:sldMasterMk cId="75002178" sldId="2147483845"/>
            <pc:sldLayoutMk cId="138891929" sldId="2147483850"/>
          </pc:sldLayoutMkLst>
        </pc:sldLayoutChg>
        <pc:sldLayoutChg chg="add del mod replId">
          <pc:chgData name="Ganavi M" userId="aa0847465628f3dc" providerId="Windows Live" clId="Web-{3E27D1D9-B6EB-4299-831D-3DEB4353A10F}" dt="2024-05-16T05:07:40.502" v="13"/>
          <pc:sldLayoutMkLst>
            <pc:docMk/>
            <pc:sldMasterMk cId="75002178" sldId="2147483845"/>
            <pc:sldLayoutMk cId="680907953" sldId="2147483851"/>
          </pc:sldLayoutMkLst>
        </pc:sldLayoutChg>
        <pc:sldLayoutChg chg="add del mod replId">
          <pc:chgData name="Ganavi M" userId="aa0847465628f3dc" providerId="Windows Live" clId="Web-{3E27D1D9-B6EB-4299-831D-3DEB4353A10F}" dt="2024-05-16T05:07:40.502" v="13"/>
          <pc:sldLayoutMkLst>
            <pc:docMk/>
            <pc:sldMasterMk cId="75002178" sldId="2147483845"/>
            <pc:sldLayoutMk cId="1182182480" sldId="2147483852"/>
          </pc:sldLayoutMkLst>
        </pc:sldLayoutChg>
        <pc:sldLayoutChg chg="add del mod replId">
          <pc:chgData name="Ganavi M" userId="aa0847465628f3dc" providerId="Windows Live" clId="Web-{3E27D1D9-B6EB-4299-831D-3DEB4353A10F}" dt="2024-05-16T05:07:40.502" v="13"/>
          <pc:sldLayoutMkLst>
            <pc:docMk/>
            <pc:sldMasterMk cId="75002178" sldId="2147483845"/>
            <pc:sldLayoutMk cId="872432916" sldId="2147483853"/>
          </pc:sldLayoutMkLst>
        </pc:sldLayoutChg>
        <pc:sldLayoutChg chg="add del mod replId">
          <pc:chgData name="Ganavi M" userId="aa0847465628f3dc" providerId="Windows Live" clId="Web-{3E27D1D9-B6EB-4299-831D-3DEB4353A10F}" dt="2024-05-16T05:07:40.502" v="13"/>
          <pc:sldLayoutMkLst>
            <pc:docMk/>
            <pc:sldMasterMk cId="75002178" sldId="2147483845"/>
            <pc:sldLayoutMk cId="4234049561" sldId="2147483854"/>
          </pc:sldLayoutMkLst>
        </pc:sldLayoutChg>
        <pc:sldLayoutChg chg="add del mod replId">
          <pc:chgData name="Ganavi M" userId="aa0847465628f3dc" providerId="Windows Live" clId="Web-{3E27D1D9-B6EB-4299-831D-3DEB4353A10F}" dt="2024-05-16T05:07:40.502" v="13"/>
          <pc:sldLayoutMkLst>
            <pc:docMk/>
            <pc:sldMasterMk cId="75002178" sldId="2147483845"/>
            <pc:sldLayoutMk cId="1434692058" sldId="2147483855"/>
          </pc:sldLayoutMkLst>
        </pc:sldLayoutChg>
        <pc:sldLayoutChg chg="add del mod replId">
          <pc:chgData name="Ganavi M" userId="aa0847465628f3dc" providerId="Windows Live" clId="Web-{3E27D1D9-B6EB-4299-831D-3DEB4353A10F}" dt="2024-05-16T05:07:40.502" v="13"/>
          <pc:sldLayoutMkLst>
            <pc:docMk/>
            <pc:sldMasterMk cId="75002178" sldId="2147483845"/>
            <pc:sldLayoutMk cId="4009863458" sldId="2147483856"/>
          </pc:sldLayoutMkLst>
        </pc:sldLayoutChg>
        <pc:sldLayoutChg chg="add del mod replId">
          <pc:chgData name="Ganavi M" userId="aa0847465628f3dc" providerId="Windows Live" clId="Web-{3E27D1D9-B6EB-4299-831D-3DEB4353A10F}" dt="2024-05-16T05:07:40.502" v="13"/>
          <pc:sldLayoutMkLst>
            <pc:docMk/>
            <pc:sldMasterMk cId="75002178" sldId="2147483845"/>
            <pc:sldLayoutMk cId="58050134" sldId="2147483857"/>
          </pc:sldLayoutMkLst>
        </pc:sldLayoutChg>
        <pc:sldLayoutChg chg="add del mod replId">
          <pc:chgData name="Ganavi M" userId="aa0847465628f3dc" providerId="Windows Live" clId="Web-{3E27D1D9-B6EB-4299-831D-3DEB4353A10F}" dt="2024-05-16T05:07:40.502" v="13"/>
          <pc:sldLayoutMkLst>
            <pc:docMk/>
            <pc:sldMasterMk cId="75002178" sldId="2147483845"/>
            <pc:sldLayoutMk cId="1723709921" sldId="2147483858"/>
          </pc:sldLayoutMkLst>
        </pc:sldLayoutChg>
        <pc:sldLayoutChg chg="add del mod replId">
          <pc:chgData name="Ganavi M" userId="aa0847465628f3dc" providerId="Windows Live" clId="Web-{3E27D1D9-B6EB-4299-831D-3DEB4353A10F}" dt="2024-05-16T05:07:40.502" v="13"/>
          <pc:sldLayoutMkLst>
            <pc:docMk/>
            <pc:sldMasterMk cId="75002178" sldId="2147483845"/>
            <pc:sldLayoutMk cId="50164336" sldId="2147483859"/>
          </pc:sldLayoutMkLst>
        </pc:sldLayoutChg>
        <pc:sldLayoutChg chg="add del mod replId">
          <pc:chgData name="Ganavi M" userId="aa0847465628f3dc" providerId="Windows Live" clId="Web-{3E27D1D9-B6EB-4299-831D-3DEB4353A10F}" dt="2024-05-16T05:07:40.502" v="13"/>
          <pc:sldLayoutMkLst>
            <pc:docMk/>
            <pc:sldMasterMk cId="75002178" sldId="2147483845"/>
            <pc:sldLayoutMk cId="2269837369" sldId="2147483860"/>
          </pc:sldLayoutMkLst>
        </pc:sldLayoutChg>
        <pc:sldLayoutChg chg="add del mod replId">
          <pc:chgData name="Ganavi M" userId="aa0847465628f3dc" providerId="Windows Live" clId="Web-{3E27D1D9-B6EB-4299-831D-3DEB4353A10F}" dt="2024-05-16T05:07:40.502" v="13"/>
          <pc:sldLayoutMkLst>
            <pc:docMk/>
            <pc:sldMasterMk cId="75002178" sldId="2147483845"/>
            <pc:sldLayoutMk cId="2472363302" sldId="2147483861"/>
          </pc:sldLayoutMkLst>
        </pc:sldLayoutChg>
        <pc:sldLayoutChg chg="add del mod replId">
          <pc:chgData name="Ganavi M" userId="aa0847465628f3dc" providerId="Windows Live" clId="Web-{3E27D1D9-B6EB-4299-831D-3DEB4353A10F}" dt="2024-05-16T05:07:40.502" v="13"/>
          <pc:sldLayoutMkLst>
            <pc:docMk/>
            <pc:sldMasterMk cId="75002178" sldId="2147483845"/>
            <pc:sldLayoutMk cId="2406338067" sldId="2147483862"/>
          </pc:sldLayoutMkLst>
        </pc:sldLayoutChg>
      </pc:sldMasterChg>
      <pc:sldMasterChg chg="add addSldLayout modSldLayout">
        <pc:chgData name="Ganavi M" userId="aa0847465628f3dc" providerId="Windows Live" clId="Web-{3E27D1D9-B6EB-4299-831D-3DEB4353A10F}" dt="2024-05-16T05:07:40.502" v="13"/>
        <pc:sldMasterMkLst>
          <pc:docMk/>
          <pc:sldMasterMk cId="3197946700" sldId="2147483863"/>
        </pc:sldMasterMkLst>
        <pc:sldLayoutChg chg="add mod replId">
          <pc:chgData name="Ganavi M" userId="aa0847465628f3dc" providerId="Windows Live" clId="Web-{3E27D1D9-B6EB-4299-831D-3DEB4353A10F}" dt="2024-05-16T05:07:40.502" v="13"/>
          <pc:sldLayoutMkLst>
            <pc:docMk/>
            <pc:sldMasterMk cId="3197946700" sldId="2147483863"/>
            <pc:sldLayoutMk cId="4134549217" sldId="2147483864"/>
          </pc:sldLayoutMkLst>
        </pc:sldLayoutChg>
        <pc:sldLayoutChg chg="add mod replId">
          <pc:chgData name="Ganavi M" userId="aa0847465628f3dc" providerId="Windows Live" clId="Web-{3E27D1D9-B6EB-4299-831D-3DEB4353A10F}" dt="2024-05-16T05:07:40.502" v="13"/>
          <pc:sldLayoutMkLst>
            <pc:docMk/>
            <pc:sldMasterMk cId="3197946700" sldId="2147483863"/>
            <pc:sldLayoutMk cId="105267059" sldId="2147483865"/>
          </pc:sldLayoutMkLst>
        </pc:sldLayoutChg>
        <pc:sldLayoutChg chg="add mod replId">
          <pc:chgData name="Ganavi M" userId="aa0847465628f3dc" providerId="Windows Live" clId="Web-{3E27D1D9-B6EB-4299-831D-3DEB4353A10F}" dt="2024-05-16T05:07:40.502" v="13"/>
          <pc:sldLayoutMkLst>
            <pc:docMk/>
            <pc:sldMasterMk cId="3197946700" sldId="2147483863"/>
            <pc:sldLayoutMk cId="172241923" sldId="2147483866"/>
          </pc:sldLayoutMkLst>
        </pc:sldLayoutChg>
        <pc:sldLayoutChg chg="add mod replId">
          <pc:chgData name="Ganavi M" userId="aa0847465628f3dc" providerId="Windows Live" clId="Web-{3E27D1D9-B6EB-4299-831D-3DEB4353A10F}" dt="2024-05-16T05:07:40.502" v="13"/>
          <pc:sldLayoutMkLst>
            <pc:docMk/>
            <pc:sldMasterMk cId="3197946700" sldId="2147483863"/>
            <pc:sldLayoutMk cId="943506516" sldId="2147483867"/>
          </pc:sldLayoutMkLst>
        </pc:sldLayoutChg>
        <pc:sldLayoutChg chg="add mod replId">
          <pc:chgData name="Ganavi M" userId="aa0847465628f3dc" providerId="Windows Live" clId="Web-{3E27D1D9-B6EB-4299-831D-3DEB4353A10F}" dt="2024-05-16T05:07:40.502" v="13"/>
          <pc:sldLayoutMkLst>
            <pc:docMk/>
            <pc:sldMasterMk cId="3197946700" sldId="2147483863"/>
            <pc:sldLayoutMk cId="3774641900" sldId="2147483868"/>
          </pc:sldLayoutMkLst>
        </pc:sldLayoutChg>
        <pc:sldLayoutChg chg="add mod replId">
          <pc:chgData name="Ganavi M" userId="aa0847465628f3dc" providerId="Windows Live" clId="Web-{3E27D1D9-B6EB-4299-831D-3DEB4353A10F}" dt="2024-05-16T05:07:40.502" v="13"/>
          <pc:sldLayoutMkLst>
            <pc:docMk/>
            <pc:sldMasterMk cId="3197946700" sldId="2147483863"/>
            <pc:sldLayoutMk cId="1064111876" sldId="2147483869"/>
          </pc:sldLayoutMkLst>
        </pc:sldLayoutChg>
        <pc:sldLayoutChg chg="add mod replId">
          <pc:chgData name="Ganavi M" userId="aa0847465628f3dc" providerId="Windows Live" clId="Web-{3E27D1D9-B6EB-4299-831D-3DEB4353A10F}" dt="2024-05-16T05:07:40.502" v="13"/>
          <pc:sldLayoutMkLst>
            <pc:docMk/>
            <pc:sldMasterMk cId="3197946700" sldId="2147483863"/>
            <pc:sldLayoutMk cId="353470447" sldId="2147483870"/>
          </pc:sldLayoutMkLst>
        </pc:sldLayoutChg>
        <pc:sldLayoutChg chg="add mod replId">
          <pc:chgData name="Ganavi M" userId="aa0847465628f3dc" providerId="Windows Live" clId="Web-{3E27D1D9-B6EB-4299-831D-3DEB4353A10F}" dt="2024-05-16T05:07:40.502" v="13"/>
          <pc:sldLayoutMkLst>
            <pc:docMk/>
            <pc:sldMasterMk cId="3197946700" sldId="2147483863"/>
            <pc:sldLayoutMk cId="179509063" sldId="2147483871"/>
          </pc:sldLayoutMkLst>
        </pc:sldLayoutChg>
        <pc:sldLayoutChg chg="add mod replId">
          <pc:chgData name="Ganavi M" userId="aa0847465628f3dc" providerId="Windows Live" clId="Web-{3E27D1D9-B6EB-4299-831D-3DEB4353A10F}" dt="2024-05-16T05:07:40.502" v="13"/>
          <pc:sldLayoutMkLst>
            <pc:docMk/>
            <pc:sldMasterMk cId="3197946700" sldId="2147483863"/>
            <pc:sldLayoutMk cId="1661969319" sldId="2147483872"/>
          </pc:sldLayoutMkLst>
        </pc:sldLayoutChg>
        <pc:sldLayoutChg chg="add mod replId">
          <pc:chgData name="Ganavi M" userId="aa0847465628f3dc" providerId="Windows Live" clId="Web-{3E27D1D9-B6EB-4299-831D-3DEB4353A10F}" dt="2024-05-16T05:07:40.502" v="13"/>
          <pc:sldLayoutMkLst>
            <pc:docMk/>
            <pc:sldMasterMk cId="3197946700" sldId="2147483863"/>
            <pc:sldLayoutMk cId="387072043" sldId="2147483873"/>
          </pc:sldLayoutMkLst>
        </pc:sldLayoutChg>
        <pc:sldLayoutChg chg="add mod replId">
          <pc:chgData name="Ganavi M" userId="aa0847465628f3dc" providerId="Windows Live" clId="Web-{3E27D1D9-B6EB-4299-831D-3DEB4353A10F}" dt="2024-05-16T05:07:40.502" v="13"/>
          <pc:sldLayoutMkLst>
            <pc:docMk/>
            <pc:sldMasterMk cId="3197946700" sldId="2147483863"/>
            <pc:sldLayoutMk cId="3816066514" sldId="21474838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EEE47DA-ACCF-DEAB-4094-65D3796DB07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8C13A1E-68C4-6BA7-357D-869627FCB8E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E01106C3-61A4-EC9F-8C6A-ADCAF37012B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B27B9033-3DED-59D7-3FDC-2DEC03E5CB1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156C2666-E33C-7A1C-008F-5C4375EF78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F05023D3-2541-9B42-1707-571C29060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D5D109-8BC1-442C-803D-7FA0A0BAE4A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A3943EA-1364-9F3B-1F08-A05EB60D5D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12B5FC-1A20-43DC-ADA3-D7F1809DAF14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261434BF-EF66-CE51-7FF3-E6F1C7BAE4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5F2C55A3-D2AE-37D7-664F-B53F304FA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EB97E1D-3843-65AD-7A90-D26EE80B2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B3CD8-5DA6-46F0-98BF-42928DA82B93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4B5C3E76-40FD-A171-D3D7-5149562AF4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381FA0F7-9B17-113E-0C41-5BECD9467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8A9BC44-090D-1128-F0A9-3CDE714C0A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9EA700-E2A5-4D6A-9D9E-599C274C8FA0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6B1D5751-E6A1-1E44-512E-2B4F0C808C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F837452-0261-B7EC-7059-FD6429A97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1C80769-C785-555F-7E41-0840E70E24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1FB0F2-AEB8-4945-B338-DB40FD248748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C38432B4-CD0B-DD85-CA10-0840502179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37D3AE13-A2E2-0BAD-840F-C18FB8A21E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581AAAF-5185-CA8E-5CD1-395270EAAF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323EBE-C8BB-4109-8346-623AE49F0928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930FCDFC-D4BA-7667-BA3A-104D2E16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BFD12101-63DF-150C-A2F9-81BFA582CE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F7F76CE-2ABB-7E59-B39D-F3FC54F1C4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6E25D-1786-4766-A2BE-79337AB0B3C6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C2877241-E37D-7D2B-5B40-9345F1DDA1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4E9E7A51-9C8C-30CA-AA54-1F0DD19F2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90F95C5-7F14-AF12-6A85-C448DD15B2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8521F5-6E9F-4FB7-9D13-D3EF55B51971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46188942-6F22-8BFB-5128-F90DC5C1F1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08EB6106-3D62-C4EB-783C-F23C1844A2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85003B9-75B2-1E00-41F2-CB4CD58B98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043F62-1986-41AB-B96B-2EF93EED6672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5AB5105F-A8D3-F537-E1E9-0D81898AE8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BD50AF4B-A7CE-5D7F-5D59-676A26272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18A196F-A4D7-5B67-71D8-539291E3B3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8561E-8B3B-44AC-AC1E-D91F1CE9765E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FA1CC26D-7698-D038-D5E8-63E0F8B527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AA0326F4-9705-86C0-40F4-D04D1E409A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29C11B1-DCEC-772F-2964-6F7E8DA26E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305895-38D6-43A4-84B0-133C12671BB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2E9D3AE4-ECFE-7223-E568-E5393A5639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5B1E51D3-2A6B-CB89-0ECF-75F3F285C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43F6913-268D-9742-CB01-232B82A965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4E0E73-5897-4B69-BD6B-87961DBE28E7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739E2540-9795-33C3-423F-A7626F9E33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2A7B47F3-5DC2-B8B9-0F03-D8A6EFD7C0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82A5B7B-D092-E7A7-3479-0488F5A5C6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C2CDD4-3F09-4E19-AC40-A1241F96AB55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803A7C21-B376-9A95-12B1-B53720C791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7E170855-A20A-823D-FFCD-F7151CC914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9CB1F29-06AC-84CD-BEC3-70B3E61AB4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0D376-5F72-45DD-9155-A053B4488B4A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9EAE8426-5446-9D6F-A2E0-A282154C9C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C501E331-049F-2ACC-FE90-28A4F4BCE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4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6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0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4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1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6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794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navigowda512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3B4B10-953E-CBD1-9601-51A457AE9A56}"/>
              </a:ext>
            </a:extLst>
          </p:cNvPr>
          <p:cNvSpPr txBox="1"/>
          <p:nvPr/>
        </p:nvSpPr>
        <p:spPr>
          <a:xfrm>
            <a:off x="460748" y="933511"/>
            <a:ext cx="7538458" cy="2375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50" b="1" dirty="0">
                <a:solidFill>
                  <a:schemeClr val="bg1"/>
                </a:solidFill>
                <a:latin typeface="Bookman Old Style"/>
                <a:ea typeface="굴림"/>
                <a:cs typeface="Calibri"/>
              </a:rPr>
              <a:t>            </a:t>
            </a:r>
            <a:r>
              <a:rPr lang="en-US" sz="2900" dirty="0">
                <a:solidFill>
                  <a:schemeClr val="bg1"/>
                </a:solidFill>
                <a:latin typeface="Century Gothic"/>
                <a:ea typeface="굴림"/>
                <a:cs typeface="Calibri"/>
              </a:rPr>
              <a:t>        Day 31</a:t>
            </a:r>
            <a:endParaRPr lang="en-US" dirty="0">
              <a:solidFill>
                <a:schemeClr val="bg1"/>
              </a:solidFill>
            </a:endParaRPr>
          </a:p>
          <a:p>
            <a:endParaRPr lang="en-US" sz="2700" b="1">
              <a:solidFill>
                <a:schemeClr val="bg1"/>
              </a:solidFill>
              <a:latin typeface="Bookman Old Style"/>
              <a:cs typeface="Calibri"/>
            </a:endParaRPr>
          </a:p>
          <a:p>
            <a:r>
              <a:rPr lang="en-US" sz="3500" dirty="0">
                <a:solidFill>
                  <a:schemeClr val="bg1"/>
                </a:solidFill>
                <a:latin typeface="Century Gothic"/>
                <a:cs typeface="Calibri"/>
              </a:rPr>
              <a:t>       Linux Device Driver Training</a:t>
            </a:r>
          </a:p>
          <a:p>
            <a:endParaRPr lang="en-US" sz="1950" b="1">
              <a:solidFill>
                <a:schemeClr val="bg1"/>
              </a:solidFill>
              <a:latin typeface="Bookman Old Style"/>
              <a:cs typeface="Calibri"/>
            </a:endParaRPr>
          </a:p>
          <a:p>
            <a:r>
              <a:rPr lang="en-US" sz="1950" b="1" dirty="0">
                <a:solidFill>
                  <a:schemeClr val="bg1"/>
                </a:solidFill>
                <a:latin typeface="Arial"/>
                <a:cs typeface="Arial"/>
              </a:rPr>
              <a:t>                   </a:t>
            </a:r>
          </a:p>
          <a:p>
            <a:endParaRPr lang="en-US" sz="2100" b="1">
              <a:solidFill>
                <a:schemeClr val="bg1"/>
              </a:solidFill>
              <a:latin typeface="Bookman Old Style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D15A3-DE62-52A5-CD5A-10BB62B31704}"/>
              </a:ext>
            </a:extLst>
          </p:cNvPr>
          <p:cNvSpPr txBox="1"/>
          <p:nvPr/>
        </p:nvSpPr>
        <p:spPr>
          <a:xfrm>
            <a:off x="5962180" y="5526973"/>
            <a:ext cx="2618787" cy="7906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FFFFFF"/>
                </a:solidFill>
                <a:latin typeface="Bookman Old Style"/>
                <a:cs typeface="Calibri"/>
              </a:rPr>
              <a:t>Presented by,</a:t>
            </a:r>
          </a:p>
          <a:p>
            <a:r>
              <a:rPr lang="en-US" sz="1200">
                <a:solidFill>
                  <a:srgbClr val="FFFFFF"/>
                </a:solidFill>
                <a:latin typeface="Bookman Old Style"/>
                <a:cs typeface="Calibri"/>
              </a:rPr>
              <a:t>Ganavi M </a:t>
            </a:r>
            <a:endParaRPr lang="en-US" sz="1200">
              <a:solidFill>
                <a:srgbClr val="FFFFFF"/>
              </a:solidFill>
              <a:latin typeface="Bookman Old Style"/>
            </a:endParaRPr>
          </a:p>
          <a:p>
            <a:r>
              <a:rPr lang="en-US" sz="1200">
                <a:solidFill>
                  <a:srgbClr val="FFFFFF"/>
                </a:solidFill>
                <a:latin typeface="Bookman Old Style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Ganavigowda512@gmail.com</a:t>
            </a:r>
            <a:endParaRPr lang="en-US" sz="1200">
              <a:solidFill>
                <a:srgbClr val="FFFFFF"/>
              </a:solidFill>
              <a:latin typeface="Bookman Old Style"/>
              <a:cs typeface="Calibri"/>
            </a:endParaRPr>
          </a:p>
          <a:p>
            <a:endParaRPr lang="en-US" sz="1200">
              <a:solidFill>
                <a:srgbClr val="FFFFFF"/>
              </a:solidFill>
              <a:latin typeface="Bookman Old Style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B7E321-1C0E-F3F0-1CD0-3DFE7B03BA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1974" y="1989611"/>
            <a:ext cx="6699421" cy="1555934"/>
          </a:xfrm>
        </p:spPr>
        <p:txBody>
          <a:bodyPr>
            <a:normAutofit fontScale="90000"/>
          </a:bodyPr>
          <a:lstStyle/>
          <a:p>
            <a:r>
              <a:rPr lang="en-US" sz="7200">
                <a:ea typeface="+mj-lt"/>
                <a:cs typeface="+mj-lt"/>
              </a:rPr>
              <a:t>Virtual Memory</a:t>
            </a:r>
            <a:endParaRPr lang="en-US" sz="7200">
              <a:solidFill>
                <a:srgbClr val="000000"/>
              </a:solidFill>
              <a:ea typeface="+mj-lt"/>
              <a:cs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9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A9045C50-3BA1-65D8-9092-B89809425A6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Paging</a:t>
            </a:r>
            <a:r>
              <a:rPr lang="en-US" altLang="ko-KR">
                <a:latin typeface="Arial" panose="020B0604020202020204" pitchFamily="34" charset="0"/>
              </a:rPr>
              <a:t>……</a:t>
            </a:r>
            <a:endParaRPr lang="en-US" altLang="ko-KR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72178B44-3EEB-469B-3DC2-5E172D79F0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4511" y="2289002"/>
            <a:ext cx="8229600" cy="41645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latin typeface="Calibri"/>
                <a:ea typeface="맑은 고딕"/>
                <a:cs typeface="Calibri"/>
              </a:rPr>
              <a:t>Paging provides a somewhat easier interface for programs, in that its operation tends to be more automatic and thus transparent. 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Calibri"/>
                <a:ea typeface="맑은 고딕"/>
                <a:cs typeface="Calibri"/>
              </a:rPr>
              <a:t>Each unit of transfer, referred to as a page, is of a fixed size and swapped by the virtual memory manager outside of the program’s control. 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Calibri"/>
                <a:ea typeface="맑은 고딕"/>
                <a:cs typeface="Calibri"/>
              </a:rPr>
              <a:t>Instead of utilizing a segment/offset addressing approach, as seen in segmentation, paging uses a linear sequence of virtual addresses which are mapped to physical memory as necessary. 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Calibri"/>
                <a:ea typeface="맑은 고딕"/>
                <a:cs typeface="Calibri"/>
              </a:rPr>
              <a:t>Due to this addressing approach, a single program may refer to series of many non-contiguous segments. 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Calibri"/>
                <a:ea typeface="맑은 고딕"/>
                <a:cs typeface="Calibri"/>
              </a:rPr>
              <a:t>Although some internal fragmentation may still exist due to the fixed size of the pages, the approach virtually eliminates external fragmentation.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910087C5-A06B-EBB2-E13E-41DE72DE39D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Paging</a:t>
            </a:r>
            <a:r>
              <a:rPr lang="en-US" altLang="ko-KR">
                <a:latin typeface="Arial" panose="020B0604020202020204" pitchFamily="34" charset="0"/>
              </a:rPr>
              <a:t>……</a:t>
            </a:r>
            <a:r>
              <a:rPr lang="en-US" altLang="ko-KR"/>
              <a:t>(cont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en-US" altLang="ko-KR"/>
              <a:t>d)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270D55A-A1B8-DE55-CA0C-D18B23BF10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4382" y="2489200"/>
            <a:ext cx="7399425" cy="3530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200" dirty="0">
                <a:latin typeface="Calibri"/>
                <a:ea typeface="맑은 고딕"/>
                <a:cs typeface="Calibri"/>
              </a:rPr>
              <a:t>A technique used by virtual memory operating systems to help ensure that the data you need is available as quickly as possible.</a:t>
            </a: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Calibri"/>
                <a:ea typeface="맑은 고딕"/>
                <a:cs typeface="Calibri"/>
              </a:rPr>
              <a:t>The operating system copies a certain number of pages from your storage device to main memory.</a:t>
            </a: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Calibri"/>
                <a:ea typeface="맑은 고딕"/>
                <a:cs typeface="Calibri"/>
              </a:rPr>
              <a:t>When a program needs a page that is not in maim memory, the operating system copies the required page into memory and copies another page back to the disk.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>
            <a:extLst>
              <a:ext uri="{FF2B5EF4-FFF2-40B4-BE49-F238E27FC236}">
                <a16:creationId xmlns:a16="http://schemas.microsoft.com/office/drawing/2014/main" id="{50180702-5FFA-660A-BD1E-8E4C9FA71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0940" y="949539"/>
            <a:ext cx="7772400" cy="762000"/>
          </a:xfrm>
          <a:noFill/>
          <a:ln/>
        </p:spPr>
        <p:txBody>
          <a:bodyPr lIns="92075" tIns="46038" rIns="92075" bIns="46038"/>
          <a:lstStyle/>
          <a:p>
            <a:r>
              <a:rPr lang="en-US" altLang="ko-KR"/>
              <a:t>Virtual Memory (Paging)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45093EDB-138D-3CC8-B708-01127E497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8667" y="2803607"/>
            <a:ext cx="533400" cy="304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3D83905E-3DEE-F628-564C-098577381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8667" y="3108407"/>
            <a:ext cx="533400" cy="304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FCCB5077-805C-C357-CB76-09B63C7FF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8667" y="3413207"/>
            <a:ext cx="533400" cy="304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6568" name="Rectangle 8">
            <a:extLst>
              <a:ext uri="{FF2B5EF4-FFF2-40B4-BE49-F238E27FC236}">
                <a16:creationId xmlns:a16="http://schemas.microsoft.com/office/drawing/2014/main" id="{6BEF2775-54C8-0801-B534-11FA77FE0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8667" y="3718007"/>
            <a:ext cx="533400" cy="304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6569" name="Rectangle 9">
            <a:extLst>
              <a:ext uri="{FF2B5EF4-FFF2-40B4-BE49-F238E27FC236}">
                <a16:creationId xmlns:a16="http://schemas.microsoft.com/office/drawing/2014/main" id="{A77D6468-256B-14DC-1333-3A6451944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8667" y="4022807"/>
            <a:ext cx="533400" cy="304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6570" name="Rectangle 10">
            <a:extLst>
              <a:ext uri="{FF2B5EF4-FFF2-40B4-BE49-F238E27FC236}">
                <a16:creationId xmlns:a16="http://schemas.microsoft.com/office/drawing/2014/main" id="{0B4FF595-A658-3A18-D5FB-AA78E3EF5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8667" y="4327607"/>
            <a:ext cx="533400" cy="304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6571" name="Text Box 11">
            <a:extLst>
              <a:ext uri="{FF2B5EF4-FFF2-40B4-BE49-F238E27FC236}">
                <a16:creationId xmlns:a16="http://schemas.microsoft.com/office/drawing/2014/main" id="{8AB9341B-5EB3-A136-28E3-277556168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3867" y="2422607"/>
            <a:ext cx="119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</a:pPr>
            <a:r>
              <a:rPr lang="en-US" altLang="ko-KR" b="1">
                <a:latin typeface="Times New Roman" panose="02020603050405020304" pitchFamily="18" charset="0"/>
              </a:rPr>
              <a:t>Page table</a:t>
            </a:r>
          </a:p>
        </p:txBody>
      </p:sp>
      <p:sp>
        <p:nvSpPr>
          <p:cNvPr id="66572" name="Text Box 12">
            <a:extLst>
              <a:ext uri="{FF2B5EF4-FFF2-40B4-BE49-F238E27FC236}">
                <a16:creationId xmlns:a16="http://schemas.microsoft.com/office/drawing/2014/main" id="{2659D367-8005-0346-1646-38BA97497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167" y="4784807"/>
            <a:ext cx="161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</a:pPr>
            <a:r>
              <a:rPr lang="en-US" altLang="ko-KR" b="1">
                <a:latin typeface="Times New Roman" panose="02020603050405020304" pitchFamily="18" charset="0"/>
              </a:rPr>
              <a:t>Address Space</a:t>
            </a:r>
          </a:p>
        </p:txBody>
      </p:sp>
      <p:sp>
        <p:nvSpPr>
          <p:cNvPr id="66573" name="Rectangle 13">
            <a:extLst>
              <a:ext uri="{FF2B5EF4-FFF2-40B4-BE49-F238E27FC236}">
                <a16:creationId xmlns:a16="http://schemas.microsoft.com/office/drawing/2014/main" id="{CBCF9F3F-7E8E-D049-644D-49E034687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467" y="2803607"/>
            <a:ext cx="533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6574" name="Rectangle 14">
            <a:extLst>
              <a:ext uri="{FF2B5EF4-FFF2-40B4-BE49-F238E27FC236}">
                <a16:creationId xmlns:a16="http://schemas.microsoft.com/office/drawing/2014/main" id="{76078166-74FA-F65A-0D9C-DFA751D55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467" y="3108407"/>
            <a:ext cx="533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6575" name="Rectangle 15">
            <a:extLst>
              <a:ext uri="{FF2B5EF4-FFF2-40B4-BE49-F238E27FC236}">
                <a16:creationId xmlns:a16="http://schemas.microsoft.com/office/drawing/2014/main" id="{642AA519-6D76-06A8-4911-38338EFBA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467" y="3413207"/>
            <a:ext cx="533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6576" name="Rectangle 16">
            <a:extLst>
              <a:ext uri="{FF2B5EF4-FFF2-40B4-BE49-F238E27FC236}">
                <a16:creationId xmlns:a16="http://schemas.microsoft.com/office/drawing/2014/main" id="{A08AFD64-64C1-F2BA-4D06-A26CAE119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467" y="3718007"/>
            <a:ext cx="533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6577" name="Rectangle 17">
            <a:extLst>
              <a:ext uri="{FF2B5EF4-FFF2-40B4-BE49-F238E27FC236}">
                <a16:creationId xmlns:a16="http://schemas.microsoft.com/office/drawing/2014/main" id="{41AE7EDD-ECD6-F433-7F94-D85C7A1EC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467" y="4022807"/>
            <a:ext cx="533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6578" name="Rectangle 18">
            <a:extLst>
              <a:ext uri="{FF2B5EF4-FFF2-40B4-BE49-F238E27FC236}">
                <a16:creationId xmlns:a16="http://schemas.microsoft.com/office/drawing/2014/main" id="{A5B53E2E-05F0-37EA-4743-66E39476A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467" y="4327607"/>
            <a:ext cx="533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6579" name="Text Box 19">
            <a:extLst>
              <a:ext uri="{FF2B5EF4-FFF2-40B4-BE49-F238E27FC236}">
                <a16:creationId xmlns:a16="http://schemas.microsoft.com/office/drawing/2014/main" id="{F6076EC9-4C56-15FB-CE4C-143664CE4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667" y="2422607"/>
            <a:ext cx="119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</a:pPr>
            <a:r>
              <a:rPr lang="en-US" altLang="ko-KR" b="1">
                <a:latin typeface="Times New Roman" panose="02020603050405020304" pitchFamily="18" charset="0"/>
              </a:rPr>
              <a:t>Page table</a:t>
            </a:r>
          </a:p>
        </p:txBody>
      </p:sp>
      <p:sp>
        <p:nvSpPr>
          <p:cNvPr id="66580" name="Text Box 20">
            <a:extLst>
              <a:ext uri="{FF2B5EF4-FFF2-40B4-BE49-F238E27FC236}">
                <a16:creationId xmlns:a16="http://schemas.microsoft.com/office/drawing/2014/main" id="{94F9672A-7B41-3597-5D8C-159AA528B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967" y="4784807"/>
            <a:ext cx="161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</a:pPr>
            <a:r>
              <a:rPr lang="en-US" altLang="ko-KR" b="1">
                <a:latin typeface="Times New Roman" panose="02020603050405020304" pitchFamily="18" charset="0"/>
              </a:rPr>
              <a:t>Address Space</a:t>
            </a:r>
          </a:p>
        </p:txBody>
      </p:sp>
      <p:sp>
        <p:nvSpPr>
          <p:cNvPr id="66581" name="Rectangle 21">
            <a:extLst>
              <a:ext uri="{FF2B5EF4-FFF2-40B4-BE49-F238E27FC236}">
                <a16:creationId xmlns:a16="http://schemas.microsoft.com/office/drawing/2014/main" id="{428ABECC-6DE1-9B72-4C36-5344C08E0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267" y="5699207"/>
            <a:ext cx="4572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6582" name="Rectangle 22">
            <a:extLst>
              <a:ext uri="{FF2B5EF4-FFF2-40B4-BE49-F238E27FC236}">
                <a16:creationId xmlns:a16="http://schemas.microsoft.com/office/drawing/2014/main" id="{F5B53EC9-6E90-EB14-92D8-4423FFFD7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467" y="5699207"/>
            <a:ext cx="4572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6583" name="Rectangle 23">
            <a:extLst>
              <a:ext uri="{FF2B5EF4-FFF2-40B4-BE49-F238E27FC236}">
                <a16:creationId xmlns:a16="http://schemas.microsoft.com/office/drawing/2014/main" id="{CC4E98EE-BEE3-0414-F651-86090F4D4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6667" y="5699207"/>
            <a:ext cx="457200" cy="1066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6584" name="Rectangle 24">
            <a:extLst>
              <a:ext uri="{FF2B5EF4-FFF2-40B4-BE49-F238E27FC236}">
                <a16:creationId xmlns:a16="http://schemas.microsoft.com/office/drawing/2014/main" id="{B22276E0-B6E7-E356-4319-1A40E9ACB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3867" y="5699207"/>
            <a:ext cx="4572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6585" name="Rectangle 25">
            <a:extLst>
              <a:ext uri="{FF2B5EF4-FFF2-40B4-BE49-F238E27FC236}">
                <a16:creationId xmlns:a16="http://schemas.microsoft.com/office/drawing/2014/main" id="{40B7391F-18A7-044B-578B-C51FDF815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067" y="5699207"/>
            <a:ext cx="457200" cy="1066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6586" name="Rectangle 26">
            <a:extLst>
              <a:ext uri="{FF2B5EF4-FFF2-40B4-BE49-F238E27FC236}">
                <a16:creationId xmlns:a16="http://schemas.microsoft.com/office/drawing/2014/main" id="{511EA226-C985-5A44-D167-EC7CF7F04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267" y="5699207"/>
            <a:ext cx="4572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6587" name="Rectangle 27">
            <a:extLst>
              <a:ext uri="{FF2B5EF4-FFF2-40B4-BE49-F238E27FC236}">
                <a16:creationId xmlns:a16="http://schemas.microsoft.com/office/drawing/2014/main" id="{05BEE69B-C1A3-A185-6E64-0DDD940FB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467" y="5699207"/>
            <a:ext cx="457200" cy="1066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6588" name="Rectangle 28">
            <a:extLst>
              <a:ext uri="{FF2B5EF4-FFF2-40B4-BE49-F238E27FC236}">
                <a16:creationId xmlns:a16="http://schemas.microsoft.com/office/drawing/2014/main" id="{BB703B46-9A1E-D47A-671A-EC043AAC2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667" y="5699207"/>
            <a:ext cx="457200" cy="1066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6589" name="Rectangle 29">
            <a:extLst>
              <a:ext uri="{FF2B5EF4-FFF2-40B4-BE49-F238E27FC236}">
                <a16:creationId xmlns:a16="http://schemas.microsoft.com/office/drawing/2014/main" id="{2A0ED341-5FF4-3B94-5D8E-9F4CFC04B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867" y="5699207"/>
            <a:ext cx="457200" cy="1066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6590" name="Rectangle 30">
            <a:extLst>
              <a:ext uri="{FF2B5EF4-FFF2-40B4-BE49-F238E27FC236}">
                <a16:creationId xmlns:a16="http://schemas.microsoft.com/office/drawing/2014/main" id="{C8EF0A98-F165-6D89-E6E2-64969BBB7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067" y="5699207"/>
            <a:ext cx="4572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6591" name="Rectangle 31">
            <a:extLst>
              <a:ext uri="{FF2B5EF4-FFF2-40B4-BE49-F238E27FC236}">
                <a16:creationId xmlns:a16="http://schemas.microsoft.com/office/drawing/2014/main" id="{A3652679-D013-E0C0-F969-70C418766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267" y="5699207"/>
            <a:ext cx="4572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6592" name="Rectangle 32">
            <a:extLst>
              <a:ext uri="{FF2B5EF4-FFF2-40B4-BE49-F238E27FC236}">
                <a16:creationId xmlns:a16="http://schemas.microsoft.com/office/drawing/2014/main" id="{3203FA39-EBFF-4FC5-A92B-B1AE5E3C1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467" y="5699207"/>
            <a:ext cx="457200" cy="1066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6593" name="Text Box 33">
            <a:extLst>
              <a:ext uri="{FF2B5EF4-FFF2-40B4-BE49-F238E27FC236}">
                <a16:creationId xmlns:a16="http://schemas.microsoft.com/office/drawing/2014/main" id="{E9FFBC28-40AB-E3AF-05B4-34F4C211C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517" y="5851607"/>
            <a:ext cx="1022350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</a:pPr>
            <a:r>
              <a:rPr lang="en-US" altLang="ko-KR" b="1">
                <a:latin typeface="Times New Roman" panose="02020603050405020304" pitchFamily="18" charset="0"/>
              </a:rPr>
              <a:t>Physical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</a:pPr>
            <a:r>
              <a:rPr lang="en-US" altLang="ko-KR" b="1">
                <a:latin typeface="Times New Roman" panose="02020603050405020304" pitchFamily="18" charset="0"/>
              </a:rPr>
              <a:t>Memory</a:t>
            </a:r>
          </a:p>
        </p:txBody>
      </p:sp>
      <p:cxnSp>
        <p:nvCxnSpPr>
          <p:cNvPr id="66594" name="AutoShape 34">
            <a:extLst>
              <a:ext uri="{FF2B5EF4-FFF2-40B4-BE49-F238E27FC236}">
                <a16:creationId xmlns:a16="http://schemas.microsoft.com/office/drawing/2014/main" id="{A0F96E9B-1402-E6FB-14AB-8FF553C2822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99867" y="4480007"/>
            <a:ext cx="838200" cy="1219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95" name="AutoShape 35">
            <a:extLst>
              <a:ext uri="{FF2B5EF4-FFF2-40B4-BE49-F238E27FC236}">
                <a16:creationId xmlns:a16="http://schemas.microsoft.com/office/drawing/2014/main" id="{11BBC858-B5E6-E76B-508B-8A459B99E7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99867" y="4175207"/>
            <a:ext cx="1752600" cy="1524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96" name="AutoShape 36">
            <a:extLst>
              <a:ext uri="{FF2B5EF4-FFF2-40B4-BE49-F238E27FC236}">
                <a16:creationId xmlns:a16="http://schemas.microsoft.com/office/drawing/2014/main" id="{4B03EF07-2673-A11F-B932-257110F511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99867" y="3870407"/>
            <a:ext cx="381000" cy="1828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97" name="AutoShape 37">
            <a:extLst>
              <a:ext uri="{FF2B5EF4-FFF2-40B4-BE49-F238E27FC236}">
                <a16:creationId xmlns:a16="http://schemas.microsoft.com/office/drawing/2014/main" id="{73A5741B-ECBA-9608-D641-4C0A6DA65F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99867" y="3565607"/>
            <a:ext cx="4495800" cy="21336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98" name="AutoShape 38">
            <a:extLst>
              <a:ext uri="{FF2B5EF4-FFF2-40B4-BE49-F238E27FC236}">
                <a16:creationId xmlns:a16="http://schemas.microsoft.com/office/drawing/2014/main" id="{FC2BCBEB-FC11-1D94-8906-731C34D3A9F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99867" y="3260807"/>
            <a:ext cx="4953000" cy="2438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99" name="AutoShape 39">
            <a:extLst>
              <a:ext uri="{FF2B5EF4-FFF2-40B4-BE49-F238E27FC236}">
                <a16:creationId xmlns:a16="http://schemas.microsoft.com/office/drawing/2014/main" id="{541D4A4F-A182-294A-DCDF-E106BE0BB3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99867" y="2956007"/>
            <a:ext cx="2667000" cy="2743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600" name="AutoShape 40">
            <a:extLst>
              <a:ext uri="{FF2B5EF4-FFF2-40B4-BE49-F238E27FC236}">
                <a16:creationId xmlns:a16="http://schemas.microsoft.com/office/drawing/2014/main" id="{385EC043-4C7A-93C3-47B8-B7BFB718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867" y="2117807"/>
            <a:ext cx="1447800" cy="2743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66601" name="AutoShape 41">
            <a:extLst>
              <a:ext uri="{FF2B5EF4-FFF2-40B4-BE49-F238E27FC236}">
                <a16:creationId xmlns:a16="http://schemas.microsoft.com/office/drawing/2014/main" id="{BE23468F-87D5-B119-1144-DA29B740C2CC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7310067" y="4480007"/>
            <a:ext cx="228600" cy="1219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602" name="AutoShape 42">
            <a:extLst>
              <a:ext uri="{FF2B5EF4-FFF2-40B4-BE49-F238E27FC236}">
                <a16:creationId xmlns:a16="http://schemas.microsoft.com/office/drawing/2014/main" id="{FCE8C860-0E68-4EDF-89E3-CD23289D6B4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5481267" y="4175207"/>
            <a:ext cx="2057400" cy="1524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603" name="AutoShape 43">
            <a:extLst>
              <a:ext uri="{FF2B5EF4-FFF2-40B4-BE49-F238E27FC236}">
                <a16:creationId xmlns:a16="http://schemas.microsoft.com/office/drawing/2014/main" id="{EB68392A-3A42-29BA-7F20-96A7242A165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3195267" y="3870407"/>
            <a:ext cx="4343400" cy="1828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604" name="AutoShape 44">
            <a:extLst>
              <a:ext uri="{FF2B5EF4-FFF2-40B4-BE49-F238E27FC236}">
                <a16:creationId xmlns:a16="http://schemas.microsoft.com/office/drawing/2014/main" id="{E8B0A03C-42C1-9049-4582-7BBA0E1F94F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5938467" y="3565607"/>
            <a:ext cx="1600200" cy="21336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605" name="AutoShape 45">
            <a:extLst>
              <a:ext uri="{FF2B5EF4-FFF2-40B4-BE49-F238E27FC236}">
                <a16:creationId xmlns:a16="http://schemas.microsoft.com/office/drawing/2014/main" id="{BA523A34-DB25-3F91-8033-EC4B99EF011C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5024067" y="3260807"/>
            <a:ext cx="2514600" cy="2438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606" name="AutoShape 46">
            <a:extLst>
              <a:ext uri="{FF2B5EF4-FFF2-40B4-BE49-F238E27FC236}">
                <a16:creationId xmlns:a16="http://schemas.microsoft.com/office/drawing/2014/main" id="{7E331F46-1096-1D1B-8AB4-AA891443885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109667" y="2956007"/>
            <a:ext cx="3429000" cy="2743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607" name="AutoShape 47">
            <a:extLst>
              <a:ext uri="{FF2B5EF4-FFF2-40B4-BE49-F238E27FC236}">
                <a16:creationId xmlns:a16="http://schemas.microsoft.com/office/drawing/2014/main" id="{F61FE045-749B-C640-439F-0E1C23CA0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067" y="2117807"/>
            <a:ext cx="1447800" cy="2743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6FBCA556-CAF6-9AB4-0D8B-1FCF77D5967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fault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6E5ECC58-2CA6-5573-9529-B0F89D7C8E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4382" y="2489200"/>
            <a:ext cx="7766607" cy="35306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sz="2800" dirty="0">
                <a:latin typeface="Calibri"/>
                <a:ea typeface="맑은 고딕"/>
                <a:cs typeface="Calibri"/>
              </a:rPr>
              <a:t>An interrupt to the software raised by the hardware when a program accesses a page that is not mapped in physical memory.</a:t>
            </a:r>
          </a:p>
          <a:p>
            <a:pPr>
              <a:lnSpc>
                <a:spcPct val="80000"/>
              </a:lnSpc>
            </a:pPr>
            <a:endParaRPr lang="en-US" altLang="ko-KR" sz="2800" dirty="0">
              <a:latin typeface="Calibri"/>
              <a:ea typeface="맑은 고딕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altLang="ko-KR" sz="2800" dirty="0">
                <a:latin typeface="Calibri"/>
                <a:ea typeface="맑은 고딕"/>
                <a:cs typeface="Calibri"/>
              </a:rPr>
              <a:t>when a program accesses a memory location in its memory and the page corresponding to that memory is not loaded</a:t>
            </a:r>
          </a:p>
          <a:p>
            <a:pPr>
              <a:lnSpc>
                <a:spcPct val="80000"/>
              </a:lnSpc>
            </a:pPr>
            <a:r>
              <a:rPr lang="en-US" altLang="ko-KR" sz="2800" dirty="0">
                <a:latin typeface="Calibri"/>
                <a:ea typeface="맑은 고딕"/>
                <a:cs typeface="Calibri"/>
              </a:rPr>
              <a:t>when a program accesses a memory location in its memory and the program does not have privileges to access the page corresponding to that memory. 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800" dirty="0"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4144B8C1-32BD-707D-3063-38084B6B077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Paging replacement algorithms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00590993-B8FD-5ACA-9341-7AB41A2E64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4382" y="2489200"/>
            <a:ext cx="8169322" cy="35306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sz="2800" dirty="0">
                <a:latin typeface="Calibri"/>
                <a:ea typeface="맑은 고딕"/>
                <a:cs typeface="Calibri"/>
              </a:rPr>
              <a:t>OPT(MIN) : eliminate the page that be not expected to be used.</a:t>
            </a:r>
          </a:p>
          <a:p>
            <a:r>
              <a:rPr lang="en-US" altLang="ko-KR" sz="2800" dirty="0">
                <a:latin typeface="Calibri"/>
                <a:ea typeface="맑은 고딕"/>
                <a:cs typeface="Calibri"/>
              </a:rPr>
              <a:t>FIFO(first input/first  output) : rather than choosing the victim page at random, the oldest page is the first to be removed.</a:t>
            </a:r>
          </a:p>
          <a:p>
            <a:r>
              <a:rPr lang="en-US" altLang="ko-KR" sz="2800" dirty="0">
                <a:latin typeface="Calibri"/>
                <a:ea typeface="맑은 고딕"/>
                <a:cs typeface="Calibri"/>
              </a:rPr>
              <a:t>LRU(Least Recently used) : move out the page that is the least rarely used. </a:t>
            </a:r>
          </a:p>
          <a:p>
            <a:r>
              <a:rPr lang="en-US" altLang="ko-KR" sz="2800" dirty="0">
                <a:latin typeface="Calibri"/>
                <a:ea typeface="맑은 고딕"/>
                <a:cs typeface="Calibri"/>
              </a:rPr>
              <a:t>LFU(Least Frequently used) : move out the page that is not used often in the past.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080617"/>
            <a:ext cx="4714875" cy="350936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45" y="276820"/>
            <a:ext cx="8867179" cy="658117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" y="276820"/>
            <a:ext cx="8858250" cy="65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94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45" y="285750"/>
            <a:ext cx="8867179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45" y="285750"/>
            <a:ext cx="8867179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4">
            <a:extLst>
              <a:ext uri="{FF2B5EF4-FFF2-40B4-BE49-F238E27FC236}">
                <a16:creationId xmlns:a16="http://schemas.microsoft.com/office/drawing/2014/main" id="{A2132614-CA6E-DCCE-AE7F-010043379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79" y="834252"/>
            <a:ext cx="8839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algn="ctr"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algn="ctr"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algn="ctr"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algn="ctr"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algn="ctr"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457200" algn="ctr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914400" algn="ctr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1371600" algn="ctr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1828800" algn="ctr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굴림"/>
                <a:ea typeface="굴림"/>
              </a:rPr>
              <a:t>Memory</a:t>
            </a:r>
          </a:p>
        </p:txBody>
      </p:sp>
      <p:grpSp>
        <p:nvGrpSpPr>
          <p:cNvPr id="92166" name="Group 6">
            <a:extLst>
              <a:ext uri="{FF2B5EF4-FFF2-40B4-BE49-F238E27FC236}">
                <a16:creationId xmlns:a16="http://schemas.microsoft.com/office/drawing/2014/main" id="{94F838B1-F9A9-D0DF-2F34-E4B543FCF871}"/>
              </a:ext>
            </a:extLst>
          </p:cNvPr>
          <p:cNvGrpSpPr>
            <a:grpSpLocks/>
          </p:cNvGrpSpPr>
          <p:nvPr/>
        </p:nvGrpSpPr>
        <p:grpSpPr bwMode="auto">
          <a:xfrm>
            <a:off x="3883848" y="1909738"/>
            <a:ext cx="990600" cy="381000"/>
            <a:chOff x="2066" y="912"/>
            <a:chExt cx="624" cy="240"/>
          </a:xfrm>
        </p:grpSpPr>
        <p:sp>
          <p:nvSpPr>
            <p:cNvPr id="92167" name="Rectangle 7">
              <a:extLst>
                <a:ext uri="{FF2B5EF4-FFF2-40B4-BE49-F238E27FC236}">
                  <a16:creationId xmlns:a16="http://schemas.microsoft.com/office/drawing/2014/main" id="{D1325C9B-06A0-C6A6-2A2F-8EA3BFC77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6" y="912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92168" name="Text Box 8">
              <a:extLst>
                <a:ext uri="{FF2B5EF4-FFF2-40B4-BE49-F238E27FC236}">
                  <a16:creationId xmlns:a16="http://schemas.microsoft.com/office/drawing/2014/main" id="{7D6B9972-DCD3-E821-540F-FAC509E6A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6" y="912"/>
              <a:ext cx="6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lang="en-US" altLang="ko-KR"/>
                <a:t>register</a:t>
              </a:r>
            </a:p>
          </p:txBody>
        </p:sp>
      </p:grpSp>
      <p:sp>
        <p:nvSpPr>
          <p:cNvPr id="92169" name="Rectangle 9">
            <a:extLst>
              <a:ext uri="{FF2B5EF4-FFF2-40B4-BE49-F238E27FC236}">
                <a16:creationId xmlns:a16="http://schemas.microsoft.com/office/drawing/2014/main" id="{131E70BF-29BD-D653-6E71-E90BE3027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148" y="2671738"/>
            <a:ext cx="1447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92170" name="Text Box 10">
            <a:extLst>
              <a:ext uri="{FF2B5EF4-FFF2-40B4-BE49-F238E27FC236}">
                <a16:creationId xmlns:a16="http://schemas.microsoft.com/office/drawing/2014/main" id="{FDDD3D1C-2A6D-4E96-B1E6-B75A8ECAE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2248" y="2671738"/>
            <a:ext cx="1381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ko-KR"/>
              <a:t>CPU cache</a:t>
            </a:r>
          </a:p>
        </p:txBody>
      </p:sp>
      <p:sp>
        <p:nvSpPr>
          <p:cNvPr id="92171" name="Rectangle 11">
            <a:extLst>
              <a:ext uri="{FF2B5EF4-FFF2-40B4-BE49-F238E27FC236}">
                <a16:creationId xmlns:a16="http://schemas.microsoft.com/office/drawing/2014/main" id="{8FC13E58-A9BB-7B63-5215-FB13EEEA4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3448" y="3509938"/>
            <a:ext cx="2463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92172" name="Text Box 12">
            <a:extLst>
              <a:ext uri="{FF2B5EF4-FFF2-40B4-BE49-F238E27FC236}">
                <a16:creationId xmlns:a16="http://schemas.microsoft.com/office/drawing/2014/main" id="{162A5A7B-2CED-D4D7-A41C-DC0DD0BB6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848" y="3509938"/>
            <a:ext cx="1604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ko-KR"/>
              <a:t>Main Memory</a:t>
            </a:r>
          </a:p>
        </p:txBody>
      </p:sp>
      <p:sp>
        <p:nvSpPr>
          <p:cNvPr id="92173" name="Rectangle 13">
            <a:extLst>
              <a:ext uri="{FF2B5EF4-FFF2-40B4-BE49-F238E27FC236}">
                <a16:creationId xmlns:a16="http://schemas.microsoft.com/office/drawing/2014/main" id="{7FBFD646-9145-AB5F-7740-7AB29067B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648" y="4348138"/>
            <a:ext cx="3810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92174" name="Text Box 14">
            <a:extLst>
              <a:ext uri="{FF2B5EF4-FFF2-40B4-BE49-F238E27FC236}">
                <a16:creationId xmlns:a16="http://schemas.microsoft.com/office/drawing/2014/main" id="{CB13A964-E165-EA40-B73B-2CDC133E3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048" y="4348138"/>
            <a:ext cx="2220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ko-KR"/>
              <a:t>Secondary Storage</a:t>
            </a:r>
          </a:p>
        </p:txBody>
      </p:sp>
      <p:sp>
        <p:nvSpPr>
          <p:cNvPr id="92175" name="AutoShape 15">
            <a:extLst>
              <a:ext uri="{FF2B5EF4-FFF2-40B4-BE49-F238E27FC236}">
                <a16:creationId xmlns:a16="http://schemas.microsoft.com/office/drawing/2014/main" id="{B90D09BD-3FFD-DA16-A1A9-B43B9AAF6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448" y="5262538"/>
            <a:ext cx="4876800" cy="533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92176" name="Text Box 16">
            <a:extLst>
              <a:ext uri="{FF2B5EF4-FFF2-40B4-BE49-F238E27FC236}">
                <a16:creationId xmlns:a16="http://schemas.microsoft.com/office/drawing/2014/main" id="{C9275BCF-4943-2F55-59C0-81D27151C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5848" y="5338738"/>
            <a:ext cx="2481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ko-KR"/>
              <a:t>Server (or INTERNET)</a:t>
            </a:r>
          </a:p>
        </p:txBody>
      </p:sp>
      <p:sp>
        <p:nvSpPr>
          <p:cNvPr id="92177" name="AutoShape 17">
            <a:extLst>
              <a:ext uri="{FF2B5EF4-FFF2-40B4-BE49-F238E27FC236}">
                <a16:creationId xmlns:a16="http://schemas.microsoft.com/office/drawing/2014/main" id="{B02FCBD6-E47B-7FA7-B28A-302C0F017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148" y="2341538"/>
            <a:ext cx="304800" cy="3048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92178" name="AutoShape 18">
            <a:extLst>
              <a:ext uri="{FF2B5EF4-FFF2-40B4-BE49-F238E27FC236}">
                <a16:creationId xmlns:a16="http://schemas.microsoft.com/office/drawing/2014/main" id="{9EF05133-8FCE-C4A3-12F2-6A45A7916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148" y="4805338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92179" name="AutoShape 19">
            <a:extLst>
              <a:ext uri="{FF2B5EF4-FFF2-40B4-BE49-F238E27FC236}">
                <a16:creationId xmlns:a16="http://schemas.microsoft.com/office/drawing/2014/main" id="{F98F9B60-A048-F66C-AEB8-36459663D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148" y="3929038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92180" name="AutoShape 20">
            <a:extLst>
              <a:ext uri="{FF2B5EF4-FFF2-40B4-BE49-F238E27FC236}">
                <a16:creationId xmlns:a16="http://schemas.microsoft.com/office/drawing/2014/main" id="{C1661A6B-5168-6BF4-925D-66DEE2F7C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148" y="3090838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92181" name="Line 21">
            <a:extLst>
              <a:ext uri="{FF2B5EF4-FFF2-40B4-BE49-F238E27FC236}">
                <a16:creationId xmlns:a16="http://schemas.microsoft.com/office/drawing/2014/main" id="{C364A82A-A741-52C6-31EE-059D520993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9648" y="1909738"/>
            <a:ext cx="0" cy="3962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92182" name="Text Box 22">
            <a:extLst>
              <a:ext uri="{FF2B5EF4-FFF2-40B4-BE49-F238E27FC236}">
                <a16:creationId xmlns:a16="http://schemas.microsoft.com/office/drawing/2014/main" id="{70A43AA1-07E3-E2B0-8CA0-795399E2D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9648" y="3205138"/>
            <a:ext cx="1914525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ko-KR"/>
              <a:t> larger capacity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ko-KR"/>
              <a:t> lower speed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ko-KR"/>
              <a:t> lower cost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" y="285750"/>
            <a:ext cx="8858250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45" y="285750"/>
            <a:ext cx="8867179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" y="285750"/>
            <a:ext cx="8858250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45" y="276820"/>
            <a:ext cx="8867179" cy="658117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5750"/>
            <a:ext cx="9001125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" y="285750"/>
            <a:ext cx="8929687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5750"/>
            <a:ext cx="9001125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5750"/>
            <a:ext cx="9001125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5750"/>
            <a:ext cx="9001125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5750"/>
            <a:ext cx="900112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6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1F107E7-D85D-5071-1707-4314A4C83ED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What is Virtual memory?</a:t>
            </a:r>
            <a:endParaRPr lang="en-US" altLang="ko-KR" dirty="0">
              <a:latin typeface="Arial"/>
              <a:ea typeface="맑은 고딕"/>
              <a:cs typeface="Arial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B25E0A1-03B4-20BE-1927-7C99A99B3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4382" y="2489200"/>
            <a:ext cx="7719228" cy="3530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latin typeface="Calibri"/>
                <a:ea typeface="맑은 고딕"/>
                <a:cs typeface="Calibri"/>
              </a:rPr>
              <a:t>Virtual memory as an alternate set of memory addresses. </a:t>
            </a:r>
          </a:p>
          <a:p>
            <a:r>
              <a:rPr lang="en-US" altLang="ko-KR" dirty="0">
                <a:latin typeface="Calibri"/>
                <a:ea typeface="맑은 고딕"/>
                <a:cs typeface="Calibri"/>
              </a:rPr>
              <a:t>Programs use these virtual addresses rather than real addresses to store instructions and data.</a:t>
            </a:r>
          </a:p>
          <a:p>
            <a:r>
              <a:rPr lang="en-US" altLang="ko-KR" dirty="0">
                <a:latin typeface="Calibri"/>
                <a:ea typeface="맑은 고딕"/>
                <a:cs typeface="Calibri"/>
              </a:rPr>
              <a:t>When the program is actually executed, the virtual addresses are converted into real memory addresses. 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45" y="2299324"/>
            <a:ext cx="9119569" cy="441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8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35" y="285750"/>
            <a:ext cx="900112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14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6820"/>
            <a:ext cx="9001125" cy="65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75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7890"/>
            <a:ext cx="9001125" cy="65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6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7890"/>
            <a:ext cx="9001125" cy="659010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2875"/>
            <a:ext cx="9018984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09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5750"/>
            <a:ext cx="914400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317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5750"/>
            <a:ext cx="9144000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7890"/>
            <a:ext cx="9001125" cy="65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98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52191F7-6BD0-977D-73F9-7EFB0345135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Summary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endParaRPr lang="en-US" altLang="ko-KR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4E68AA6-DA6B-C605-C896-2276DA6BA8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1956" y="2336751"/>
            <a:ext cx="8229600" cy="51117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b="1" dirty="0">
                <a:latin typeface="Calibri"/>
                <a:ea typeface="맑은 고딕"/>
                <a:cs typeface="Calibri"/>
              </a:rPr>
              <a:t>Virtual memory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is a common part of most operating systems on computers. 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Calibri"/>
                <a:ea typeface="맑은 고딕"/>
                <a:cs typeface="Calibri"/>
              </a:rPr>
              <a:t>It has become so common because it provides a big benefit for users at a very low cost. 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Calibri"/>
                <a:ea typeface="맑은 고딕"/>
                <a:cs typeface="Calibri"/>
              </a:rPr>
              <a:t>benefits of executing a program that is only partially in memory. 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Calibri"/>
                <a:ea typeface="맑은 고딕"/>
                <a:cs typeface="Calibri"/>
              </a:rPr>
              <a:t>program is </a:t>
            </a:r>
            <a:r>
              <a:rPr lang="en-US" altLang="ko-KR" u="sng" dirty="0">
                <a:latin typeface="Calibri"/>
                <a:ea typeface="맑은 고딕"/>
                <a:cs typeface="Calibri"/>
              </a:rPr>
              <a:t>no longer constrained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by the amount of physical memory.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>
                <a:latin typeface="Calibri"/>
                <a:ea typeface="맑은 고딕"/>
                <a:cs typeface="Calibri"/>
              </a:rPr>
              <a:t>	   	⇒ user would be able to write programs for an extremely large virtual address space. </a:t>
            </a:r>
          </a:p>
          <a:p>
            <a:pPr>
              <a:lnSpc>
                <a:spcPct val="80000"/>
              </a:lnSpc>
            </a:pPr>
            <a:r>
              <a:rPr lang="en-US" altLang="ko-KR" u="sng" dirty="0">
                <a:latin typeface="Calibri"/>
                <a:ea typeface="맑은 고딕"/>
                <a:cs typeface="Calibri"/>
              </a:rPr>
              <a:t>more programs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could be run at the same time 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>
                <a:latin typeface="Calibri"/>
                <a:ea typeface="맑은 고딕"/>
                <a:cs typeface="Calibri"/>
              </a:rPr>
              <a:t>		⇒ increase CPU utilization and throughput. </a:t>
            </a:r>
          </a:p>
          <a:p>
            <a:pPr>
              <a:lnSpc>
                <a:spcPct val="80000"/>
              </a:lnSpc>
            </a:pPr>
            <a:r>
              <a:rPr lang="en-US" altLang="ko-KR" u="sng" dirty="0">
                <a:latin typeface="Calibri"/>
                <a:ea typeface="맑은 고딕"/>
                <a:cs typeface="Calibri"/>
              </a:rPr>
              <a:t>less I/O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would be needed </a:t>
            </a:r>
            <a:r>
              <a:rPr lang="en-US" altLang="ko-KR" u="sng" dirty="0">
                <a:latin typeface="Calibri"/>
                <a:ea typeface="맑은 고딕"/>
                <a:cs typeface="Calibri"/>
              </a:rPr>
              <a:t>to load or swap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each user program 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>
                <a:latin typeface="Calibri"/>
                <a:ea typeface="맑은 고딕"/>
                <a:cs typeface="Calibri"/>
              </a:rPr>
              <a:t>		⇒ run faster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8A0E215B-9220-E167-95C5-487CF8605D2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History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7C5EE2D-47A1-5258-DA29-87D6886213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5646" y="2017318"/>
            <a:ext cx="8229600" cy="46418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800" dirty="0">
              <a:latin typeface="Calibri"/>
              <a:ea typeface="맑은 고딕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altLang="ko-KR" sz="2800" dirty="0">
                <a:latin typeface="Calibri"/>
                <a:ea typeface="맑은 고딕"/>
                <a:cs typeface="Calibri"/>
              </a:rPr>
              <a:t>virtual memory was developed in approximately 1959 – 1962, at the University of Manchester for the Atlas Computer, completed in 1962.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800" dirty="0">
              <a:latin typeface="Calibri"/>
              <a:ea typeface="맑은 고딕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altLang="ko-KR" sz="2800" dirty="0">
                <a:latin typeface="Calibri"/>
                <a:ea typeface="맑은 고딕"/>
                <a:cs typeface="Calibri"/>
              </a:rPr>
              <a:t>In 1961, Burroughs released the B5000, the first commercial computer with virtual memory.</a:t>
            </a:r>
          </a:p>
          <a:p>
            <a:endParaRPr lang="en-US" altLang="ko-KR" dirty="0"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086ABA2A-F1D5-A4F0-9B82-496EB345EA1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Why is it needed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r>
              <a:rPr lang="en-US" altLang="ko-KR"/>
              <a:t>.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5E878C39-C833-A902-9876-23EEB4A0C2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4382" y="2489200"/>
            <a:ext cx="8145633" cy="3530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2200" dirty="0">
                <a:latin typeface="Calibri"/>
                <a:ea typeface="맑은 고딕"/>
                <a:cs typeface="Calibri"/>
              </a:rPr>
              <a:t>Before the development of the virtual memory technique, programmers in the 1940s and 1950s had to manage directly two-level storage such as main memory or ram and secondary memory in the form of hard disks or earlier, magnetic drums.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200" dirty="0">
              <a:latin typeface="Calibri"/>
              <a:ea typeface="맑은 고딕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altLang="ko-KR" sz="2200" dirty="0">
                <a:latin typeface="Calibri"/>
                <a:ea typeface="맑은 고딕"/>
                <a:cs typeface="Calibri"/>
              </a:rPr>
              <a:t>Enlarge the address space, the set of addresses a program can utilize.</a:t>
            </a:r>
          </a:p>
          <a:p>
            <a:pPr>
              <a:lnSpc>
                <a:spcPct val="80000"/>
              </a:lnSpc>
            </a:pPr>
            <a:r>
              <a:rPr lang="en-US" altLang="ko-KR" sz="2200" dirty="0">
                <a:latin typeface="Calibri"/>
                <a:ea typeface="맑은 고딕"/>
                <a:cs typeface="Calibri"/>
              </a:rPr>
              <a:t>Virtual memory might contain twice as many addresses as main memory.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FB1272D-7C29-2A61-2015-2B53AE612C4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Object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endParaRPr lang="en-US" altLang="ko-KR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8AA63C2-5D7A-32CD-EB1D-634EAF7F15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4382" y="2489200"/>
            <a:ext cx="7967964" cy="3530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2200" dirty="0">
                <a:latin typeface="Calibri"/>
                <a:ea typeface="맑은 고딕"/>
                <a:cs typeface="Calibri"/>
              </a:rPr>
              <a:t>When a computer is executing many programs at the same time, Virtual memory make the computer to share memory efficiently. 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200" dirty="0">
              <a:latin typeface="Calibri"/>
              <a:ea typeface="맑은 고딕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altLang="ko-KR" sz="2200" dirty="0">
                <a:latin typeface="Calibri"/>
                <a:ea typeface="맑은 고딕"/>
                <a:cs typeface="Calibri"/>
              </a:rPr>
              <a:t>Eliminate a restriction that a computer works in memory which is small and be limited. </a:t>
            </a:r>
            <a:br>
              <a:rPr lang="en-US" altLang="ko-KR" sz="2200" dirty="0">
                <a:latin typeface="Calibri"/>
              </a:rPr>
            </a:br>
            <a:endParaRPr lang="en-US" altLang="ko-KR" sz="2200" dirty="0">
              <a:latin typeface="Calibri"/>
              <a:ea typeface="맑은 고딕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altLang="ko-KR" sz="2200" dirty="0">
                <a:latin typeface="Calibri"/>
                <a:ea typeface="맑은 고딕"/>
                <a:cs typeface="Calibri"/>
              </a:rPr>
              <a:t>When many programs is running at the same time, by distributing each suitable memory area to each program, VM protect programs to interfere each other in each memory area.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12012A44-0D33-0B66-D05A-3D892A38D13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How does it work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endParaRPr lang="en-US" altLang="ko-KR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89EDB249-6C20-73C8-39BF-DB52D5A6C9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5844" y="2489200"/>
            <a:ext cx="8702326" cy="3530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200" dirty="0">
                <a:latin typeface="Calibri"/>
                <a:ea typeface="맑은 고딕"/>
                <a:cs typeface="Calibri"/>
              </a:rPr>
              <a:t>To facilitate copying virtual memory into real memory, the operating system divides virtual memory into pages, each of which contains a fixed number of addresses.</a:t>
            </a: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Calibri"/>
                <a:ea typeface="맑은 고딕"/>
                <a:cs typeface="Calibri"/>
              </a:rPr>
              <a:t>Each page is stored on a disk until it is needed.</a:t>
            </a: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Calibri"/>
                <a:ea typeface="맑은 고딕"/>
                <a:cs typeface="Calibri"/>
              </a:rPr>
              <a:t>When the page is needed, the operating system copies it from disk to main memory, translating the virtual addresses into real addresses.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98B023DA-4B03-F28D-B336-F7F90EA62B8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4000"/>
              <a:t>MMU (Memory Management Unit)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791CEA8-FBE9-534C-27D2-715FC6B7D7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4382" y="2489200"/>
            <a:ext cx="8121943" cy="353060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latin typeface="Calibri"/>
                <a:ea typeface="맑은 고딕"/>
                <a:cs typeface="Calibri"/>
              </a:rPr>
              <a:t>The hardware base that makes a virtual memory system possible.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Calibri"/>
                <a:ea typeface="맑은 고딕"/>
                <a:cs typeface="Calibri"/>
              </a:rPr>
              <a:t>Allows software to reference physical memory by virtual addresses, quite often more than one.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Calibri"/>
                <a:ea typeface="맑은 고딕"/>
                <a:cs typeface="Calibri"/>
              </a:rPr>
              <a:t>It accomplishes this through the use of page and page tables.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Calibri"/>
                <a:ea typeface="맑은 고딕"/>
                <a:cs typeface="Calibri"/>
              </a:rPr>
              <a:t>Use a section of memory to translate virtual addresses into physical addresses via a series of table lookups.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Calibri"/>
                <a:ea typeface="맑은 고딕"/>
                <a:cs typeface="Calibri"/>
              </a:rPr>
              <a:t>The software that handles the page fault is generally part of an operating system and the hardware that detects this situation.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AC1FD6D4-BF65-97FC-81D9-316DA7C12F3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Segmentation</a:t>
            </a:r>
            <a:r>
              <a:rPr lang="en-US" altLang="ko-KR">
                <a:latin typeface="Arial" panose="020B0604020202020204" pitchFamily="34" charset="0"/>
              </a:rPr>
              <a:t>……</a:t>
            </a:r>
            <a:endParaRPr lang="en-US" altLang="ko-KR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3DDD6CFE-ADB7-6C57-C461-DD44EC1513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251650"/>
            <a:ext cx="8454646" cy="43460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sz="2400" dirty="0">
                <a:latin typeface="Calibri"/>
                <a:ea typeface="맑은 고딕"/>
                <a:cs typeface="Calibri"/>
              </a:rPr>
              <a:t>Segmentation involves the relocation of variable sized segments into the physical address space. </a:t>
            </a:r>
          </a:p>
          <a:p>
            <a:pPr>
              <a:lnSpc>
                <a:spcPct val="80000"/>
              </a:lnSpc>
            </a:pPr>
            <a:r>
              <a:rPr lang="en-US" altLang="ko-KR" sz="2400" dirty="0">
                <a:latin typeface="Calibri"/>
                <a:ea typeface="맑은 고딕"/>
                <a:cs typeface="Calibri"/>
              </a:rPr>
              <a:t>Generally these segments are contiguous units, and are referred to in programs by their segment number and an offset to the requested data. </a:t>
            </a:r>
          </a:p>
          <a:p>
            <a:pPr>
              <a:lnSpc>
                <a:spcPct val="80000"/>
              </a:lnSpc>
            </a:pPr>
            <a:r>
              <a:rPr lang="en-US" altLang="ko-KR" sz="2400" dirty="0">
                <a:latin typeface="Calibri"/>
                <a:ea typeface="맑은 고딕"/>
                <a:cs typeface="Calibri"/>
              </a:rPr>
              <a:t>Efficient segmentation relies on programs that are very thoughtfully written for their target system. </a:t>
            </a:r>
          </a:p>
          <a:p>
            <a:pPr>
              <a:lnSpc>
                <a:spcPct val="80000"/>
              </a:lnSpc>
            </a:pPr>
            <a:r>
              <a:rPr lang="en-US" altLang="ko-KR" sz="2400" dirty="0">
                <a:latin typeface="Calibri"/>
                <a:ea typeface="맑은 고딕"/>
                <a:cs typeface="Calibri"/>
              </a:rPr>
              <a:t>Since segmentation relies on memory that is located in single large blocks, it is very possible that enough free space is available to load a new module, but </a:t>
            </a:r>
            <a:r>
              <a:rPr lang="en-US" altLang="ko-KR" sz="2400" err="1">
                <a:latin typeface="Calibri"/>
                <a:ea typeface="맑은 고딕"/>
                <a:cs typeface="Calibri"/>
              </a:rPr>
              <a:t>can not</a:t>
            </a:r>
            <a:r>
              <a:rPr lang="en-US" altLang="ko-KR" sz="2400" dirty="0">
                <a:latin typeface="Calibri"/>
                <a:ea typeface="맑은 고딕"/>
                <a:cs typeface="Calibri"/>
              </a:rPr>
              <a:t> be utilized.</a:t>
            </a:r>
          </a:p>
          <a:p>
            <a:pPr>
              <a:lnSpc>
                <a:spcPct val="80000"/>
              </a:lnSpc>
            </a:pPr>
            <a:r>
              <a:rPr lang="en-US" altLang="ko-KR" sz="2400" dirty="0">
                <a:latin typeface="Calibri"/>
                <a:ea typeface="맑은 고딕"/>
                <a:cs typeface="Calibri"/>
              </a:rPr>
              <a:t>Segmentation may also suffer from internal fragmentation if segments are not variable-sized, where memory above the segment is not used by the program but is still “reserved” for 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627</TotalTime>
  <Words>910</Words>
  <Application>Microsoft Office PowerPoint</Application>
  <PresentationFormat>On-screen Show (4:3)</PresentationFormat>
  <Paragraphs>86</Paragraphs>
  <Slides>39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Dividend</vt:lpstr>
      <vt:lpstr>Virtual Memory </vt:lpstr>
      <vt:lpstr>PowerPoint Presentation</vt:lpstr>
      <vt:lpstr>What is Virtual memory?</vt:lpstr>
      <vt:lpstr>History</vt:lpstr>
      <vt:lpstr>Why is it needed….</vt:lpstr>
      <vt:lpstr>Object…</vt:lpstr>
      <vt:lpstr>How does it work…</vt:lpstr>
      <vt:lpstr>MMU (Memory Management Unit)</vt:lpstr>
      <vt:lpstr>Segmentation……</vt:lpstr>
      <vt:lpstr>Paging……</vt:lpstr>
      <vt:lpstr>Paging……(cont’d)</vt:lpstr>
      <vt:lpstr>Virtual Memory (Paging)</vt:lpstr>
      <vt:lpstr>Page fault</vt:lpstr>
      <vt:lpstr>Paging replacement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Summary…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</dc:title>
  <dc:creator>danielmoon</dc:creator>
  <cp:lastModifiedBy>danielmoon</cp:lastModifiedBy>
  <cp:revision>83</cp:revision>
  <dcterms:created xsi:type="dcterms:W3CDTF">2006-11-09T00:03:39Z</dcterms:created>
  <dcterms:modified xsi:type="dcterms:W3CDTF">2024-05-16T05:09:06Z</dcterms:modified>
</cp:coreProperties>
</file>