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0" r:id="rId3"/>
    <p:sldId id="259" r:id="rId4"/>
    <p:sldId id="258" r:id="rId5"/>
    <p:sldId id="286" r:id="rId6"/>
    <p:sldId id="285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1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2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9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45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62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5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8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7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4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87BA99-F259-43D5-B0EC-3DC97E2F7B8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BFDA87-559F-47BD-9090-B7A1F4E6F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23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181F37-FC23-4CEA-9123-BCD96166FB2E}"/>
              </a:ext>
            </a:extLst>
          </p:cNvPr>
          <p:cNvSpPr txBox="1"/>
          <p:nvPr/>
        </p:nvSpPr>
        <p:spPr>
          <a:xfrm>
            <a:off x="1016000" y="1459413"/>
            <a:ext cx="84473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ltrace</a:t>
            </a:r>
            <a:r>
              <a:rPr lang="en-US" b="1" dirty="0"/>
              <a:t>: </a:t>
            </a:r>
          </a:p>
          <a:p>
            <a:endParaRPr lang="en-US" dirty="0"/>
          </a:p>
          <a:p>
            <a:r>
              <a:rPr lang="en-US" dirty="0"/>
              <a:t>This tool is used to intercept and record the dynamic library calls that a program makes. Essentially, it helps you see which functions a program is calling from shared libraries (like </a:t>
            </a:r>
            <a:r>
              <a:rPr lang="en-US" dirty="0" err="1"/>
              <a:t>libc</a:t>
            </a:r>
            <a:r>
              <a:rPr lang="en-US" dirty="0"/>
              <a:t>). This can be useful for understanding program behavior, debugging, and performance analysis.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907D4-43CF-4657-9BD6-A6C8AAE99C19}"/>
              </a:ext>
            </a:extLst>
          </p:cNvPr>
          <p:cNvSpPr txBox="1"/>
          <p:nvPr/>
        </p:nvSpPr>
        <p:spPr>
          <a:xfrm>
            <a:off x="3701143" y="1459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ltrace</a:t>
            </a:r>
            <a:r>
              <a:rPr lang="en-IN" b="1" dirty="0"/>
              <a:t> ./</a:t>
            </a:r>
            <a:r>
              <a:rPr lang="en-IN" b="1" dirty="0" err="1"/>
              <a:t>your_program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F6EA1-FA5B-4B3F-866F-33FB35C50EA0}"/>
              </a:ext>
            </a:extLst>
          </p:cNvPr>
          <p:cNvSpPr txBox="1"/>
          <p:nvPr/>
        </p:nvSpPr>
        <p:spPr>
          <a:xfrm>
            <a:off x="1015999" y="4123008"/>
            <a:ext cx="9216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strace</a:t>
            </a:r>
            <a:r>
              <a:rPr lang="en-US" b="1" dirty="0"/>
              <a:t>: </a:t>
            </a:r>
          </a:p>
          <a:p>
            <a:endParaRPr lang="en-US" dirty="0"/>
          </a:p>
          <a:p>
            <a:r>
              <a:rPr lang="en-US" dirty="0"/>
              <a:t>On the other hand, </a:t>
            </a:r>
            <a:r>
              <a:rPr lang="en-US" dirty="0" err="1"/>
              <a:t>strace</a:t>
            </a:r>
            <a:r>
              <a:rPr lang="en-US" dirty="0"/>
              <a:t> is used to trace system calls and signals that a program receives. This includes calls like open(), read(), write(), and so on. </a:t>
            </a:r>
            <a:r>
              <a:rPr lang="en-US" dirty="0" err="1"/>
              <a:t>strace</a:t>
            </a:r>
            <a:r>
              <a:rPr lang="en-US" dirty="0"/>
              <a:t> can provide detailed information about what system calls a program is making, which can be very helpful for debugging and understanding its interaction with the operating system.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1C46F-1916-4210-9FAC-8EA1D1E0F3F2}"/>
              </a:ext>
            </a:extLst>
          </p:cNvPr>
          <p:cNvSpPr txBox="1"/>
          <p:nvPr/>
        </p:nvSpPr>
        <p:spPr>
          <a:xfrm>
            <a:off x="3599543" y="41145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strace</a:t>
            </a:r>
            <a:r>
              <a:rPr lang="en-IN" b="1" dirty="0"/>
              <a:t> ./</a:t>
            </a:r>
            <a:r>
              <a:rPr lang="en-IN" b="1" dirty="0" err="1"/>
              <a:t>your_program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708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43AC3-2C12-4A11-9699-6D68CD059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" t="10582" r="20476"/>
          <a:stretch/>
        </p:blipFill>
        <p:spPr>
          <a:xfrm>
            <a:off x="1785257" y="1161142"/>
            <a:ext cx="7808686" cy="5417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350CC-A6A5-46A6-B4A5-5D2CBC4F8B43}"/>
              </a:ext>
            </a:extLst>
          </p:cNvPr>
          <p:cNvSpPr txBox="1"/>
          <p:nvPr/>
        </p:nvSpPr>
        <p:spPr>
          <a:xfrm>
            <a:off x="1988457" y="4467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</a:t>
            </a:r>
            <a:r>
              <a:rPr lang="en-IN" b="1" dirty="0"/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374652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F5514-B9C3-4BEF-A27B-96A9FA3A0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60952" r="29881"/>
          <a:stretch/>
        </p:blipFill>
        <p:spPr>
          <a:xfrm>
            <a:off x="1117600" y="2786742"/>
            <a:ext cx="8839200" cy="3082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CD152-ADF5-4CB6-A3D1-659CB0BB2FF3}"/>
              </a:ext>
            </a:extLst>
          </p:cNvPr>
          <p:cNvSpPr txBox="1"/>
          <p:nvPr/>
        </p:nvSpPr>
        <p:spPr>
          <a:xfrm>
            <a:off x="1930400" y="1723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</a:t>
            </a:r>
            <a:r>
              <a:rPr lang="en-IN" b="1" dirty="0"/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51263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0AAC5-77F7-4E63-8DA1-C5DD79351646}"/>
              </a:ext>
            </a:extLst>
          </p:cNvPr>
          <p:cNvSpPr txBox="1"/>
          <p:nvPr/>
        </p:nvSpPr>
        <p:spPr>
          <a:xfrm>
            <a:off x="1030514" y="559137"/>
            <a:ext cx="8795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insmod</a:t>
            </a:r>
            <a:r>
              <a:rPr lang="en-US" b="1" dirty="0"/>
              <a:t> :</a:t>
            </a:r>
          </a:p>
          <a:p>
            <a:r>
              <a:rPr lang="en-US" dirty="0"/>
              <a:t>The </a:t>
            </a:r>
            <a:r>
              <a:rPr lang="en-US" dirty="0" err="1"/>
              <a:t>insmod</a:t>
            </a:r>
            <a:r>
              <a:rPr lang="en-US" dirty="0"/>
              <a:t> command is used to insert a compiled kernel module into the running kernel. When you compile a kernel module, it generates a .ko file, which contains the code and data needed for that module. The </a:t>
            </a:r>
            <a:r>
              <a:rPr lang="en-US" dirty="0" err="1"/>
              <a:t>insmod</a:t>
            </a:r>
            <a:r>
              <a:rPr lang="en-US" dirty="0"/>
              <a:t> command takes this .ko file as input and loads the module into memory, making its functionality available to the kernel and user-space programs.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ADB97-6C4E-49EE-A2CA-77982CC87256}"/>
              </a:ext>
            </a:extLst>
          </p:cNvPr>
          <p:cNvSpPr txBox="1"/>
          <p:nvPr/>
        </p:nvSpPr>
        <p:spPr>
          <a:xfrm>
            <a:off x="1030513" y="2533080"/>
            <a:ext cx="87956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rmmod</a:t>
            </a:r>
            <a:r>
              <a:rPr lang="en-US" b="1" dirty="0"/>
              <a:t>:</a:t>
            </a:r>
          </a:p>
          <a:p>
            <a:r>
              <a:rPr lang="en-US" dirty="0"/>
              <a:t>Removing a module in Linux involves unloading its code and data from the kernel's memory space. The </a:t>
            </a:r>
            <a:r>
              <a:rPr lang="en-US" dirty="0" err="1"/>
              <a:t>rmmod</a:t>
            </a:r>
            <a:r>
              <a:rPr lang="en-US" dirty="0"/>
              <a:t> command is used for this purpose. When you remove a module, the system checks for dependencies, decreases the module's reference count, and executes its cleanup routine. After removal, the module's functionality is no longer available, and system resources are freed up.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C48CE-08B4-45CF-AC6B-75A47B4A2268}"/>
              </a:ext>
            </a:extLst>
          </p:cNvPr>
          <p:cNvSpPr txBox="1"/>
          <p:nvPr/>
        </p:nvSpPr>
        <p:spPr>
          <a:xfrm>
            <a:off x="1030513" y="4551793"/>
            <a:ext cx="804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dmesg</a:t>
            </a:r>
            <a:r>
              <a:rPr lang="en-US" b="1" dirty="0"/>
              <a:t>:</a:t>
            </a:r>
          </a:p>
          <a:p>
            <a:r>
              <a:rPr lang="en-US" dirty="0" err="1"/>
              <a:t>sudo</a:t>
            </a:r>
            <a:r>
              <a:rPr lang="en-US" dirty="0"/>
              <a:t>: Runs the command with administrative privileges.</a:t>
            </a:r>
          </a:p>
          <a:p>
            <a:r>
              <a:rPr lang="en-US" dirty="0" err="1"/>
              <a:t>dmesg</a:t>
            </a:r>
            <a:r>
              <a:rPr lang="en-US" dirty="0"/>
              <a:t>: Displays kernel log messages.</a:t>
            </a:r>
          </a:p>
          <a:p>
            <a:r>
              <a:rPr lang="en-US" dirty="0"/>
              <a:t>|: Redirects output to another command.</a:t>
            </a:r>
          </a:p>
          <a:p>
            <a:r>
              <a:rPr lang="en-US" dirty="0"/>
              <a:t>tail: Displays the last few lines of the kernel log.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2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10741-1389-4CEA-B591-54B5E473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10794" r="66548" b="43914"/>
          <a:stretch/>
        </p:blipFill>
        <p:spPr>
          <a:xfrm>
            <a:off x="758446" y="1878369"/>
            <a:ext cx="4034971" cy="3770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FB313-D030-4364-A619-11DBC08EE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t="10370" r="54286" b="62751"/>
          <a:stretch/>
        </p:blipFill>
        <p:spPr>
          <a:xfrm>
            <a:off x="5399314" y="2065993"/>
            <a:ext cx="6284685" cy="27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0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6DDC6-2FF9-401E-B3DF-A078DEAEF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r="7381"/>
          <a:stretch/>
        </p:blipFill>
        <p:spPr>
          <a:xfrm>
            <a:off x="653142" y="-486229"/>
            <a:ext cx="10885715" cy="71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245</TotalTime>
  <Words>323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Centaur</vt:lpstr>
      <vt:lpstr>Freestyle Script</vt:lpstr>
      <vt:lpstr>Tw Cen MT</vt:lpstr>
      <vt:lpstr>Droplet</vt:lpstr>
      <vt:lpstr>Linux device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2</cp:revision>
  <dcterms:created xsi:type="dcterms:W3CDTF">2024-05-06T08:24:00Z</dcterms:created>
  <dcterms:modified xsi:type="dcterms:W3CDTF">2024-05-06T12:29:19Z</dcterms:modified>
</cp:coreProperties>
</file>