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488" r:id="rId2"/>
    <p:sldId id="257" r:id="rId3"/>
    <p:sldId id="264" r:id="rId4"/>
    <p:sldId id="258" r:id="rId5"/>
    <p:sldId id="261" r:id="rId6"/>
    <p:sldId id="256" r:id="rId7"/>
    <p:sldId id="272" r:id="rId8"/>
    <p:sldId id="489" r:id="rId9"/>
    <p:sldId id="297" r:id="rId10"/>
    <p:sldId id="300" r:id="rId11"/>
    <p:sldId id="298" r:id="rId12"/>
    <p:sldId id="490" r:id="rId13"/>
    <p:sldId id="299" r:id="rId14"/>
    <p:sldId id="271" r:id="rId15"/>
    <p:sldId id="259" r:id="rId16"/>
    <p:sldId id="296" r:id="rId17"/>
    <p:sldId id="293" r:id="rId18"/>
  </p:sldIdLst>
  <p:sldSz cx="9144000" cy="6858000" type="screen4x3"/>
  <p:notesSz cx="6858000" cy="9144000"/>
  <p:defaultTextStyle>
    <a:defPPr>
      <a:defRPr lang="zh-TW"/>
    </a:defPPr>
    <a:lvl1pPr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C1B016-16B4-4014-9CA4-81DCE6766D09}" v="126" dt="2024-05-31T07:59:03.415"/>
    <p1510:client id="{993F2208-2647-40F3-A7F3-EF550D47E039}" v="179" dt="2024-05-31T08:18:04.6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7" d="100"/>
          <a:sy n="67" d="100"/>
        </p:scale>
        <p:origin x="-84" y="-3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vi M" userId="aa0847465628f3dc" providerId="Windows Live" clId="Web-{32C1B016-16B4-4014-9CA4-81DCE6766D09}"/>
    <pc:docChg chg="addSld delSld modSld addMainMaster delMainMaster">
      <pc:chgData name="Ganavi M" userId="aa0847465628f3dc" providerId="Windows Live" clId="Web-{32C1B016-16B4-4014-9CA4-81DCE6766D09}" dt="2024-05-31T07:59:03.415" v="118" actId="20577"/>
      <pc:docMkLst>
        <pc:docMk/>
      </pc:docMkLst>
      <pc:sldChg chg="modSp add del mod modClrScheme chgLayout">
        <pc:chgData name="Ganavi M" userId="aa0847465628f3dc" providerId="Windows Live" clId="Web-{32C1B016-16B4-4014-9CA4-81DCE6766D09}" dt="2024-05-31T07:58:32.650" v="95"/>
        <pc:sldMkLst>
          <pc:docMk/>
          <pc:sldMk cId="0" sldId="256"/>
        </pc:sldMkLst>
        <pc:spChg chg="mod ord">
          <ac:chgData name="Ganavi M" userId="aa0847465628f3dc" providerId="Windows Live" clId="Web-{32C1B016-16B4-4014-9CA4-81DCE6766D09}" dt="2024-05-31T06:18:06.854" v="2" actId="20577"/>
          <ac:spMkLst>
            <pc:docMk/>
            <pc:sldMk cId="0" sldId="256"/>
            <ac:spMk id="2050" creationId="{D200FF2A-698A-0E2A-8670-0F5809166B38}"/>
          </ac:spMkLst>
        </pc:spChg>
      </pc:sldChg>
      <pc:sldChg chg="modSp mod modClrScheme chgLayout">
        <pc:chgData name="Ganavi M" userId="aa0847465628f3dc" providerId="Windows Live" clId="Web-{32C1B016-16B4-4014-9CA4-81DCE6766D09}" dt="2024-05-31T06:34:52.505" v="94" actId="20577"/>
        <pc:sldMkLst>
          <pc:docMk/>
          <pc:sldMk cId="0" sldId="257"/>
        </pc:sldMkLst>
        <pc:spChg chg="mod ord">
          <ac:chgData name="Ganavi M" userId="aa0847465628f3dc" providerId="Windows Live" clId="Web-{32C1B016-16B4-4014-9CA4-81DCE6766D09}" dt="2024-05-31T06:17:56.416" v="0"/>
          <ac:spMkLst>
            <pc:docMk/>
            <pc:sldMk cId="0" sldId="257"/>
            <ac:spMk id="3074" creationId="{011540BB-7918-3B7C-1862-BC4D748A82F3}"/>
          </ac:spMkLst>
        </pc:spChg>
        <pc:spChg chg="mod ord">
          <ac:chgData name="Ganavi M" userId="aa0847465628f3dc" providerId="Windows Live" clId="Web-{32C1B016-16B4-4014-9CA4-81DCE6766D09}" dt="2024-05-31T06:34:52.505" v="94" actId="20577"/>
          <ac:spMkLst>
            <pc:docMk/>
            <pc:sldMk cId="0" sldId="257"/>
            <ac:spMk id="3075" creationId="{0192B545-590E-43B2-E3E2-37FC81E2D0FD}"/>
          </ac:spMkLst>
        </pc:spChg>
      </pc:sldChg>
      <pc:sldChg chg="modSp mod modClrScheme chgLayout">
        <pc:chgData name="Ganavi M" userId="aa0847465628f3dc" providerId="Windows Live" clId="Web-{32C1B016-16B4-4014-9CA4-81DCE6766D09}" dt="2024-05-31T06:23:42.925" v="51" actId="20577"/>
        <pc:sldMkLst>
          <pc:docMk/>
          <pc:sldMk cId="0" sldId="258"/>
        </pc:sldMkLst>
        <pc:spChg chg="mod ord">
          <ac:chgData name="Ganavi M" userId="aa0847465628f3dc" providerId="Windows Live" clId="Web-{32C1B016-16B4-4014-9CA4-81DCE6766D09}" dt="2024-05-31T06:17:56.416" v="0"/>
          <ac:spMkLst>
            <pc:docMk/>
            <pc:sldMk cId="0" sldId="258"/>
            <ac:spMk id="4098" creationId="{B5EF604A-09D5-6E0D-118D-21975B0B063E}"/>
          </ac:spMkLst>
        </pc:spChg>
        <pc:spChg chg="mod ord">
          <ac:chgData name="Ganavi M" userId="aa0847465628f3dc" providerId="Windows Live" clId="Web-{32C1B016-16B4-4014-9CA4-81DCE6766D09}" dt="2024-05-31T06:23:42.925" v="51" actId="20577"/>
          <ac:spMkLst>
            <pc:docMk/>
            <pc:sldMk cId="0" sldId="258"/>
            <ac:spMk id="4099" creationId="{6CFB9650-509F-E762-6AE3-DEC1256D0B98}"/>
          </ac:spMkLst>
        </pc:spChg>
      </pc:sldChg>
      <pc:sldChg chg="modSp add del mod modClrScheme chgLayout">
        <pc:chgData name="Ganavi M" userId="aa0847465628f3dc" providerId="Windows Live" clId="Web-{32C1B016-16B4-4014-9CA4-81DCE6766D09}" dt="2024-05-31T07:58:32.696" v="103"/>
        <pc:sldMkLst>
          <pc:docMk/>
          <pc:sldMk cId="0" sldId="259"/>
        </pc:sldMkLst>
        <pc:spChg chg="mod ord">
          <ac:chgData name="Ganavi M" userId="aa0847465628f3dc" providerId="Windows Live" clId="Web-{32C1B016-16B4-4014-9CA4-81DCE6766D09}" dt="2024-05-31T06:17:56.416" v="0"/>
          <ac:spMkLst>
            <pc:docMk/>
            <pc:sldMk cId="0" sldId="259"/>
            <ac:spMk id="5122" creationId="{18967C86-7D4C-4A8C-EFA8-433012B27F72}"/>
          </ac:spMkLst>
        </pc:spChg>
        <pc:spChg chg="mod ord">
          <ac:chgData name="Ganavi M" userId="aa0847465628f3dc" providerId="Windows Live" clId="Web-{32C1B016-16B4-4014-9CA4-81DCE6766D09}" dt="2024-05-31T06:22:06.782" v="21" actId="20577"/>
          <ac:spMkLst>
            <pc:docMk/>
            <pc:sldMk cId="0" sldId="259"/>
            <ac:spMk id="5123" creationId="{F04E761A-E93D-0201-D7DF-7BEEACFD0F8E}"/>
          </ac:spMkLst>
        </pc:spChg>
      </pc:sldChg>
      <pc:sldChg chg="modSp mod modClrScheme chgLayout">
        <pc:chgData name="Ganavi M" userId="aa0847465628f3dc" providerId="Windows Live" clId="Web-{32C1B016-16B4-4014-9CA4-81DCE6766D09}" dt="2024-05-31T06:23:31.081" v="48" actId="20577"/>
        <pc:sldMkLst>
          <pc:docMk/>
          <pc:sldMk cId="0" sldId="261"/>
        </pc:sldMkLst>
        <pc:spChg chg="mod ord">
          <ac:chgData name="Ganavi M" userId="aa0847465628f3dc" providerId="Windows Live" clId="Web-{32C1B016-16B4-4014-9CA4-81DCE6766D09}" dt="2024-05-31T06:17:56.416" v="0"/>
          <ac:spMkLst>
            <pc:docMk/>
            <pc:sldMk cId="0" sldId="261"/>
            <ac:spMk id="7170" creationId="{E2961753-38BD-BD1D-BC3A-AB5C1F2BCE89}"/>
          </ac:spMkLst>
        </pc:spChg>
        <pc:spChg chg="mod ord">
          <ac:chgData name="Ganavi M" userId="aa0847465628f3dc" providerId="Windows Live" clId="Web-{32C1B016-16B4-4014-9CA4-81DCE6766D09}" dt="2024-05-31T06:23:31.081" v="48" actId="20577"/>
          <ac:spMkLst>
            <pc:docMk/>
            <pc:sldMk cId="0" sldId="261"/>
            <ac:spMk id="7171" creationId="{B7034A94-4A9F-50FC-B939-2E68CBA0B8C9}"/>
          </ac:spMkLst>
        </pc:spChg>
      </pc:sldChg>
      <pc:sldChg chg="modSp del mod modClrScheme chgLayout">
        <pc:chgData name="Ganavi M" userId="aa0847465628f3dc" providerId="Windows Live" clId="Web-{32C1B016-16B4-4014-9CA4-81DCE6766D09}" dt="2024-05-31T06:23:52.425" v="52"/>
        <pc:sldMkLst>
          <pc:docMk/>
          <pc:sldMk cId="0" sldId="262"/>
        </pc:sldMkLst>
        <pc:spChg chg="mod ord">
          <ac:chgData name="Ganavi M" userId="aa0847465628f3dc" providerId="Windows Live" clId="Web-{32C1B016-16B4-4014-9CA4-81DCE6766D09}" dt="2024-05-31T06:17:56.416" v="0"/>
          <ac:spMkLst>
            <pc:docMk/>
            <pc:sldMk cId="0" sldId="262"/>
            <ac:spMk id="8194" creationId="{62123280-2EA4-C161-3DBC-1FBF2AF99482}"/>
          </ac:spMkLst>
        </pc:spChg>
        <pc:spChg chg="mod ord">
          <ac:chgData name="Ganavi M" userId="aa0847465628f3dc" providerId="Windows Live" clId="Web-{32C1B016-16B4-4014-9CA4-81DCE6766D09}" dt="2024-05-31T06:22:44.861" v="29" actId="20577"/>
          <ac:spMkLst>
            <pc:docMk/>
            <pc:sldMk cId="0" sldId="262"/>
            <ac:spMk id="8195" creationId="{DECC990B-5943-00D6-02D0-9F4535013F26}"/>
          </ac:spMkLst>
        </pc:spChg>
      </pc:sldChg>
      <pc:sldChg chg="modSp mod modClrScheme chgLayout">
        <pc:chgData name="Ganavi M" userId="aa0847465628f3dc" providerId="Windows Live" clId="Web-{32C1B016-16B4-4014-9CA4-81DCE6766D09}" dt="2024-05-31T06:21:54.188" v="20" actId="14100"/>
        <pc:sldMkLst>
          <pc:docMk/>
          <pc:sldMk cId="0" sldId="264"/>
        </pc:sldMkLst>
        <pc:spChg chg="mod ord">
          <ac:chgData name="Ganavi M" userId="aa0847465628f3dc" providerId="Windows Live" clId="Web-{32C1B016-16B4-4014-9CA4-81DCE6766D09}" dt="2024-05-31T06:17:56.416" v="0"/>
          <ac:spMkLst>
            <pc:docMk/>
            <pc:sldMk cId="0" sldId="264"/>
            <ac:spMk id="10242" creationId="{D7BE6D7B-5FD9-C4CF-5A9B-F0BF7413218B}"/>
          </ac:spMkLst>
        </pc:spChg>
        <pc:graphicFrameChg chg="mod ord">
          <ac:chgData name="Ganavi M" userId="aa0847465628f3dc" providerId="Windows Live" clId="Web-{32C1B016-16B4-4014-9CA4-81DCE6766D09}" dt="2024-05-31T06:21:54.188" v="20" actId="14100"/>
          <ac:graphicFrameMkLst>
            <pc:docMk/>
            <pc:sldMk cId="0" sldId="264"/>
            <ac:graphicFrameMk id="10247" creationId="{4BD9D57B-254B-565A-4540-7B29F02191AE}"/>
          </ac:graphicFrameMkLst>
        </pc:graphicFrameChg>
      </pc:sldChg>
      <pc:sldChg chg="add">
        <pc:chgData name="Ganavi M" userId="aa0847465628f3dc" providerId="Windows Live" clId="Web-{32C1B016-16B4-4014-9CA4-81DCE6766D09}" dt="2024-05-31T07:58:32.681" v="102"/>
        <pc:sldMkLst>
          <pc:docMk/>
          <pc:sldMk cId="0" sldId="271"/>
        </pc:sldMkLst>
      </pc:sldChg>
      <pc:sldChg chg="add">
        <pc:chgData name="Ganavi M" userId="aa0847465628f3dc" providerId="Windows Live" clId="Web-{32C1B016-16B4-4014-9CA4-81DCE6766D09}" dt="2024-05-31T07:58:32.650" v="96"/>
        <pc:sldMkLst>
          <pc:docMk/>
          <pc:sldMk cId="0" sldId="272"/>
        </pc:sldMkLst>
      </pc:sldChg>
      <pc:sldChg chg="add">
        <pc:chgData name="Ganavi M" userId="aa0847465628f3dc" providerId="Windows Live" clId="Web-{32C1B016-16B4-4014-9CA4-81DCE6766D09}" dt="2024-05-31T07:58:32.696" v="105"/>
        <pc:sldMkLst>
          <pc:docMk/>
          <pc:sldMk cId="0" sldId="293"/>
        </pc:sldMkLst>
      </pc:sldChg>
      <pc:sldChg chg="add">
        <pc:chgData name="Ganavi M" userId="aa0847465628f3dc" providerId="Windows Live" clId="Web-{32C1B016-16B4-4014-9CA4-81DCE6766D09}" dt="2024-05-31T07:58:32.696" v="104"/>
        <pc:sldMkLst>
          <pc:docMk/>
          <pc:sldMk cId="0" sldId="296"/>
        </pc:sldMkLst>
      </pc:sldChg>
      <pc:sldChg chg="add">
        <pc:chgData name="Ganavi M" userId="aa0847465628f3dc" providerId="Windows Live" clId="Web-{32C1B016-16B4-4014-9CA4-81DCE6766D09}" dt="2024-05-31T07:58:32.665" v="98"/>
        <pc:sldMkLst>
          <pc:docMk/>
          <pc:sldMk cId="0" sldId="297"/>
        </pc:sldMkLst>
      </pc:sldChg>
      <pc:sldChg chg="add">
        <pc:chgData name="Ganavi M" userId="aa0847465628f3dc" providerId="Windows Live" clId="Web-{32C1B016-16B4-4014-9CA4-81DCE6766D09}" dt="2024-05-31T07:58:32.665" v="100"/>
        <pc:sldMkLst>
          <pc:docMk/>
          <pc:sldMk cId="0" sldId="298"/>
        </pc:sldMkLst>
      </pc:sldChg>
      <pc:sldChg chg="add">
        <pc:chgData name="Ganavi M" userId="aa0847465628f3dc" providerId="Windows Live" clId="Web-{32C1B016-16B4-4014-9CA4-81DCE6766D09}" dt="2024-05-31T07:58:32.681" v="101"/>
        <pc:sldMkLst>
          <pc:docMk/>
          <pc:sldMk cId="0" sldId="299"/>
        </pc:sldMkLst>
      </pc:sldChg>
      <pc:sldChg chg="add">
        <pc:chgData name="Ganavi M" userId="aa0847465628f3dc" providerId="Windows Live" clId="Web-{32C1B016-16B4-4014-9CA4-81DCE6766D09}" dt="2024-05-31T07:58:32.665" v="99"/>
        <pc:sldMkLst>
          <pc:docMk/>
          <pc:sldMk cId="0" sldId="300"/>
        </pc:sldMkLst>
      </pc:sldChg>
      <pc:sldChg chg="modSp add">
        <pc:chgData name="Ganavi M" userId="aa0847465628f3dc" providerId="Windows Live" clId="Web-{32C1B016-16B4-4014-9CA4-81DCE6766D09}" dt="2024-05-31T07:59:03.415" v="118" actId="20577"/>
        <pc:sldMkLst>
          <pc:docMk/>
          <pc:sldMk cId="4259797247" sldId="488"/>
        </pc:sldMkLst>
        <pc:spChg chg="mod">
          <ac:chgData name="Ganavi M" userId="aa0847465628f3dc" providerId="Windows Live" clId="Web-{32C1B016-16B4-4014-9CA4-81DCE6766D09}" dt="2024-05-31T07:59:03.415" v="118" actId="20577"/>
          <ac:spMkLst>
            <pc:docMk/>
            <pc:sldMk cId="4259797247" sldId="488"/>
            <ac:spMk id="3" creationId="{01B7E321-1C0E-F3F0-1CD0-3DFE7B03BA76}"/>
          </ac:spMkLst>
        </pc:spChg>
        <pc:spChg chg="mod">
          <ac:chgData name="Ganavi M" userId="aa0847465628f3dc" providerId="Windows Live" clId="Web-{32C1B016-16B4-4014-9CA4-81DCE6766D09}" dt="2024-05-31T06:24:25.192" v="76" actId="1076"/>
          <ac:spMkLst>
            <pc:docMk/>
            <pc:sldMk cId="4259797247" sldId="488"/>
            <ac:spMk id="4" creationId="{103B4B10-953E-CBD1-9601-51A457AE9A56}"/>
          </ac:spMkLst>
        </pc:spChg>
      </pc:sldChg>
      <pc:sldChg chg="add">
        <pc:chgData name="Ganavi M" userId="aa0847465628f3dc" providerId="Windows Live" clId="Web-{32C1B016-16B4-4014-9CA4-81DCE6766D09}" dt="2024-05-31T07:58:32.665" v="97"/>
        <pc:sldMkLst>
          <pc:docMk/>
          <pc:sldMk cId="551340905" sldId="489"/>
        </pc:sldMkLst>
      </pc:sldChg>
      <pc:sldMasterChg chg="del delSldLayout">
        <pc:chgData name="Ganavi M" userId="aa0847465628f3dc" providerId="Windows Live" clId="Web-{32C1B016-16B4-4014-9CA4-81DCE6766D09}" dt="2024-05-31T06:17:56.416" v="0"/>
        <pc:sldMasterMkLst>
          <pc:docMk/>
          <pc:sldMasterMk cId="0" sldId="2147483648"/>
        </pc:sldMasterMkLst>
        <pc:sldLayoutChg chg="del">
          <pc:chgData name="Ganavi M" userId="aa0847465628f3dc" providerId="Windows Live" clId="Web-{32C1B016-16B4-4014-9CA4-81DCE6766D09}" dt="2024-05-31T06:17:56.416" v="0"/>
          <pc:sldLayoutMkLst>
            <pc:docMk/>
            <pc:sldMasterMk cId="0" sldId="2147483648"/>
            <pc:sldLayoutMk cId="2850439893" sldId="2147483649"/>
          </pc:sldLayoutMkLst>
        </pc:sldLayoutChg>
        <pc:sldLayoutChg chg="del">
          <pc:chgData name="Ganavi M" userId="aa0847465628f3dc" providerId="Windows Live" clId="Web-{32C1B016-16B4-4014-9CA4-81DCE6766D09}" dt="2024-05-31T06:17:56.416" v="0"/>
          <pc:sldLayoutMkLst>
            <pc:docMk/>
            <pc:sldMasterMk cId="0" sldId="2147483648"/>
            <pc:sldLayoutMk cId="3304120402" sldId="2147483650"/>
          </pc:sldLayoutMkLst>
        </pc:sldLayoutChg>
        <pc:sldLayoutChg chg="del">
          <pc:chgData name="Ganavi M" userId="aa0847465628f3dc" providerId="Windows Live" clId="Web-{32C1B016-16B4-4014-9CA4-81DCE6766D09}" dt="2024-05-31T06:17:56.416" v="0"/>
          <pc:sldLayoutMkLst>
            <pc:docMk/>
            <pc:sldMasterMk cId="0" sldId="2147483648"/>
            <pc:sldLayoutMk cId="2228682074" sldId="2147483651"/>
          </pc:sldLayoutMkLst>
        </pc:sldLayoutChg>
        <pc:sldLayoutChg chg="del">
          <pc:chgData name="Ganavi M" userId="aa0847465628f3dc" providerId="Windows Live" clId="Web-{32C1B016-16B4-4014-9CA4-81DCE6766D09}" dt="2024-05-31T06:17:56.416" v="0"/>
          <pc:sldLayoutMkLst>
            <pc:docMk/>
            <pc:sldMasterMk cId="0" sldId="2147483648"/>
            <pc:sldLayoutMk cId="3408256909" sldId="2147483652"/>
          </pc:sldLayoutMkLst>
        </pc:sldLayoutChg>
        <pc:sldLayoutChg chg="del">
          <pc:chgData name="Ganavi M" userId="aa0847465628f3dc" providerId="Windows Live" clId="Web-{32C1B016-16B4-4014-9CA4-81DCE6766D09}" dt="2024-05-31T06:17:56.416" v="0"/>
          <pc:sldLayoutMkLst>
            <pc:docMk/>
            <pc:sldMasterMk cId="0" sldId="2147483648"/>
            <pc:sldLayoutMk cId="826548542" sldId="2147483653"/>
          </pc:sldLayoutMkLst>
        </pc:sldLayoutChg>
        <pc:sldLayoutChg chg="del">
          <pc:chgData name="Ganavi M" userId="aa0847465628f3dc" providerId="Windows Live" clId="Web-{32C1B016-16B4-4014-9CA4-81DCE6766D09}" dt="2024-05-31T06:17:56.416" v="0"/>
          <pc:sldLayoutMkLst>
            <pc:docMk/>
            <pc:sldMasterMk cId="0" sldId="2147483648"/>
            <pc:sldLayoutMk cId="582468611" sldId="2147483654"/>
          </pc:sldLayoutMkLst>
        </pc:sldLayoutChg>
        <pc:sldLayoutChg chg="del">
          <pc:chgData name="Ganavi M" userId="aa0847465628f3dc" providerId="Windows Live" clId="Web-{32C1B016-16B4-4014-9CA4-81DCE6766D09}" dt="2024-05-31T06:17:56.416" v="0"/>
          <pc:sldLayoutMkLst>
            <pc:docMk/>
            <pc:sldMasterMk cId="0" sldId="2147483648"/>
            <pc:sldLayoutMk cId="4114981952" sldId="2147483655"/>
          </pc:sldLayoutMkLst>
        </pc:sldLayoutChg>
        <pc:sldLayoutChg chg="del">
          <pc:chgData name="Ganavi M" userId="aa0847465628f3dc" providerId="Windows Live" clId="Web-{32C1B016-16B4-4014-9CA4-81DCE6766D09}" dt="2024-05-31T06:17:56.416" v="0"/>
          <pc:sldLayoutMkLst>
            <pc:docMk/>
            <pc:sldMasterMk cId="0" sldId="2147483648"/>
            <pc:sldLayoutMk cId="1973842958" sldId="2147483656"/>
          </pc:sldLayoutMkLst>
        </pc:sldLayoutChg>
        <pc:sldLayoutChg chg="del">
          <pc:chgData name="Ganavi M" userId="aa0847465628f3dc" providerId="Windows Live" clId="Web-{32C1B016-16B4-4014-9CA4-81DCE6766D09}" dt="2024-05-31T06:17:56.416" v="0"/>
          <pc:sldLayoutMkLst>
            <pc:docMk/>
            <pc:sldMasterMk cId="0" sldId="2147483648"/>
            <pc:sldLayoutMk cId="548866772" sldId="2147483657"/>
          </pc:sldLayoutMkLst>
        </pc:sldLayoutChg>
        <pc:sldLayoutChg chg="del">
          <pc:chgData name="Ganavi M" userId="aa0847465628f3dc" providerId="Windows Live" clId="Web-{32C1B016-16B4-4014-9CA4-81DCE6766D09}" dt="2024-05-31T06:17:56.416" v="0"/>
          <pc:sldLayoutMkLst>
            <pc:docMk/>
            <pc:sldMasterMk cId="0" sldId="2147483648"/>
            <pc:sldLayoutMk cId="2622316723" sldId="2147483658"/>
          </pc:sldLayoutMkLst>
        </pc:sldLayoutChg>
        <pc:sldLayoutChg chg="del">
          <pc:chgData name="Ganavi M" userId="aa0847465628f3dc" providerId="Windows Live" clId="Web-{32C1B016-16B4-4014-9CA4-81DCE6766D09}" dt="2024-05-31T06:17:56.416" v="0"/>
          <pc:sldLayoutMkLst>
            <pc:docMk/>
            <pc:sldMasterMk cId="0" sldId="2147483648"/>
            <pc:sldLayoutMk cId="1359196781" sldId="2147483659"/>
          </pc:sldLayoutMkLst>
        </pc:sldLayoutChg>
      </pc:sldMasterChg>
      <pc:sldMasterChg chg="add addSldLayout modSldLayout">
        <pc:chgData name="Ganavi M" userId="aa0847465628f3dc" providerId="Windows Live" clId="Web-{32C1B016-16B4-4014-9CA4-81DCE6766D09}" dt="2024-05-31T06:17:56.416" v="0"/>
        <pc:sldMasterMkLst>
          <pc:docMk/>
          <pc:sldMasterMk cId="828307999" sldId="2147483660"/>
        </pc:sldMasterMkLst>
        <pc:sldLayoutChg chg="add mod replId">
          <pc:chgData name="Ganavi M" userId="aa0847465628f3dc" providerId="Windows Live" clId="Web-{32C1B016-16B4-4014-9CA4-81DCE6766D09}" dt="2024-05-31T06:17:56.416" v="0"/>
          <pc:sldLayoutMkLst>
            <pc:docMk/>
            <pc:sldMasterMk cId="828307999" sldId="2147483660"/>
            <pc:sldLayoutMk cId="3613852491" sldId="2147483661"/>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3651593190" sldId="2147483662"/>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2371376860" sldId="2147483663"/>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3701037619" sldId="2147483664"/>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334542059" sldId="2147483665"/>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4117836900" sldId="2147483666"/>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1921878867" sldId="2147483667"/>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4294419442" sldId="2147483668"/>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2632178152" sldId="2147483669"/>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1069734290" sldId="2147483670"/>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2637282641" sldId="2147483671"/>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1858880424" sldId="2147483672"/>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3995634445" sldId="2147483673"/>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1699064132" sldId="2147483674"/>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3279364214" sldId="2147483675"/>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3427682099" sldId="2147483676"/>
          </pc:sldLayoutMkLst>
        </pc:sldLayoutChg>
        <pc:sldLayoutChg chg="add mod replId">
          <pc:chgData name="Ganavi M" userId="aa0847465628f3dc" providerId="Windows Live" clId="Web-{32C1B016-16B4-4014-9CA4-81DCE6766D09}" dt="2024-05-31T06:17:56.416" v="0"/>
          <pc:sldLayoutMkLst>
            <pc:docMk/>
            <pc:sldMasterMk cId="828307999" sldId="2147483660"/>
            <pc:sldLayoutMk cId="3362364648" sldId="2147483677"/>
          </pc:sldLayoutMkLst>
        </pc:sldLayoutChg>
      </pc:sldMasterChg>
    </pc:docChg>
  </pc:docChgLst>
  <pc:docChgLst>
    <pc:chgData name="Ganavi M" userId="aa0847465628f3dc" providerId="Windows Live" clId="Web-{993F2208-2647-40F3-A7F3-EF550D47E039}"/>
    <pc:docChg chg="addSld modSld">
      <pc:chgData name="Ganavi M" userId="aa0847465628f3dc" providerId="Windows Live" clId="Web-{993F2208-2647-40F3-A7F3-EF550D47E039}" dt="2024-05-31T08:18:04.665" v="182" actId="1076"/>
      <pc:docMkLst>
        <pc:docMk/>
      </pc:docMkLst>
      <pc:sldChg chg="modSp">
        <pc:chgData name="Ganavi M" userId="aa0847465628f3dc" providerId="Windows Live" clId="Web-{993F2208-2647-40F3-A7F3-EF550D47E039}" dt="2024-05-31T08:15:08.581" v="177" actId="20577"/>
        <pc:sldMkLst>
          <pc:docMk/>
          <pc:sldMk cId="0" sldId="257"/>
        </pc:sldMkLst>
        <pc:spChg chg="mod">
          <ac:chgData name="Ganavi M" userId="aa0847465628f3dc" providerId="Windows Live" clId="Web-{993F2208-2647-40F3-A7F3-EF550D47E039}" dt="2024-05-31T08:15:08.581" v="177" actId="20577"/>
          <ac:spMkLst>
            <pc:docMk/>
            <pc:sldMk cId="0" sldId="257"/>
            <ac:spMk id="3074" creationId="{011540BB-7918-3B7C-1862-BC4D748A82F3}"/>
          </ac:spMkLst>
        </pc:spChg>
      </pc:sldChg>
      <pc:sldChg chg="modSp">
        <pc:chgData name="Ganavi M" userId="aa0847465628f3dc" providerId="Windows Live" clId="Web-{993F2208-2647-40F3-A7F3-EF550D47E039}" dt="2024-05-31T08:15:16.831" v="180" actId="20577"/>
        <pc:sldMkLst>
          <pc:docMk/>
          <pc:sldMk cId="0" sldId="258"/>
        </pc:sldMkLst>
        <pc:spChg chg="mod">
          <ac:chgData name="Ganavi M" userId="aa0847465628f3dc" providerId="Windows Live" clId="Web-{993F2208-2647-40F3-A7F3-EF550D47E039}" dt="2024-05-31T08:15:16.831" v="180" actId="20577"/>
          <ac:spMkLst>
            <pc:docMk/>
            <pc:sldMk cId="0" sldId="258"/>
            <ac:spMk id="4098" creationId="{B5EF604A-09D5-6E0D-118D-21975B0B063E}"/>
          </ac:spMkLst>
        </pc:spChg>
      </pc:sldChg>
      <pc:sldChg chg="modSp">
        <pc:chgData name="Ganavi M" userId="aa0847465628f3dc" providerId="Windows Live" clId="Web-{993F2208-2647-40F3-A7F3-EF550D47E039}" dt="2024-05-31T08:12:22.185" v="140" actId="14100"/>
        <pc:sldMkLst>
          <pc:docMk/>
          <pc:sldMk cId="0" sldId="259"/>
        </pc:sldMkLst>
        <pc:spChg chg="mod">
          <ac:chgData name="Ganavi M" userId="aa0847465628f3dc" providerId="Windows Live" clId="Web-{993F2208-2647-40F3-A7F3-EF550D47E039}" dt="2024-05-31T08:12:22.185" v="140" actId="14100"/>
          <ac:spMkLst>
            <pc:docMk/>
            <pc:sldMk cId="0" sldId="259"/>
            <ac:spMk id="14339" creationId="{6AF84BC7-F446-70E9-B1E5-7F2DE6B7109D}"/>
          </ac:spMkLst>
        </pc:spChg>
      </pc:sldChg>
      <pc:sldChg chg="modSp">
        <pc:chgData name="Ganavi M" userId="aa0847465628f3dc" providerId="Windows Live" clId="Web-{993F2208-2647-40F3-A7F3-EF550D47E039}" dt="2024-05-31T08:15:21.160" v="181" actId="20577"/>
        <pc:sldMkLst>
          <pc:docMk/>
          <pc:sldMk cId="0" sldId="261"/>
        </pc:sldMkLst>
        <pc:spChg chg="mod">
          <ac:chgData name="Ganavi M" userId="aa0847465628f3dc" providerId="Windows Live" clId="Web-{993F2208-2647-40F3-A7F3-EF550D47E039}" dt="2024-05-31T08:15:21.160" v="181" actId="20577"/>
          <ac:spMkLst>
            <pc:docMk/>
            <pc:sldMk cId="0" sldId="261"/>
            <ac:spMk id="7170" creationId="{E2961753-38BD-BD1D-BC3A-AB5C1F2BCE89}"/>
          </ac:spMkLst>
        </pc:spChg>
      </pc:sldChg>
      <pc:sldChg chg="modSp">
        <pc:chgData name="Ganavi M" userId="aa0847465628f3dc" providerId="Windows Live" clId="Web-{993F2208-2647-40F3-A7F3-EF550D47E039}" dt="2024-05-31T08:15:11.941" v="179" actId="1076"/>
        <pc:sldMkLst>
          <pc:docMk/>
          <pc:sldMk cId="0" sldId="264"/>
        </pc:sldMkLst>
        <pc:spChg chg="mod">
          <ac:chgData name="Ganavi M" userId="aa0847465628f3dc" providerId="Windows Live" clId="Web-{993F2208-2647-40F3-A7F3-EF550D47E039}" dt="2024-05-31T08:15:11.941" v="179" actId="1076"/>
          <ac:spMkLst>
            <pc:docMk/>
            <pc:sldMk cId="0" sldId="264"/>
            <ac:spMk id="10242" creationId="{D7BE6D7B-5FD9-C4CF-5A9B-F0BF7413218B}"/>
          </ac:spMkLst>
        </pc:spChg>
      </pc:sldChg>
      <pc:sldChg chg="modSp">
        <pc:chgData name="Ganavi M" userId="aa0847465628f3dc" providerId="Windows Live" clId="Web-{993F2208-2647-40F3-A7F3-EF550D47E039}" dt="2024-05-31T08:09:25.179" v="95" actId="1076"/>
        <pc:sldMkLst>
          <pc:docMk/>
          <pc:sldMk cId="0" sldId="271"/>
        </pc:sldMkLst>
        <pc:spChg chg="mod">
          <ac:chgData name="Ganavi M" userId="aa0847465628f3dc" providerId="Windows Live" clId="Web-{993F2208-2647-40F3-A7F3-EF550D47E039}" dt="2024-05-31T08:09:24.867" v="94" actId="20577"/>
          <ac:spMkLst>
            <pc:docMk/>
            <pc:sldMk cId="0" sldId="271"/>
            <ac:spMk id="9218" creationId="{D2DA0FF3-95BE-61DB-D520-F67A748AE4EF}"/>
          </ac:spMkLst>
        </pc:spChg>
        <pc:graphicFrameChg chg="mod">
          <ac:chgData name="Ganavi M" userId="aa0847465628f3dc" providerId="Windows Live" clId="Web-{993F2208-2647-40F3-A7F3-EF550D47E039}" dt="2024-05-31T08:09:25.179" v="95" actId="1076"/>
          <ac:graphicFrameMkLst>
            <pc:docMk/>
            <pc:sldMk cId="0" sldId="271"/>
            <ac:graphicFrameMk id="41057" creationId="{3C249984-1B4E-DCAC-7BAA-FF872270DF77}"/>
          </ac:graphicFrameMkLst>
        </pc:graphicFrameChg>
      </pc:sldChg>
      <pc:sldChg chg="modSp">
        <pc:chgData name="Ganavi M" userId="aa0847465628f3dc" providerId="Windows Live" clId="Web-{993F2208-2647-40F3-A7F3-EF550D47E039}" dt="2024-05-31T08:02:46.854" v="2" actId="14100"/>
        <pc:sldMkLst>
          <pc:docMk/>
          <pc:sldMk cId="0" sldId="272"/>
        </pc:sldMkLst>
        <pc:spChg chg="mod">
          <ac:chgData name="Ganavi M" userId="aa0847465628f3dc" providerId="Windows Live" clId="Web-{993F2208-2647-40F3-A7F3-EF550D47E039}" dt="2024-05-31T08:02:46.854" v="2" actId="14100"/>
          <ac:spMkLst>
            <pc:docMk/>
            <pc:sldMk cId="0" sldId="272"/>
            <ac:spMk id="3075" creationId="{5BC930B6-ED43-C67B-3C8D-DA0BF80A1AA6}"/>
          </ac:spMkLst>
        </pc:spChg>
      </pc:sldChg>
      <pc:sldChg chg="modSp">
        <pc:chgData name="Ganavi M" userId="aa0847465628f3dc" providerId="Windows Live" clId="Web-{993F2208-2647-40F3-A7F3-EF550D47E039}" dt="2024-05-31T08:14:00.985" v="158" actId="20577"/>
        <pc:sldMkLst>
          <pc:docMk/>
          <pc:sldMk cId="0" sldId="293"/>
        </pc:sldMkLst>
        <pc:spChg chg="mod">
          <ac:chgData name="Ganavi M" userId="aa0847465628f3dc" providerId="Windows Live" clId="Web-{993F2208-2647-40F3-A7F3-EF550D47E039}" dt="2024-05-31T08:14:00.985" v="158" actId="20577"/>
          <ac:spMkLst>
            <pc:docMk/>
            <pc:sldMk cId="0" sldId="293"/>
            <ac:spMk id="5" creationId="{14950DC6-B089-CC84-2917-6D8CF8EA761B}"/>
          </ac:spMkLst>
        </pc:spChg>
        <pc:spChg chg="mod">
          <ac:chgData name="Ganavi M" userId="aa0847465628f3dc" providerId="Windows Live" clId="Web-{993F2208-2647-40F3-A7F3-EF550D47E039}" dt="2024-05-31T08:13:00.421" v="141" actId="1076"/>
          <ac:spMkLst>
            <pc:docMk/>
            <pc:sldMk cId="0" sldId="293"/>
            <ac:spMk id="12290" creationId="{D73DC91B-56E9-1540-D1E5-A8CAE9C4668E}"/>
          </ac:spMkLst>
        </pc:spChg>
        <pc:picChg chg="mod">
          <ac:chgData name="Ganavi M" userId="aa0847465628f3dc" providerId="Windows Live" clId="Web-{993F2208-2647-40F3-A7F3-EF550D47E039}" dt="2024-05-31T08:13:45.047" v="155" actId="14100"/>
          <ac:picMkLst>
            <pc:docMk/>
            <pc:sldMk cId="0" sldId="293"/>
            <ac:picMk id="12292" creationId="{029D77E1-B34B-586C-CC70-F6648B90742E}"/>
          </ac:picMkLst>
        </pc:picChg>
      </pc:sldChg>
      <pc:sldChg chg="modSp">
        <pc:chgData name="Ganavi M" userId="aa0847465628f3dc" providerId="Windows Live" clId="Web-{993F2208-2647-40F3-A7F3-EF550D47E039}" dt="2024-05-31T08:11:08.839" v="130" actId="1076"/>
        <pc:sldMkLst>
          <pc:docMk/>
          <pc:sldMk cId="0" sldId="296"/>
        </pc:sldMkLst>
        <pc:spChg chg="mod">
          <ac:chgData name="Ganavi M" userId="aa0847465628f3dc" providerId="Windows Live" clId="Web-{993F2208-2647-40F3-A7F3-EF550D47E039}" dt="2024-05-31T08:11:08.839" v="130" actId="1076"/>
          <ac:spMkLst>
            <pc:docMk/>
            <pc:sldMk cId="0" sldId="296"/>
            <ac:spMk id="11266" creationId="{922AA56A-A42B-694E-ADC3-87FC32209370}"/>
          </ac:spMkLst>
        </pc:spChg>
        <pc:spChg chg="mod">
          <ac:chgData name="Ganavi M" userId="aa0847465628f3dc" providerId="Windows Live" clId="Web-{993F2208-2647-40F3-A7F3-EF550D47E039}" dt="2024-05-31T08:11:05.620" v="129" actId="20577"/>
          <ac:spMkLst>
            <pc:docMk/>
            <pc:sldMk cId="0" sldId="296"/>
            <ac:spMk id="11267" creationId="{3FDEC030-0339-D54D-A493-B16C60876890}"/>
          </ac:spMkLst>
        </pc:spChg>
      </pc:sldChg>
      <pc:sldChg chg="modSp">
        <pc:chgData name="Ganavi M" userId="aa0847465628f3dc" providerId="Windows Live" clId="Web-{993F2208-2647-40F3-A7F3-EF550D47E039}" dt="2024-05-31T08:03:28.824" v="12" actId="20577"/>
        <pc:sldMkLst>
          <pc:docMk/>
          <pc:sldMk cId="0" sldId="297"/>
        </pc:sldMkLst>
        <pc:spChg chg="mod">
          <ac:chgData name="Ganavi M" userId="aa0847465628f3dc" providerId="Windows Live" clId="Web-{993F2208-2647-40F3-A7F3-EF550D47E039}" dt="2024-05-31T08:03:28.824" v="12" actId="20577"/>
          <ac:spMkLst>
            <pc:docMk/>
            <pc:sldMk cId="0" sldId="297"/>
            <ac:spMk id="5123" creationId="{DA5197D1-70CE-56F3-2BF4-BC1628B5DE25}"/>
          </ac:spMkLst>
        </pc:spChg>
      </pc:sldChg>
      <pc:sldChg chg="modSp">
        <pc:chgData name="Ganavi M" userId="aa0847465628f3dc" providerId="Windows Live" clId="Web-{993F2208-2647-40F3-A7F3-EF550D47E039}" dt="2024-05-31T08:08:37.756" v="91" actId="20577"/>
        <pc:sldMkLst>
          <pc:docMk/>
          <pc:sldMk cId="0" sldId="298"/>
        </pc:sldMkLst>
        <pc:spChg chg="mod">
          <ac:chgData name="Ganavi M" userId="aa0847465628f3dc" providerId="Windows Live" clId="Web-{993F2208-2647-40F3-A7F3-EF550D47E039}" dt="2024-05-31T08:08:37.756" v="91" actId="20577"/>
          <ac:spMkLst>
            <pc:docMk/>
            <pc:sldMk cId="0" sldId="298"/>
            <ac:spMk id="7171" creationId="{807448E3-F5ED-919B-8B33-C49FEF9506C8}"/>
          </ac:spMkLst>
        </pc:spChg>
      </pc:sldChg>
      <pc:sldChg chg="modSp">
        <pc:chgData name="Ganavi M" userId="aa0847465628f3dc" providerId="Windows Live" clId="Web-{993F2208-2647-40F3-A7F3-EF550D47E039}" dt="2024-05-31T08:08:12.943" v="86" actId="20577"/>
        <pc:sldMkLst>
          <pc:docMk/>
          <pc:sldMk cId="0" sldId="299"/>
        </pc:sldMkLst>
        <pc:spChg chg="mod">
          <ac:chgData name="Ganavi M" userId="aa0847465628f3dc" providerId="Windows Live" clId="Web-{993F2208-2647-40F3-A7F3-EF550D47E039}" dt="2024-05-31T08:08:12.943" v="86" actId="20577"/>
          <ac:spMkLst>
            <pc:docMk/>
            <pc:sldMk cId="0" sldId="299"/>
            <ac:spMk id="8195" creationId="{BE29C2E0-AC16-182A-F96A-6CEA61EB5439}"/>
          </ac:spMkLst>
        </pc:spChg>
      </pc:sldChg>
      <pc:sldChg chg="modSp">
        <pc:chgData name="Ganavi M" userId="aa0847465628f3dc" providerId="Windows Live" clId="Web-{993F2208-2647-40F3-A7F3-EF550D47E039}" dt="2024-05-31T08:04:14.872" v="27" actId="20577"/>
        <pc:sldMkLst>
          <pc:docMk/>
          <pc:sldMk cId="0" sldId="300"/>
        </pc:sldMkLst>
        <pc:spChg chg="mod">
          <ac:chgData name="Ganavi M" userId="aa0847465628f3dc" providerId="Windows Live" clId="Web-{993F2208-2647-40F3-A7F3-EF550D47E039}" dt="2024-05-31T08:04:14.872" v="27" actId="20577"/>
          <ac:spMkLst>
            <pc:docMk/>
            <pc:sldMk cId="0" sldId="300"/>
            <ac:spMk id="5123" creationId="{22E1F17D-EBAD-9D8E-315A-ED1EF52E620C}"/>
          </ac:spMkLst>
        </pc:spChg>
        <pc:spChg chg="mod">
          <ac:chgData name="Ganavi M" userId="aa0847465628f3dc" providerId="Windows Live" clId="Web-{993F2208-2647-40F3-A7F3-EF550D47E039}" dt="2024-05-31T08:03:51.465" v="16" actId="1076"/>
          <ac:spMkLst>
            <pc:docMk/>
            <pc:sldMk cId="0" sldId="300"/>
            <ac:spMk id="6146" creationId="{0BA3B8AE-9ED1-31CD-CCBC-549B28A81D10}"/>
          </ac:spMkLst>
        </pc:spChg>
        <pc:picChg chg="mod">
          <ac:chgData name="Ganavi M" userId="aa0847465628f3dc" providerId="Windows Live" clId="Web-{993F2208-2647-40F3-A7F3-EF550D47E039}" dt="2024-05-31T08:04:04.044" v="20" actId="1076"/>
          <ac:picMkLst>
            <pc:docMk/>
            <pc:sldMk cId="0" sldId="300"/>
            <ac:picMk id="6148" creationId="{FEAED214-C0F5-7E1D-80DA-D4D171D017C6}"/>
          </ac:picMkLst>
        </pc:picChg>
      </pc:sldChg>
      <pc:sldChg chg="modSp">
        <pc:chgData name="Ganavi M" userId="aa0847465628f3dc" providerId="Windows Live" clId="Web-{993F2208-2647-40F3-A7F3-EF550D47E039}" dt="2024-05-31T08:18:04.665" v="182" actId="1076"/>
        <pc:sldMkLst>
          <pc:docMk/>
          <pc:sldMk cId="4259797247" sldId="488"/>
        </pc:sldMkLst>
        <pc:spChg chg="mod">
          <ac:chgData name="Ganavi M" userId="aa0847465628f3dc" providerId="Windows Live" clId="Web-{993F2208-2647-40F3-A7F3-EF550D47E039}" dt="2024-05-31T08:18:04.665" v="182" actId="1076"/>
          <ac:spMkLst>
            <pc:docMk/>
            <pc:sldMk cId="4259797247" sldId="488"/>
            <ac:spMk id="3" creationId="{01B7E321-1C0E-F3F0-1CD0-3DFE7B03BA76}"/>
          </ac:spMkLst>
        </pc:spChg>
        <pc:spChg chg="mod">
          <ac:chgData name="Ganavi M" userId="aa0847465628f3dc" providerId="Windows Live" clId="Web-{993F2208-2647-40F3-A7F3-EF550D47E039}" dt="2024-05-31T08:15:02.643" v="176" actId="20577"/>
          <ac:spMkLst>
            <pc:docMk/>
            <pc:sldMk cId="4259797247" sldId="488"/>
            <ac:spMk id="4" creationId="{103B4B10-953E-CBD1-9601-51A457AE9A56}"/>
          </ac:spMkLst>
        </pc:spChg>
      </pc:sldChg>
      <pc:sldChg chg="modSp">
        <pc:chgData name="Ganavi M" userId="aa0847465628f3dc" providerId="Windows Live" clId="Web-{993F2208-2647-40F3-A7F3-EF550D47E039}" dt="2024-05-31T08:03:19.199" v="11" actId="1076"/>
        <pc:sldMkLst>
          <pc:docMk/>
          <pc:sldMk cId="551340905" sldId="489"/>
        </pc:sldMkLst>
        <pc:spChg chg="mod">
          <ac:chgData name="Ganavi M" userId="aa0847465628f3dc" providerId="Windows Live" clId="Web-{993F2208-2647-40F3-A7F3-EF550D47E039}" dt="2024-05-31T08:03:04.214" v="6" actId="1076"/>
          <ac:spMkLst>
            <pc:docMk/>
            <pc:sldMk cId="551340905" sldId="489"/>
            <ac:spMk id="4099" creationId="{E8786FFB-88D6-84FE-C7B0-A6C531952978}"/>
          </ac:spMkLst>
        </pc:spChg>
        <pc:picChg chg="mod">
          <ac:chgData name="Ganavi M" userId="aa0847465628f3dc" providerId="Windows Live" clId="Web-{993F2208-2647-40F3-A7F3-EF550D47E039}" dt="2024-05-31T08:03:16.683" v="10" actId="1076"/>
          <ac:picMkLst>
            <pc:docMk/>
            <pc:sldMk cId="551340905" sldId="489"/>
            <ac:picMk id="4100" creationId="{9AB95405-D2B7-D30F-4411-895FB7C1A1F0}"/>
          </ac:picMkLst>
        </pc:picChg>
        <pc:picChg chg="mod">
          <ac:chgData name="Ganavi M" userId="aa0847465628f3dc" providerId="Windows Live" clId="Web-{993F2208-2647-40F3-A7F3-EF550D47E039}" dt="2024-05-31T08:03:19.199" v="11" actId="1076"/>
          <ac:picMkLst>
            <pc:docMk/>
            <pc:sldMk cId="551340905" sldId="489"/>
            <ac:picMk id="4101" creationId="{D4C89C5D-DAD1-0234-1AC3-E35C92FB2647}"/>
          </ac:picMkLst>
        </pc:picChg>
        <pc:picChg chg="mod">
          <ac:chgData name="Ganavi M" userId="aa0847465628f3dc" providerId="Windows Live" clId="Web-{993F2208-2647-40F3-A7F3-EF550D47E039}" dt="2024-05-31T08:03:14.574" v="9" actId="1076"/>
          <ac:picMkLst>
            <pc:docMk/>
            <pc:sldMk cId="551340905" sldId="489"/>
            <ac:picMk id="4102" creationId="{01B5A736-5803-732F-AE15-E44F60AD4494}"/>
          </ac:picMkLst>
        </pc:picChg>
      </pc:sldChg>
      <pc:sldChg chg="modSp add replId">
        <pc:chgData name="Ganavi M" userId="aa0847465628f3dc" providerId="Windows Live" clId="Web-{993F2208-2647-40F3-A7F3-EF550D47E039}" dt="2024-05-31T08:08:26.912" v="89" actId="20577"/>
        <pc:sldMkLst>
          <pc:docMk/>
          <pc:sldMk cId="2155368369" sldId="490"/>
        </pc:sldMkLst>
        <pc:spChg chg="mod">
          <ac:chgData name="Ganavi M" userId="aa0847465628f3dc" providerId="Windows Live" clId="Web-{993F2208-2647-40F3-A7F3-EF550D47E039}" dt="2024-05-31T08:08:26.912" v="89" actId="20577"/>
          <ac:spMkLst>
            <pc:docMk/>
            <pc:sldMk cId="2155368369" sldId="490"/>
            <ac:spMk id="7171" creationId="{807448E3-F5ED-919B-8B33-C49FEF9506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F30F-12B1-48BC-8630-EB8B0405E23E}" type="datetimeFigureOut">
              <a:t>5/31/2024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F716B-4F5D-47F6-A3BE-025CEDDFC98A}" type="slidenum">
              <a:t>‹#›</a:t>
            </a:fld>
            <a:endParaRPr lang="en-US"/>
          </a:p>
        </p:txBody>
      </p:sp>
    </p:spTree>
    <p:extLst>
      <p:ext uri="{BB962C8B-B14F-4D97-AF65-F5344CB8AC3E}">
        <p14:creationId xmlns:p14="http://schemas.microsoft.com/office/powerpoint/2010/main" val="3993989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6D3A1245-A0C1-79BC-23F7-E9E886BCCEA6}"/>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9pPr>
          </a:lstStyle>
          <a:p>
            <a:pPr eaLnBrk="1" hangingPunct="1"/>
            <a:fld id="{709E5D77-EFA9-44E4-83F3-8F607B5782A5}" type="slidenum">
              <a:rPr lang="en-US" altLang="ko-KR">
                <a:latin typeface="굴림" panose="020B0600000101010101" pitchFamily="34" charset="-127"/>
              </a:rPr>
              <a:pPr eaLnBrk="1" hangingPunct="1"/>
              <a:t>6</a:t>
            </a:fld>
            <a:endParaRPr lang="en-US" altLang="ko-KR">
              <a:latin typeface="굴림" panose="020B0600000101010101" pitchFamily="34" charset="-127"/>
            </a:endParaRPr>
          </a:p>
        </p:txBody>
      </p:sp>
      <p:sp>
        <p:nvSpPr>
          <p:cNvPr id="14339" name="Rectangle 2">
            <a:extLst>
              <a:ext uri="{FF2B5EF4-FFF2-40B4-BE49-F238E27FC236}">
                <a16:creationId xmlns:a16="http://schemas.microsoft.com/office/drawing/2014/main" id="{1D4E2A12-BE08-6B86-7851-F3DD1C1B4AA6}"/>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CCD2DF5B-CEC6-3D2A-9708-441B6ED935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a:latin typeface="굴림" panose="020B0600000101010101" pitchFamily="34" charset="-127"/>
              <a:ea typeface="굴림" panose="020B0600000101010101" pitchFamily="34" charset="-127"/>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DD3F65C9-0D8C-27BD-5089-FB0EA6216530}"/>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9pPr>
          </a:lstStyle>
          <a:p>
            <a:pPr eaLnBrk="1" hangingPunct="1"/>
            <a:fld id="{83592FF0-CB74-42EE-B2F1-6685025B88AF}" type="slidenum">
              <a:rPr lang="en-US" altLang="ko-KR">
                <a:latin typeface="굴림" panose="020B0600000101010101" pitchFamily="34" charset="-127"/>
              </a:rPr>
              <a:pPr eaLnBrk="1" hangingPunct="1"/>
              <a:t>7</a:t>
            </a:fld>
            <a:endParaRPr lang="en-US" altLang="ko-KR">
              <a:latin typeface="굴림" panose="020B0600000101010101" pitchFamily="34" charset="-127"/>
            </a:endParaRPr>
          </a:p>
        </p:txBody>
      </p:sp>
      <p:sp>
        <p:nvSpPr>
          <p:cNvPr id="15363" name="Rectangle 2">
            <a:extLst>
              <a:ext uri="{FF2B5EF4-FFF2-40B4-BE49-F238E27FC236}">
                <a16:creationId xmlns:a16="http://schemas.microsoft.com/office/drawing/2014/main" id="{01BAB9D5-5C88-66F5-4C70-732D4C29CCD6}"/>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6DF9AFFA-CFC1-34B1-48E5-5FD38BB709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a:latin typeface="굴림" panose="020B0600000101010101" pitchFamily="34" charset="-127"/>
              <a:ea typeface="굴림" panose="020B0600000101010101" pitchFamily="34"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915905AE-205E-CD59-06BD-90DEEBC07398}"/>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9pPr>
          </a:lstStyle>
          <a:p>
            <a:pPr eaLnBrk="1" hangingPunct="1"/>
            <a:fld id="{BDD08FAB-742C-4361-8E46-1CD31A9297B6}" type="slidenum">
              <a:rPr lang="en-US" altLang="ko-KR">
                <a:latin typeface="굴림" panose="020B0600000101010101" pitchFamily="34" charset="-127"/>
              </a:rPr>
              <a:pPr eaLnBrk="1" hangingPunct="1"/>
              <a:t>14</a:t>
            </a:fld>
            <a:endParaRPr lang="en-US" altLang="ko-KR">
              <a:latin typeface="굴림" panose="020B0600000101010101" pitchFamily="34" charset="-127"/>
            </a:endParaRPr>
          </a:p>
        </p:txBody>
      </p:sp>
      <p:sp>
        <p:nvSpPr>
          <p:cNvPr id="16387" name="Rectangle 2">
            <a:extLst>
              <a:ext uri="{FF2B5EF4-FFF2-40B4-BE49-F238E27FC236}">
                <a16:creationId xmlns:a16="http://schemas.microsoft.com/office/drawing/2014/main" id="{A74AE97F-343E-0B51-193F-50EE837BEAFB}"/>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8FE05CD3-05F7-A29B-BEB1-7BFC760C7E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ja-JP">
              <a:latin typeface="굴림" panose="020B0600000101010101" pitchFamily="34" charset="-127"/>
              <a:ea typeface="굴림" panose="020B0600000101010101" pitchFamily="34" charset="-127"/>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905DB9A4-69CE-9470-1504-DB3BDA658888}"/>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9pPr>
          </a:lstStyle>
          <a:p>
            <a:pPr eaLnBrk="1" hangingPunct="1"/>
            <a:fld id="{BD70D22C-B74E-4377-B8EB-F3338DB96B6C}" type="slidenum">
              <a:rPr lang="en-US" altLang="ja-JP">
                <a:latin typeface="굴림" panose="020B0600000101010101" pitchFamily="34" charset="-127"/>
              </a:rPr>
              <a:pPr eaLnBrk="1" hangingPunct="1"/>
              <a:t>15</a:t>
            </a:fld>
            <a:endParaRPr lang="en-US" altLang="ja-JP">
              <a:latin typeface="굴림" panose="020B0600000101010101" pitchFamily="34" charset="-127"/>
            </a:endParaRPr>
          </a:p>
        </p:txBody>
      </p:sp>
      <p:sp>
        <p:nvSpPr>
          <p:cNvPr id="17411" name="Rectangle 2">
            <a:extLst>
              <a:ext uri="{FF2B5EF4-FFF2-40B4-BE49-F238E27FC236}">
                <a16:creationId xmlns:a16="http://schemas.microsoft.com/office/drawing/2014/main" id="{3123BE64-4881-E200-EDF1-5EA689807A88}"/>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D349F759-4237-5B20-418D-3CD798EAA3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ja-JP">
                <a:latin typeface="굴림" panose="020B0600000101010101" pitchFamily="34" charset="-127"/>
                <a:ea typeface="굴림" panose="020B0600000101010101" pitchFamily="34" charset="-127"/>
              </a:rPr>
              <a:t>IEEE 1394 – high bandwidth, high cost – This refers to accommodating low cost/ low performance peripherals (mouse, keyboard)</a:t>
            </a:r>
          </a:p>
          <a:p>
            <a:pPr eaLnBrk="1" hangingPunct="1"/>
            <a:endParaRPr lang="en-US" altLang="ja-JP">
              <a:latin typeface="굴림" panose="020B0600000101010101" pitchFamily="34" charset="-127"/>
              <a:ea typeface="굴림" panose="020B0600000101010101" pitchFamily="34" charset="-127"/>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dirty="0"/>
              <a:t>Click to edit Master title style</a:t>
            </a:r>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F8DD645-B9B4-46EE-B031-35C24A448A04}" type="datetimeFigureOut">
              <a:rPr lang="en-US" dirty="0"/>
              <a:t>5/31/2024</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385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dirty="0"/>
              <a:t>5/31/2024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973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dirty="0"/>
              <a:t>Click to edit Master title style</a:t>
            </a:r>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dirty="0"/>
              <a:t>5/31/2024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7282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dirty="0"/>
              <a:t>Click to edit Master title style</a:t>
            </a:r>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171C7781-F104-4BD5-BC26-3DB2DD695986}" type="datetimeFigureOut">
              <a:rPr lang="en-US" dirty="0"/>
              <a:t>5/31/2024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8880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dirty="0"/>
              <a:t>5/31/2024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95634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6347D66-9247-4313-B245-9F882A4407CD}" type="datetimeFigureOut">
              <a:rPr lang="en-US" dirty="0"/>
              <a:t>5/31/2024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9064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dirty="0"/>
              <a:t>Click to edit Master title style</a:t>
            </a:r>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5022A5-2C49-4E61-8AF1-56B5ABF57608}" type="datetimeFigureOut">
              <a:rPr lang="en-US" dirty="0"/>
              <a:t>5/31/2024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9364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21301" y="6387910"/>
            <a:ext cx="990599" cy="228659"/>
          </a:xfrm>
        </p:spPr>
        <p:txBody>
          <a:bodyPr/>
          <a:lstStyle/>
          <a:p>
            <a:fld id="{1F1580A0-ED6C-4884-9FFE-87471827F59A}" type="datetimeFigureOut">
              <a:rPr lang="en-US" dirty="0"/>
              <a:t>5/31/2024</a:t>
            </a:fld>
            <a:endParaRPr lang="en-US" dirty="0"/>
          </a:p>
        </p:txBody>
      </p:sp>
      <p:sp>
        <p:nvSpPr>
          <p:cNvPr id="5" name="Footer Placeholder 4"/>
          <p:cNvSpPr>
            <a:spLocks noGrp="1"/>
          </p:cNvSpPr>
          <p:nvPr>
            <p:ph type="ftr" sz="quarter" idx="11"/>
          </p:nvPr>
        </p:nvSpPr>
        <p:spPr>
          <a:xfrm>
            <a:off x="516133" y="6387910"/>
            <a:ext cx="3859795" cy="228660"/>
          </a:xfrm>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7682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dirty="0"/>
              <a:t>Click to edit Master title style</a:t>
            </a:r>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74D98-3273-47CE-B312-A00AAFA2779F}" type="datetimeFigureOut">
              <a:rPr lang="en-US" dirty="0"/>
              <a:t>5/31/2024</a:t>
            </a:fld>
            <a:endParaRPr lang="en-US" dirty="0"/>
          </a:p>
        </p:txBody>
      </p:sp>
      <p:sp>
        <p:nvSpPr>
          <p:cNvPr id="5" name="Footer Placeholder 4"/>
          <p:cNvSpPr>
            <a:spLocks noGrp="1"/>
          </p:cNvSpPr>
          <p:nvPr>
            <p:ph type="ftr" sz="quarter" idx="11"/>
          </p:nvPr>
        </p:nvSpPr>
        <p:spPr>
          <a:xfrm>
            <a:off x="538546" y="6365498"/>
            <a:ext cx="3859795" cy="228660"/>
          </a:xfrm>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62364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6993E9-CEF0-47B7-AEA6-AFACC79966BA}" type="datetimeFigureOut">
              <a:rPr lang="en-US" dirty="0"/>
              <a:t>5/31/2024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1593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dirty="0"/>
              <a:t>5/31/2024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1376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9E62588-EC5C-453B-A942-AA1C7EFEEF33}" type="datetimeFigureOut">
              <a:rPr lang="en-US" dirty="0"/>
              <a:t>5/31/2024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103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2D5D575-BDA5-4AAF-81DC-5D38C213A391}" type="datetimeFigureOut">
              <a:rPr lang="en-US" dirty="0"/>
              <a:t>5/31/2024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54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F9C5B0-21BA-48EA-B067-5E37072B4F18}" type="datetimeFigureOut">
              <a:rPr lang="en-US" dirty="0"/>
              <a:t>5/31/2024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17836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9CB959AD-49F4-478E-A013-BE606CDD1B41}" type="datetimeFigureOut">
              <a:rPr lang="en-US" dirty="0"/>
              <a:t>5/31/2024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2187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dirty="0"/>
              <a:t>5/31/2024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441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dirty="0"/>
              <a:t>5/31/2024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2178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0FE61780-2E25-4081-A2D9-4C0805256F67}" type="datetimeFigureOut">
              <a:rPr lang="en-US" dirty="0"/>
              <a:t>5/31/2024</a:t>
            </a:fld>
            <a:endParaRPr lang="en-US" dirty="0"/>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dirty="0"/>
              <a:t>
              </a:t>
            </a: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8307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navigowda512@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B4B10-953E-CBD1-9601-51A457AE9A56}"/>
              </a:ext>
            </a:extLst>
          </p:cNvPr>
          <p:cNvSpPr txBox="1"/>
          <p:nvPr/>
        </p:nvSpPr>
        <p:spPr>
          <a:xfrm>
            <a:off x="804240" y="1075646"/>
            <a:ext cx="7538458" cy="1036823"/>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3200" b="1" dirty="0">
                <a:solidFill>
                  <a:srgbClr val="FFFFFF"/>
                </a:solidFill>
                <a:latin typeface="Bookman Old Style"/>
                <a:ea typeface="新細明體"/>
                <a:cs typeface="Calibri"/>
              </a:rPr>
              <a:t>            </a:t>
            </a:r>
            <a:r>
              <a:rPr lang="en-US" sz="3200" b="1" dirty="0">
                <a:solidFill>
                  <a:srgbClr val="FFFFFF"/>
                </a:solidFill>
                <a:latin typeface="Century Gothic"/>
                <a:ea typeface="新細明體"/>
                <a:cs typeface="Calibri"/>
              </a:rPr>
              <a:t>  Day 42</a:t>
            </a:r>
            <a:endParaRPr lang="en-US" sz="3200" b="1">
              <a:solidFill>
                <a:srgbClr val="FFFFFF"/>
              </a:solidFill>
              <a:cs typeface="Arial"/>
            </a:endParaRPr>
          </a:p>
          <a:p>
            <a:r>
              <a:rPr lang="en-US" sz="3200" b="1" dirty="0">
                <a:solidFill>
                  <a:srgbClr val="FFFFFF"/>
                </a:solidFill>
                <a:latin typeface="Century Gothic"/>
                <a:ea typeface="新細明體"/>
                <a:cs typeface="Calibri"/>
              </a:rPr>
              <a:t>       Linux Device Driver Training</a:t>
            </a:r>
          </a:p>
        </p:txBody>
      </p:sp>
      <p:sp>
        <p:nvSpPr>
          <p:cNvPr id="6" name="TextBox 5">
            <a:extLst>
              <a:ext uri="{FF2B5EF4-FFF2-40B4-BE49-F238E27FC236}">
                <a16:creationId xmlns:a16="http://schemas.microsoft.com/office/drawing/2014/main" id="{13ED15A3-DE62-52A5-CD5A-10BB62B31704}"/>
              </a:ext>
            </a:extLst>
          </p:cNvPr>
          <p:cNvSpPr txBox="1"/>
          <p:nvPr/>
        </p:nvSpPr>
        <p:spPr>
          <a:xfrm>
            <a:off x="5452865" y="5455905"/>
            <a:ext cx="3293926" cy="913713"/>
          </a:xfrm>
          <a:prstGeom prst="rect">
            <a:avLst/>
          </a:prstGeom>
          <a:noFill/>
        </p:spPr>
        <p:txBody>
          <a:bodyPr rot="0" spcFirstLastPara="0" vertOverflow="overflow" horzOverflow="overflow" vert="horz" wrap="square" lIns="51435" tIns="25718" rIns="51435" bIns="25718" numCol="1" spcCol="0" rtlCol="0" fromWordArt="0" anchor="t" anchorCtr="0" forceAA="0" compatLnSpc="1">
            <a:prstTxWarp prst="textNoShape">
              <a:avLst/>
            </a:prstTxWarp>
            <a:spAutoFit/>
          </a:bodyPr>
          <a:lstStyle/>
          <a:p>
            <a:r>
              <a:rPr lang="en-US" sz="1400">
                <a:solidFill>
                  <a:srgbClr val="FFFFFF"/>
                </a:solidFill>
                <a:latin typeface="Bookman Old Style"/>
                <a:cs typeface="Calibri"/>
              </a:rPr>
              <a:t>Presented by,</a:t>
            </a:r>
          </a:p>
          <a:p>
            <a:r>
              <a:rPr lang="en-US" sz="1400">
                <a:solidFill>
                  <a:srgbClr val="FFFFFF"/>
                </a:solidFill>
                <a:latin typeface="Bookman Old Style"/>
                <a:cs typeface="Calibri"/>
              </a:rPr>
              <a:t>Ganavi M </a:t>
            </a:r>
            <a:endParaRPr lang="en-US" sz="1400">
              <a:solidFill>
                <a:srgbClr val="FFFFFF"/>
              </a:solidFill>
              <a:latin typeface="Bookman Old Style"/>
            </a:endParaRPr>
          </a:p>
          <a:p>
            <a:r>
              <a:rPr lang="en-US" sz="1400">
                <a:solidFill>
                  <a:srgbClr val="FFFFFF"/>
                </a:solidFill>
                <a:latin typeface="Bookman Old Style"/>
                <a:cs typeface="Calibri"/>
                <a:hlinkClick r:id="rId2">
                  <a:extLst>
                    <a:ext uri="{A12FA001-AC4F-418D-AE19-62706E023703}">
                      <ahyp:hlinkClr xmlns:ahyp="http://schemas.microsoft.com/office/drawing/2018/hyperlinkcolor" val="tx"/>
                    </a:ext>
                  </a:extLst>
                </a:hlinkClick>
              </a:rPr>
              <a:t>Ganavigowda512@gmail.com</a:t>
            </a:r>
            <a:endParaRPr lang="en-US" sz="1400">
              <a:solidFill>
                <a:srgbClr val="FFFFFF"/>
              </a:solidFill>
              <a:latin typeface="Bookman Old Style"/>
              <a:cs typeface="Calibri"/>
            </a:endParaRPr>
          </a:p>
          <a:p>
            <a:endParaRPr lang="en-US" sz="1400">
              <a:solidFill>
                <a:srgbClr val="FFFFFF"/>
              </a:solidFill>
              <a:latin typeface="Bookman Old Style"/>
              <a:cs typeface="Calibri"/>
            </a:endParaRPr>
          </a:p>
        </p:txBody>
      </p:sp>
      <p:sp>
        <p:nvSpPr>
          <p:cNvPr id="3" name="Rectangle 2">
            <a:extLst>
              <a:ext uri="{FF2B5EF4-FFF2-40B4-BE49-F238E27FC236}">
                <a16:creationId xmlns:a16="http://schemas.microsoft.com/office/drawing/2014/main" id="{01B7E321-1C0E-F3F0-1CD0-3DFE7B03BA76}"/>
              </a:ext>
            </a:extLst>
          </p:cNvPr>
          <p:cNvSpPr>
            <a:spLocks noGrp="1" noChangeArrowheads="1"/>
          </p:cNvSpPr>
          <p:nvPr>
            <p:ph type="ctrTitle"/>
          </p:nvPr>
        </p:nvSpPr>
        <p:spPr>
          <a:xfrm>
            <a:off x="984886" y="2937173"/>
            <a:ext cx="8416881" cy="1425644"/>
          </a:xfrm>
        </p:spPr>
        <p:txBody>
          <a:bodyPr/>
          <a:lstStyle/>
          <a:p>
            <a:r>
              <a:rPr lang="en-US" sz="4400" dirty="0">
                <a:solidFill>
                  <a:srgbClr val="FFFFFF"/>
                </a:solidFill>
                <a:latin typeface="Century Gothic"/>
                <a:ea typeface="Gulim"/>
                <a:cs typeface="Arial"/>
              </a:rPr>
              <a:t>INTRODUCTION TO</a:t>
            </a:r>
            <a:br>
              <a:rPr lang="en-US" sz="4400" dirty="0">
                <a:solidFill>
                  <a:srgbClr val="FFFFFF"/>
                </a:solidFill>
                <a:latin typeface="Century Gothic"/>
                <a:ea typeface="Gulim"/>
                <a:cs typeface="Arial"/>
              </a:rPr>
            </a:br>
            <a:r>
              <a:rPr lang="en-US" sz="4400" dirty="0">
                <a:solidFill>
                  <a:srgbClr val="FFFFFF"/>
                </a:solidFill>
                <a:latin typeface="Century Gothic"/>
                <a:ea typeface="Gulim"/>
                <a:cs typeface="Arial"/>
              </a:rPr>
              <a:t>DMA, USB</a:t>
            </a:r>
            <a:endParaRPr lang="en-US" dirty="0">
              <a:latin typeface="Century Gothic"/>
              <a:ea typeface="Gulim"/>
            </a:endParaRPr>
          </a:p>
        </p:txBody>
      </p:sp>
    </p:spTree>
    <p:extLst>
      <p:ext uri="{BB962C8B-B14F-4D97-AF65-F5344CB8AC3E}">
        <p14:creationId xmlns:p14="http://schemas.microsoft.com/office/powerpoint/2010/main" val="4259797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BA3B8AE-9ED1-31CD-CCBC-549B28A81D10}"/>
              </a:ext>
            </a:extLst>
          </p:cNvPr>
          <p:cNvSpPr>
            <a:spLocks noGrp="1" noChangeArrowheads="1"/>
          </p:cNvSpPr>
          <p:nvPr>
            <p:ph type="title"/>
          </p:nvPr>
        </p:nvSpPr>
        <p:spPr>
          <a:xfrm>
            <a:off x="907293" y="1020211"/>
            <a:ext cx="8229600" cy="1143000"/>
          </a:xfrm>
        </p:spPr>
        <p:txBody>
          <a:bodyPr/>
          <a:lstStyle/>
          <a:p>
            <a:pPr eaLnBrk="1" hangingPunct="1"/>
            <a:r>
              <a:rPr lang="en-US" altLang="ko-KR" b="1"/>
              <a:t>USB </a:t>
            </a:r>
          </a:p>
        </p:txBody>
      </p:sp>
      <p:sp>
        <p:nvSpPr>
          <p:cNvPr id="5123" name="Rectangle 3">
            <a:extLst>
              <a:ext uri="{FF2B5EF4-FFF2-40B4-BE49-F238E27FC236}">
                <a16:creationId xmlns:a16="http://schemas.microsoft.com/office/drawing/2014/main" id="{22E1F17D-EBAD-9D8E-315A-ED1EF52E620C}"/>
              </a:ext>
            </a:extLst>
          </p:cNvPr>
          <p:cNvSpPr>
            <a:spLocks noGrp="1" noChangeArrowheads="1"/>
          </p:cNvSpPr>
          <p:nvPr>
            <p:ph idx="1"/>
          </p:nvPr>
        </p:nvSpPr>
        <p:spPr>
          <a:xfrm>
            <a:off x="602493" y="2374439"/>
            <a:ext cx="8534400" cy="5516563"/>
          </a:xfrm>
        </p:spPr>
        <p:txBody>
          <a:bodyPr vert="horz" lIns="91440" tIns="45720" rIns="91440" bIns="45720" rtlCol="0" anchor="t">
            <a:normAutofit/>
          </a:bodyPr>
          <a:lstStyle/>
          <a:p>
            <a:pPr eaLnBrk="1" hangingPunct="1">
              <a:defRPr/>
            </a:pPr>
            <a:r>
              <a:rPr lang="en-US" sz="1800" dirty="0">
                <a:latin typeface="Calibri"/>
                <a:cs typeface="Calibri"/>
              </a:rPr>
              <a:t>Four wires (+5V, Return, data twisted pair)</a:t>
            </a:r>
            <a:endParaRPr lang="en-US"/>
          </a:p>
          <a:p>
            <a:pPr eaLnBrk="1" hangingPunct="1">
              <a:defRPr/>
            </a:pPr>
            <a:r>
              <a:rPr lang="en-US" sz="1800" dirty="0">
                <a:latin typeface="Calibri"/>
                <a:cs typeface="Calibri"/>
              </a:rPr>
              <a:t>Up to 5 m (16.4 ft)</a:t>
            </a:r>
          </a:p>
          <a:p>
            <a:pPr>
              <a:defRPr/>
            </a:pPr>
            <a:r>
              <a:rPr lang="en-US" dirty="0">
                <a:latin typeface="Calibri"/>
                <a:cs typeface="Calibri"/>
              </a:rPr>
              <a:t> </a:t>
            </a:r>
            <a:r>
              <a:rPr lang="en-US" sz="1800" dirty="0">
                <a:latin typeface="Calibri"/>
                <a:cs typeface="Calibri"/>
              </a:rPr>
              <a:t>Longer connections use hubs or </a:t>
            </a:r>
            <a:r>
              <a:rPr lang="en-US" dirty="0">
                <a:latin typeface="Calibri"/>
                <a:cs typeface="Calibri"/>
              </a:rPr>
              <a:t>active extensions</a:t>
            </a:r>
            <a:endParaRPr lang="en-US" altLang="ko-KR" sz="1800" dirty="0">
              <a:latin typeface="Calibri"/>
              <a:ea typeface="맑은 고딕"/>
              <a:cs typeface="Calibri"/>
            </a:endParaRPr>
          </a:p>
        </p:txBody>
      </p:sp>
      <p:pic>
        <p:nvPicPr>
          <p:cNvPr id="6148" name="Picture 2">
            <a:extLst>
              <a:ext uri="{FF2B5EF4-FFF2-40B4-BE49-F238E27FC236}">
                <a16:creationId xmlns:a16="http://schemas.microsoft.com/office/drawing/2014/main" id="{FEAED214-C0F5-7E1D-80DA-D4D171D01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278" y="4157045"/>
            <a:ext cx="5838825" cy="270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02C23CD-2F75-28E2-B14F-9D89527A2A87}"/>
              </a:ext>
            </a:extLst>
          </p:cNvPr>
          <p:cNvSpPr>
            <a:spLocks noGrp="1" noChangeArrowheads="1"/>
          </p:cNvSpPr>
          <p:nvPr>
            <p:ph type="title"/>
          </p:nvPr>
        </p:nvSpPr>
        <p:spPr/>
        <p:txBody>
          <a:bodyPr/>
          <a:lstStyle/>
          <a:p>
            <a:pPr eaLnBrk="1" hangingPunct="1"/>
            <a:r>
              <a:rPr lang="en-US" altLang="ko-KR" b="1"/>
              <a:t>Features of USB </a:t>
            </a:r>
          </a:p>
        </p:txBody>
      </p:sp>
      <p:sp>
        <p:nvSpPr>
          <p:cNvPr id="7171" name="Rectangle 3">
            <a:extLst>
              <a:ext uri="{FF2B5EF4-FFF2-40B4-BE49-F238E27FC236}">
                <a16:creationId xmlns:a16="http://schemas.microsoft.com/office/drawing/2014/main" id="{807448E3-F5ED-919B-8B33-C49FEF9506C8}"/>
              </a:ext>
            </a:extLst>
          </p:cNvPr>
          <p:cNvSpPr>
            <a:spLocks noGrp="1" noChangeArrowheads="1"/>
          </p:cNvSpPr>
          <p:nvPr>
            <p:ph idx="1"/>
          </p:nvPr>
        </p:nvSpPr>
        <p:spPr>
          <a:xfrm>
            <a:off x="201087" y="2275998"/>
            <a:ext cx="8939218" cy="3850403"/>
          </a:xfrm>
        </p:spPr>
        <p:txBody>
          <a:bodyPr vert="horz" lIns="91440" tIns="45720" rIns="91440" bIns="45720" rtlCol="0" anchor="t">
            <a:noAutofit/>
          </a:bodyPr>
          <a:lstStyle/>
          <a:p>
            <a:pPr eaLnBrk="1" hangingPunct="1"/>
            <a:r>
              <a:rPr lang="en-US" altLang="ja-JP" sz="1700" b="1" dirty="0">
                <a:latin typeface="Calibri"/>
                <a:ea typeface="맑은 고딕"/>
                <a:cs typeface="Calibri"/>
              </a:rPr>
              <a:t>Easy to use for end user</a:t>
            </a:r>
          </a:p>
          <a:p>
            <a:pPr lvl="1" indent="-283210" eaLnBrk="1" hangingPunct="1"/>
            <a:r>
              <a:rPr lang="en-US" altLang="ja-JP" sz="1700" dirty="0">
                <a:latin typeface="Calibri"/>
                <a:ea typeface="맑은 고딕"/>
                <a:cs typeface="Calibri"/>
              </a:rPr>
              <a:t>Single model for cabling and connectors</a:t>
            </a:r>
          </a:p>
          <a:p>
            <a:pPr lvl="1" indent="-283210" eaLnBrk="1" hangingPunct="1"/>
            <a:r>
              <a:rPr lang="en-US" altLang="ja-JP" sz="1700" dirty="0">
                <a:latin typeface="Calibri"/>
                <a:ea typeface="맑은 고딕"/>
                <a:cs typeface="Calibri"/>
              </a:rPr>
              <a:t>Electrical details isolated from end user (e.g., bus terminations)</a:t>
            </a:r>
          </a:p>
          <a:p>
            <a:pPr lvl="1" indent="-283210" eaLnBrk="1" hangingPunct="1"/>
            <a:r>
              <a:rPr lang="en-US" altLang="ja-JP" sz="1700" dirty="0">
                <a:latin typeface="Calibri"/>
                <a:ea typeface="맑은 고딕"/>
                <a:cs typeface="Calibri"/>
              </a:rPr>
              <a:t>Self-identifying peripherals, automatic mapping of function to driver, and configuration</a:t>
            </a:r>
          </a:p>
          <a:p>
            <a:pPr lvl="1" indent="-283210" eaLnBrk="1" hangingPunct="1"/>
            <a:r>
              <a:rPr lang="en-US" altLang="ja-JP" sz="1700" dirty="0">
                <a:latin typeface="Calibri"/>
                <a:ea typeface="맑은 고딕"/>
                <a:cs typeface="Calibri"/>
              </a:rPr>
              <a:t>Dynamically attachable and re-configurable peripherals</a:t>
            </a:r>
          </a:p>
          <a:p>
            <a:pPr eaLnBrk="1" hangingPunct="1"/>
            <a:r>
              <a:rPr lang="en-US" altLang="ja-JP" sz="1700" b="1" dirty="0">
                <a:latin typeface="Calibri"/>
                <a:ea typeface="맑은 고딕"/>
                <a:cs typeface="Calibri"/>
              </a:rPr>
              <a:t>Wide range of workloads and applications</a:t>
            </a:r>
          </a:p>
          <a:p>
            <a:pPr lvl="1" indent="-283210" eaLnBrk="1" hangingPunct="1"/>
            <a:r>
              <a:rPr lang="en-US" altLang="ja-JP" sz="1700" dirty="0">
                <a:latin typeface="Calibri"/>
                <a:ea typeface="맑은 고딕"/>
                <a:cs typeface="Calibri"/>
              </a:rPr>
              <a:t>Suitable for device bandwidths ranging from a few kb/s to several Mb/s</a:t>
            </a:r>
          </a:p>
          <a:p>
            <a:pPr lvl="1" indent="-283210" eaLnBrk="1" hangingPunct="1"/>
            <a:r>
              <a:rPr lang="en-US" altLang="ja-JP" sz="1700" dirty="0">
                <a:latin typeface="Calibri"/>
                <a:ea typeface="맑은 고딕"/>
                <a:cs typeface="Calibri"/>
              </a:rPr>
              <a:t>Supports isochronous as well as asynchronous transfer types over the same set of wires</a:t>
            </a:r>
          </a:p>
          <a:p>
            <a:pPr lvl="1" indent="-283210" eaLnBrk="1" hangingPunct="1"/>
            <a:r>
              <a:rPr lang="en-US" altLang="ja-JP" sz="1700" dirty="0">
                <a:latin typeface="Calibri"/>
                <a:ea typeface="맑은 고딕"/>
                <a:cs typeface="Calibri"/>
              </a:rPr>
              <a:t>Supports concurrent operation of many devices (multiple connections)</a:t>
            </a:r>
          </a:p>
          <a:p>
            <a:pPr lvl="1" indent="-283210" eaLnBrk="1" hangingPunct="1"/>
            <a:r>
              <a:rPr lang="en-US" altLang="ja-JP" sz="1700" dirty="0">
                <a:latin typeface="Calibri"/>
                <a:ea typeface="맑은 고딕"/>
                <a:cs typeface="Calibri"/>
              </a:rPr>
              <a:t>Supports transfer of multiple data and message streams between the host and devices</a:t>
            </a:r>
          </a:p>
          <a:p>
            <a:pPr lvl="1" indent="-283210" eaLnBrk="1" hangingPunct="1"/>
            <a:endParaRPr lang="en-US" altLang="ja-JP" sz="1700" dirty="0">
              <a:latin typeface="Calibri"/>
              <a:ea typeface="맑은 고딕"/>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02C23CD-2F75-28E2-B14F-9D89527A2A87}"/>
              </a:ext>
            </a:extLst>
          </p:cNvPr>
          <p:cNvSpPr>
            <a:spLocks noGrp="1" noChangeArrowheads="1"/>
          </p:cNvSpPr>
          <p:nvPr>
            <p:ph type="title"/>
          </p:nvPr>
        </p:nvSpPr>
        <p:spPr/>
        <p:txBody>
          <a:bodyPr/>
          <a:lstStyle/>
          <a:p>
            <a:pPr eaLnBrk="1" hangingPunct="1"/>
            <a:r>
              <a:rPr lang="en-US" altLang="ko-KR" b="1"/>
              <a:t>Features of USB </a:t>
            </a:r>
          </a:p>
        </p:txBody>
      </p:sp>
      <p:sp>
        <p:nvSpPr>
          <p:cNvPr id="7171" name="Rectangle 3">
            <a:extLst>
              <a:ext uri="{FF2B5EF4-FFF2-40B4-BE49-F238E27FC236}">
                <a16:creationId xmlns:a16="http://schemas.microsoft.com/office/drawing/2014/main" id="{807448E3-F5ED-919B-8B33-C49FEF9506C8}"/>
              </a:ext>
            </a:extLst>
          </p:cNvPr>
          <p:cNvSpPr>
            <a:spLocks noGrp="1" noChangeArrowheads="1"/>
          </p:cNvSpPr>
          <p:nvPr>
            <p:ph idx="1"/>
          </p:nvPr>
        </p:nvSpPr>
        <p:spPr>
          <a:xfrm>
            <a:off x="864382" y="2323376"/>
            <a:ext cx="7742918" cy="4395253"/>
          </a:xfrm>
        </p:spPr>
        <p:txBody>
          <a:bodyPr vert="horz" lIns="91440" tIns="45720" rIns="91440" bIns="45720" rtlCol="0" anchor="t">
            <a:noAutofit/>
          </a:bodyPr>
          <a:lstStyle/>
          <a:p>
            <a:pPr eaLnBrk="1" hangingPunct="1"/>
            <a:r>
              <a:rPr lang="en-US" altLang="ja-JP" sz="1700" b="1" dirty="0">
                <a:latin typeface="Calibri"/>
                <a:ea typeface="맑은 고딕"/>
                <a:cs typeface="Calibri"/>
              </a:rPr>
              <a:t>Low-cost implementation</a:t>
            </a:r>
          </a:p>
          <a:p>
            <a:pPr lvl="1" indent="-283210" eaLnBrk="1" hangingPunct="1"/>
            <a:r>
              <a:rPr lang="en-US" altLang="ja-JP" sz="1700" dirty="0">
                <a:latin typeface="Calibri"/>
                <a:ea typeface="맑은 고딕"/>
                <a:cs typeface="Calibri"/>
              </a:rPr>
              <a:t>Low-cost sub-channel at 1.5Mb/s</a:t>
            </a:r>
            <a:endParaRPr lang="en-US" altLang="ja-JP" sz="1700">
              <a:latin typeface="Calibri"/>
              <a:ea typeface="맑은 고딕"/>
              <a:cs typeface="Calibri"/>
            </a:endParaRPr>
          </a:p>
          <a:p>
            <a:pPr lvl="1" indent="-283210" eaLnBrk="1" hangingPunct="1"/>
            <a:r>
              <a:rPr lang="en-US" altLang="ja-JP" sz="1700" dirty="0">
                <a:latin typeface="Calibri"/>
                <a:ea typeface="맑은 고딕"/>
                <a:cs typeface="Calibri"/>
              </a:rPr>
              <a:t>Suitable for development of low-cost peripherals</a:t>
            </a:r>
            <a:endParaRPr lang="en-US" altLang="ja-JP" sz="1700">
              <a:latin typeface="Calibri"/>
              <a:ea typeface="맑은 고딕"/>
              <a:cs typeface="Calibri"/>
            </a:endParaRPr>
          </a:p>
          <a:p>
            <a:pPr lvl="1" indent="-283210" eaLnBrk="1" hangingPunct="1"/>
            <a:r>
              <a:rPr lang="en-US" altLang="ja-JP" sz="1700" dirty="0">
                <a:latin typeface="Calibri"/>
                <a:ea typeface="맑은 고딕"/>
                <a:cs typeface="Calibri"/>
              </a:rPr>
              <a:t>Low-cost cables and connectors</a:t>
            </a:r>
            <a:endParaRPr lang="en-US" altLang="ja-JP" sz="1700">
              <a:latin typeface="Calibri"/>
              <a:ea typeface="맑은 고딕"/>
              <a:cs typeface="Calibri"/>
            </a:endParaRPr>
          </a:p>
          <a:p>
            <a:pPr eaLnBrk="1" hangingPunct="1"/>
            <a:r>
              <a:rPr lang="en-US" altLang="ja-JP" sz="1700" b="1" dirty="0">
                <a:latin typeface="Calibri"/>
                <a:ea typeface="맑은 고딕"/>
                <a:cs typeface="Calibri"/>
              </a:rPr>
              <a:t>Upgrade path</a:t>
            </a:r>
            <a:endParaRPr lang="en-US" altLang="ja-JP" sz="1700" b="1">
              <a:latin typeface="Calibri"/>
              <a:ea typeface="맑은 고딕"/>
              <a:cs typeface="Calibri"/>
            </a:endParaRPr>
          </a:p>
          <a:p>
            <a:pPr lvl="1" indent="-283210" eaLnBrk="1" hangingPunct="1"/>
            <a:r>
              <a:rPr lang="en-US" altLang="ja-JP" sz="1700" dirty="0">
                <a:latin typeface="Calibri"/>
                <a:ea typeface="맑은 고딕"/>
                <a:cs typeface="Calibri"/>
              </a:rPr>
              <a:t>Architecture upgradeable to support multiple USB Host Controllers in a system</a:t>
            </a:r>
            <a:endParaRPr lang="en-US" altLang="ja-JP" sz="1700">
              <a:latin typeface="Calibri"/>
              <a:ea typeface="맑은 고딕"/>
              <a:cs typeface="Calibri"/>
            </a:endParaRPr>
          </a:p>
          <a:p>
            <a:pPr>
              <a:buFont typeface="Wingdings 3"/>
            </a:pPr>
            <a:r>
              <a:rPr lang="en-US" sz="1700" b="1" dirty="0">
                <a:latin typeface="Calibri"/>
                <a:ea typeface="맑은 고딕"/>
                <a:cs typeface="Times New Roman"/>
              </a:rPr>
              <a:t>Isochronous bandwidth</a:t>
            </a:r>
            <a:endParaRPr lang="en-US" sz="1700" b="1" dirty="0">
              <a:solidFill>
                <a:srgbClr val="000000"/>
              </a:solidFill>
              <a:latin typeface="Calibri"/>
              <a:ea typeface="맑은 고딕"/>
              <a:cs typeface="Times New Roman"/>
            </a:endParaRPr>
          </a:p>
          <a:p>
            <a:pPr marL="971550" lvl="1" indent="-285750">
              <a:buFont typeface="Wingdings 3"/>
            </a:pPr>
            <a:r>
              <a:rPr lang="en-US" sz="1700" dirty="0">
                <a:latin typeface="Calibri"/>
                <a:ea typeface="맑은 고딕"/>
                <a:cs typeface="Times New Roman"/>
              </a:rPr>
              <a:t>Guaranteed bandwidth and low latencies appropriate for telephony, audio, etc.</a:t>
            </a:r>
            <a:endParaRPr lang="en-US" sz="1700" dirty="0">
              <a:solidFill>
                <a:srgbClr val="000000"/>
              </a:solidFill>
              <a:latin typeface="Calibri"/>
              <a:ea typeface="맑은 고딕"/>
              <a:cs typeface="Times New Roman"/>
            </a:endParaRPr>
          </a:p>
          <a:p>
            <a:pPr marL="971550" lvl="1" indent="-285750">
              <a:buFont typeface="Wingdings 3"/>
            </a:pPr>
            <a:r>
              <a:rPr lang="en-US" sz="1700" dirty="0">
                <a:latin typeface="Calibri"/>
                <a:ea typeface="맑은 고딕"/>
                <a:cs typeface="Times New Roman"/>
              </a:rPr>
              <a:t>Isochronous workload may use entire bus bandwidth</a:t>
            </a:r>
            <a:endParaRPr lang="en-US" sz="1700">
              <a:latin typeface="Calibri"/>
              <a:cs typeface="Calibri"/>
            </a:endParaRPr>
          </a:p>
        </p:txBody>
      </p:sp>
    </p:spTree>
    <p:extLst>
      <p:ext uri="{BB962C8B-B14F-4D97-AF65-F5344CB8AC3E}">
        <p14:creationId xmlns:p14="http://schemas.microsoft.com/office/powerpoint/2010/main" val="215536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B212AFF-46A2-64CC-57D5-91002B1455F5}"/>
              </a:ext>
            </a:extLst>
          </p:cNvPr>
          <p:cNvSpPr>
            <a:spLocks noGrp="1" noChangeArrowheads="1"/>
          </p:cNvSpPr>
          <p:nvPr>
            <p:ph type="title"/>
          </p:nvPr>
        </p:nvSpPr>
        <p:spPr/>
        <p:txBody>
          <a:bodyPr/>
          <a:lstStyle/>
          <a:p>
            <a:pPr eaLnBrk="1" hangingPunct="1"/>
            <a:r>
              <a:rPr lang="en-US" altLang="ko-KR" b="1"/>
              <a:t>Features of USB (cnt..) </a:t>
            </a:r>
          </a:p>
        </p:txBody>
      </p:sp>
      <p:sp>
        <p:nvSpPr>
          <p:cNvPr id="8195" name="Rectangle 3">
            <a:extLst>
              <a:ext uri="{FF2B5EF4-FFF2-40B4-BE49-F238E27FC236}">
                <a16:creationId xmlns:a16="http://schemas.microsoft.com/office/drawing/2014/main" id="{BE29C2E0-AC16-182A-F96A-6CEA61EB5439}"/>
              </a:ext>
            </a:extLst>
          </p:cNvPr>
          <p:cNvSpPr>
            <a:spLocks noGrp="1" noChangeArrowheads="1"/>
          </p:cNvSpPr>
          <p:nvPr>
            <p:ph idx="1"/>
          </p:nvPr>
        </p:nvSpPr>
        <p:spPr>
          <a:xfrm>
            <a:off x="260310" y="2489200"/>
            <a:ext cx="8560192" cy="3530600"/>
          </a:xfrm>
        </p:spPr>
        <p:txBody>
          <a:bodyPr vert="horz" lIns="91440" tIns="45720" rIns="91440" bIns="45720" rtlCol="0" anchor="t">
            <a:noAutofit/>
          </a:bodyPr>
          <a:lstStyle/>
          <a:p>
            <a:pPr eaLnBrk="1" hangingPunct="1"/>
            <a:r>
              <a:rPr lang="en-US" altLang="ja-JP" sz="1700" b="1" dirty="0">
                <a:latin typeface="Calibri"/>
                <a:ea typeface="맑은 고딕"/>
                <a:cs typeface="Times New Roman"/>
              </a:rPr>
              <a:t>Flexibility</a:t>
            </a:r>
          </a:p>
          <a:p>
            <a:pPr lvl="1" indent="-283210" eaLnBrk="1" hangingPunct="1"/>
            <a:r>
              <a:rPr lang="en-US" altLang="ja-JP" sz="1700" dirty="0">
                <a:latin typeface="Calibri"/>
                <a:ea typeface="맑은 고딕"/>
                <a:cs typeface="Times New Roman"/>
              </a:rPr>
              <a:t>Supports a wide range of packet sizes, which allows a range of device buffering options</a:t>
            </a:r>
            <a:endParaRPr lang="en-US" altLang="ja-JP" sz="1700">
              <a:latin typeface="Calibri"/>
              <a:ea typeface="맑은 고딕"/>
              <a:cs typeface="Times New Roman"/>
            </a:endParaRPr>
          </a:p>
          <a:p>
            <a:pPr lvl="1" indent="-283210" eaLnBrk="1" hangingPunct="1"/>
            <a:r>
              <a:rPr lang="en-US" altLang="ja-JP" sz="1700" dirty="0">
                <a:latin typeface="Calibri"/>
                <a:ea typeface="맑은 고딕"/>
                <a:cs typeface="Times New Roman"/>
              </a:rPr>
              <a:t>Allows a wide range of device data rates by accommodating packet buffer size and latencies</a:t>
            </a:r>
            <a:endParaRPr lang="en-US" altLang="ja-JP" sz="1700">
              <a:latin typeface="Calibri"/>
              <a:ea typeface="맑은 고딕"/>
              <a:cs typeface="Times New Roman"/>
            </a:endParaRPr>
          </a:p>
          <a:p>
            <a:pPr lvl="1" indent="-283210"/>
            <a:r>
              <a:rPr lang="en-US" altLang="ja-JP" sz="1700" dirty="0">
                <a:latin typeface="Calibri"/>
                <a:ea typeface="맑은 고딕"/>
                <a:cs typeface="Times New Roman"/>
              </a:rPr>
              <a:t>Flow control for buffer handling is built into the protocol.</a:t>
            </a:r>
          </a:p>
          <a:p>
            <a:pPr marL="402590" lvl="1" indent="0">
              <a:buNone/>
            </a:pPr>
            <a:endParaRPr lang="en-US" altLang="ja-JP" sz="1700" dirty="0">
              <a:latin typeface="Calibri"/>
              <a:ea typeface="맑은 고딕"/>
              <a:cs typeface="Times New Roman"/>
            </a:endParaRPr>
          </a:p>
          <a:p>
            <a:pPr eaLnBrk="1" hangingPunct="1"/>
            <a:r>
              <a:rPr lang="en-US" altLang="ja-JP" sz="1700" b="1" dirty="0">
                <a:latin typeface="Calibri"/>
                <a:ea typeface="맑은 고딕"/>
                <a:cs typeface="Times New Roman"/>
              </a:rPr>
              <a:t>Robustness</a:t>
            </a:r>
            <a:endParaRPr lang="en-US" altLang="ja-JP" sz="1700" b="1">
              <a:latin typeface="Calibri"/>
              <a:ea typeface="맑은 고딕"/>
              <a:cs typeface="Times New Roman"/>
            </a:endParaRPr>
          </a:p>
          <a:p>
            <a:pPr lvl="1" indent="-283210" eaLnBrk="1" hangingPunct="1"/>
            <a:r>
              <a:rPr lang="en-US" altLang="ja-JP" sz="1700" dirty="0">
                <a:latin typeface="Calibri"/>
                <a:ea typeface="맑은 고딕"/>
                <a:cs typeface="Times New Roman"/>
              </a:rPr>
              <a:t>Error handling/fault recovery mechanism is built into the protocol</a:t>
            </a:r>
            <a:endParaRPr lang="en-US" altLang="ja-JP" sz="1700">
              <a:latin typeface="Calibri"/>
              <a:ea typeface="맑은 고딕"/>
              <a:cs typeface="Times New Roman"/>
            </a:endParaRPr>
          </a:p>
          <a:p>
            <a:pPr lvl="1" indent="-283210" eaLnBrk="1" hangingPunct="1"/>
            <a:r>
              <a:rPr lang="en-US" altLang="ja-JP" sz="1700" dirty="0">
                <a:latin typeface="Calibri"/>
                <a:ea typeface="맑은 고딕"/>
                <a:cs typeface="Times New Roman"/>
              </a:rPr>
              <a:t>Dynamic insertion and removal of devices is identified in user-perceived real-time</a:t>
            </a:r>
            <a:endParaRPr lang="en-US" altLang="ja-JP" sz="1700">
              <a:latin typeface="Calibri"/>
              <a:ea typeface="맑은 고딕"/>
              <a:cs typeface="Times New Roman"/>
            </a:endParaRPr>
          </a:p>
          <a:p>
            <a:pPr lvl="1" indent="-283210" eaLnBrk="1" hangingPunct="1"/>
            <a:r>
              <a:rPr lang="en-US" altLang="ja-JP" sz="1700" dirty="0">
                <a:latin typeface="Calibri"/>
                <a:ea typeface="맑은 고딕"/>
                <a:cs typeface="Times New Roman"/>
              </a:rPr>
              <a:t>Supports identification of faulty devices</a:t>
            </a:r>
            <a:endParaRPr lang="en-US" altLang="ja-JP" sz="1700">
              <a:latin typeface="Calibri"/>
              <a:ea typeface="맑은 고딕"/>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2DA0FF3-95BE-61DB-D520-F67A748AE4EF}"/>
              </a:ext>
            </a:extLst>
          </p:cNvPr>
          <p:cNvSpPr>
            <a:spLocks noGrp="1" noChangeArrowheads="1"/>
          </p:cNvSpPr>
          <p:nvPr>
            <p:ph type="title" idx="4294967295"/>
          </p:nvPr>
        </p:nvSpPr>
        <p:spPr>
          <a:xfrm>
            <a:off x="651451" y="506157"/>
            <a:ext cx="8229600" cy="1384300"/>
          </a:xfrm>
        </p:spPr>
        <p:txBody>
          <a:bodyPr/>
          <a:lstStyle/>
          <a:p>
            <a:pPr eaLnBrk="1" hangingPunct="1"/>
            <a:r>
              <a:rPr lang="en-US" altLang="ko-KR" b="1" dirty="0">
                <a:ea typeface="맑은 고딕"/>
              </a:rPr>
              <a:t>Comparison</a:t>
            </a:r>
          </a:p>
        </p:txBody>
      </p:sp>
      <p:graphicFrame>
        <p:nvGraphicFramePr>
          <p:cNvPr id="41057" name="Group 97">
            <a:extLst>
              <a:ext uri="{FF2B5EF4-FFF2-40B4-BE49-F238E27FC236}">
                <a16:creationId xmlns:a16="http://schemas.microsoft.com/office/drawing/2014/main" id="{3C249984-1B4E-DCAC-7BAA-FF872270DF77}"/>
              </a:ext>
            </a:extLst>
          </p:cNvPr>
          <p:cNvGraphicFramePr>
            <a:graphicFrameLocks noGrp="1"/>
          </p:cNvGraphicFramePr>
          <p:nvPr>
            <p:extLst>
              <p:ext uri="{D42A27DB-BD31-4B8C-83A1-F6EECF244321}">
                <p14:modId xmlns:p14="http://schemas.microsoft.com/office/powerpoint/2010/main" val="2488841544"/>
              </p:ext>
            </p:extLst>
          </p:nvPr>
        </p:nvGraphicFramePr>
        <p:xfrm>
          <a:off x="269266" y="2385494"/>
          <a:ext cx="8610600" cy="3627439"/>
        </p:xfrm>
        <a:graphic>
          <a:graphicData uri="http://schemas.openxmlformats.org/drawingml/2006/table">
            <a:tbl>
              <a:tblPr/>
              <a:tblGrid>
                <a:gridCol w="14478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325563">
                  <a:extLst>
                    <a:ext uri="{9D8B030D-6E8A-4147-A177-3AD203B41FA5}">
                      <a16:colId xmlns:a16="http://schemas.microsoft.com/office/drawing/2014/main" val="20004"/>
                    </a:ext>
                  </a:extLst>
                </a:gridCol>
                <a:gridCol w="1722437">
                  <a:extLst>
                    <a:ext uri="{9D8B030D-6E8A-4147-A177-3AD203B41FA5}">
                      <a16:colId xmlns:a16="http://schemas.microsoft.com/office/drawing/2014/main" val="20005"/>
                    </a:ext>
                  </a:extLst>
                </a:gridCol>
              </a:tblGrid>
              <a:tr h="920577">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dirty="0">
                          <a:ln>
                            <a:noFill/>
                          </a:ln>
                          <a:solidFill>
                            <a:schemeClr val="tx1"/>
                          </a:solidFill>
                          <a:effectLst/>
                          <a:latin typeface="Arial" charset="0"/>
                          <a:ea typeface="굴림" pitchFamily="50" charset="-127"/>
                        </a:rPr>
                        <a:t>Interface</a:t>
                      </a:r>
                      <a:endParaRPr kumimoji="1" lang="en-US" altLang="ko-KR" sz="1600" b="0" i="0" u="none" strike="noStrike" cap="none" normalizeH="0" baseline="0" dirty="0">
                        <a:ln>
                          <a:noFill/>
                        </a:ln>
                        <a:solidFill>
                          <a:schemeClr val="tx1"/>
                        </a:solidFill>
                        <a:effectLst/>
                        <a:latin typeface="Arial" charset="0"/>
                        <a:ea typeface="굴림" pitchFamily="50" charset="-127"/>
                      </a:endParaRP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1600" b="0" i="0" u="none" strike="noStrike" cap="none" normalizeH="0" baseline="0" dirty="0">
                        <a:ln>
                          <a:noFill/>
                        </a:ln>
                        <a:solidFill>
                          <a:schemeClr val="tx1"/>
                        </a:solidFill>
                        <a:effectLst>
                          <a:outerShdw blurRad="38100" dist="38100" dir="2700000" algn="tl">
                            <a:srgbClr val="000000"/>
                          </a:outerShdw>
                        </a:effectLst>
                        <a:latin typeface="Arial" charset="0"/>
                        <a:ea typeface="굴림" pitchFamily="50" charset="-127"/>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a:ln>
                            <a:noFill/>
                          </a:ln>
                          <a:solidFill>
                            <a:schemeClr val="tx1"/>
                          </a:solidFill>
                          <a:effectLst/>
                          <a:latin typeface="Arial" charset="0"/>
                          <a:ea typeface="굴림" pitchFamily="50" charset="-127"/>
                        </a:rPr>
                        <a:t>Format</a:t>
                      </a:r>
                      <a:endParaRPr kumimoji="1" lang="en-US" altLang="ko-KR" sz="1600" b="0" i="0" u="none" strike="noStrike" cap="none" normalizeH="0" baseline="0">
                        <a:ln>
                          <a:noFill/>
                        </a:ln>
                        <a:solidFill>
                          <a:schemeClr val="tx1"/>
                        </a:solidFill>
                        <a:effectLst/>
                        <a:latin typeface="Arial" charset="0"/>
                        <a:ea typeface="굴림" pitchFamily="50" charset="-127"/>
                      </a:endParaRP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1600" b="0" i="0" u="none" strike="noStrike" cap="none" normalizeH="0" baseline="0">
                        <a:ln>
                          <a:noFill/>
                        </a:ln>
                        <a:solidFill>
                          <a:schemeClr val="tx1"/>
                        </a:solidFill>
                        <a:effectLst>
                          <a:outerShdw blurRad="38100" dist="38100" dir="2700000" algn="tl">
                            <a:srgbClr val="000000"/>
                          </a:outerShdw>
                        </a:effectLst>
                        <a:latin typeface="Arial"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a:ln>
                            <a:noFill/>
                          </a:ln>
                          <a:solidFill>
                            <a:schemeClr val="tx1"/>
                          </a:solidFill>
                          <a:effectLst/>
                          <a:latin typeface="Arial" charset="0"/>
                          <a:ea typeface="굴림" pitchFamily="50" charset="-127"/>
                        </a:rPr>
                        <a:t>Number of</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a:ln>
                            <a:noFill/>
                          </a:ln>
                          <a:solidFill>
                            <a:schemeClr val="tx1"/>
                          </a:solidFill>
                          <a:effectLst/>
                          <a:latin typeface="Arial" charset="0"/>
                          <a:ea typeface="굴림" pitchFamily="50" charset="-127"/>
                        </a:rPr>
                        <a:t>Devices</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a:ln>
                            <a:noFill/>
                          </a:ln>
                          <a:solidFill>
                            <a:schemeClr val="tx1"/>
                          </a:solidFill>
                          <a:effectLst/>
                          <a:latin typeface="Arial" charset="0"/>
                          <a:ea typeface="굴림" pitchFamily="50" charset="-127"/>
                        </a:rPr>
                        <a:t>(maximum)</a:t>
                      </a:r>
                      <a:endParaRPr kumimoji="1" lang="en-US" altLang="ko-KR" sz="1600" b="0" i="0" u="none" strike="noStrike" cap="none" normalizeH="0" baseline="0">
                        <a:ln>
                          <a:noFill/>
                        </a:ln>
                        <a:solidFill>
                          <a:schemeClr val="tx1"/>
                        </a:solidFill>
                        <a:effectLst>
                          <a:outerShdw blurRad="38100" dist="38100" dir="2700000" algn="tl">
                            <a:srgbClr val="000000"/>
                          </a:outerShdw>
                        </a:effectLst>
                        <a:latin typeface="Arial"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a:ln>
                            <a:noFill/>
                          </a:ln>
                          <a:solidFill>
                            <a:schemeClr val="tx1"/>
                          </a:solidFill>
                          <a:effectLst/>
                          <a:latin typeface="Arial" charset="0"/>
                          <a:ea typeface="굴림" pitchFamily="50" charset="-127"/>
                        </a:rPr>
                        <a:t>Length</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a:ln>
                            <a:noFill/>
                          </a:ln>
                          <a:solidFill>
                            <a:schemeClr val="tx1"/>
                          </a:solidFill>
                          <a:effectLst/>
                          <a:latin typeface="Arial" charset="0"/>
                          <a:ea typeface="굴림" pitchFamily="50" charset="-127"/>
                        </a:rPr>
                        <a:t>(maximum,</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a:ln>
                            <a:noFill/>
                          </a:ln>
                          <a:solidFill>
                            <a:schemeClr val="tx1"/>
                          </a:solidFill>
                          <a:effectLst/>
                          <a:latin typeface="Arial" charset="0"/>
                          <a:ea typeface="굴림" pitchFamily="50" charset="-127"/>
                        </a:rPr>
                        <a:t>feet)</a:t>
                      </a:r>
                      <a:endParaRPr kumimoji="1" lang="en-US" altLang="ko-KR" sz="1600" b="0" i="0" u="none" strike="noStrike" cap="none" normalizeH="0" baseline="0">
                        <a:ln>
                          <a:noFill/>
                        </a:ln>
                        <a:solidFill>
                          <a:schemeClr val="tx1"/>
                        </a:solidFill>
                        <a:effectLst>
                          <a:outerShdw blurRad="38100" dist="38100" dir="2700000" algn="tl">
                            <a:srgbClr val="000000"/>
                          </a:outerShdw>
                        </a:effectLst>
                        <a:latin typeface="Arial"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a:ln>
                            <a:noFill/>
                          </a:ln>
                          <a:solidFill>
                            <a:schemeClr val="tx1"/>
                          </a:solidFill>
                          <a:effectLst/>
                          <a:latin typeface="Arial" charset="0"/>
                          <a:ea typeface="굴림" pitchFamily="50" charset="-127"/>
                        </a:rPr>
                        <a:t>Speed</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a:ln>
                            <a:noFill/>
                          </a:ln>
                          <a:solidFill>
                            <a:schemeClr val="tx1"/>
                          </a:solidFill>
                          <a:effectLst/>
                          <a:latin typeface="Arial" charset="0"/>
                          <a:ea typeface="굴림" pitchFamily="50" charset="-127"/>
                        </a:rPr>
                        <a:t>(maximum,</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a:ln>
                            <a:noFill/>
                          </a:ln>
                          <a:solidFill>
                            <a:schemeClr val="tx1"/>
                          </a:solidFill>
                          <a:effectLst/>
                          <a:latin typeface="Arial" charset="0"/>
                          <a:ea typeface="굴림" pitchFamily="50" charset="-127"/>
                        </a:rPr>
                        <a:t>bits/sec.)</a:t>
                      </a:r>
                      <a:endParaRPr kumimoji="1" lang="en-US" altLang="ko-KR" sz="1600" b="0" i="0" u="none" strike="noStrike" cap="none" normalizeH="0" baseline="0">
                        <a:ln>
                          <a:noFill/>
                        </a:ln>
                        <a:solidFill>
                          <a:schemeClr val="tx1"/>
                        </a:solidFill>
                        <a:effectLst>
                          <a:outerShdw blurRad="38100" dist="38100" dir="2700000" algn="tl">
                            <a:srgbClr val="000000"/>
                          </a:outerShdw>
                        </a:effectLst>
                        <a:latin typeface="Arial"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600" b="1" i="0" u="none" strike="noStrike" cap="none" normalizeH="0" baseline="0">
                          <a:ln>
                            <a:noFill/>
                          </a:ln>
                          <a:solidFill>
                            <a:schemeClr val="tx1"/>
                          </a:solidFill>
                          <a:effectLst/>
                          <a:latin typeface="Arial" charset="0"/>
                          <a:ea typeface="굴림" pitchFamily="50" charset="-127"/>
                        </a:rPr>
                        <a:t>Typical Use</a:t>
                      </a:r>
                      <a:endParaRPr kumimoji="1" lang="en-US" altLang="ko-KR" sz="1600" b="0" i="0" u="none" strike="noStrike" cap="none" normalizeH="0" baseline="0">
                        <a:ln>
                          <a:noFill/>
                        </a:ln>
                        <a:solidFill>
                          <a:schemeClr val="tx1"/>
                        </a:solidFill>
                        <a:effectLst/>
                        <a:latin typeface="Arial" charset="0"/>
                        <a:ea typeface="굴림" pitchFamily="50" charset="-127"/>
                      </a:endParaRP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1600" b="0" i="0" u="none" strike="noStrike" cap="none" normalizeH="0" baseline="0">
                        <a:ln>
                          <a:noFill/>
                        </a:ln>
                        <a:solidFill>
                          <a:schemeClr val="tx1"/>
                        </a:solidFill>
                        <a:effectLst>
                          <a:outerShdw blurRad="38100" dist="38100" dir="2700000" algn="tl">
                            <a:srgbClr val="000000"/>
                          </a:outerShdw>
                        </a:effectLst>
                        <a:latin typeface="Arial"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72990">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USB</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asynchronous</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serial</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127</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16 (or up to</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96 ft. with 5</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hubs)</a:t>
                      </a: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1.5M, 12M,</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480M</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Mouse,</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keyboard, disk</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drive, modem,</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audio</a:t>
                      </a: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6936">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RS-232</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(EIA/TIA-232)</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asynchronous</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serial</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2</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50-100</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20k (115k</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with some</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hardware)</a:t>
                      </a: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Modem, mouse,</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instrumentation</a:t>
                      </a: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6936">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Parallel Printer</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Port</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parallel</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2 (8 with</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daisy-chain</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support)</a:t>
                      </a: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10–30</a:t>
                      </a:r>
                    </a:p>
                    <a:p>
                      <a:pPr marL="0" marR="0" lvl="0" indent="0" algn="ctr"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a:ln>
                            <a:noFill/>
                          </a:ln>
                          <a:solidFill>
                            <a:schemeClr val="tx1"/>
                          </a:solidFill>
                          <a:effectLst/>
                          <a:latin typeface="Tahoma" pitchFamily="34" charset="0"/>
                          <a:ea typeface="굴림" pitchFamily="50" charset="-127"/>
                        </a:rPr>
                        <a:t>8M</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endParaRPr kumimoji="1" lang="en-US" altLang="ko-KR" sz="600" b="0" i="0" u="none" strike="noStrike" cap="none" normalizeH="0" baseline="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dirty="0">
                          <a:ln>
                            <a:noFill/>
                          </a:ln>
                          <a:solidFill>
                            <a:schemeClr val="tx1"/>
                          </a:solidFill>
                          <a:effectLst/>
                          <a:latin typeface="Tahoma" pitchFamily="34" charset="0"/>
                          <a:ea typeface="굴림" pitchFamily="50" charset="-127"/>
                        </a:rPr>
                        <a:t>Printers,</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dirty="0">
                          <a:ln>
                            <a:noFill/>
                          </a:ln>
                          <a:solidFill>
                            <a:schemeClr val="tx1"/>
                          </a:solidFill>
                          <a:effectLst/>
                          <a:latin typeface="Tahoma" pitchFamily="34" charset="0"/>
                          <a:ea typeface="굴림" pitchFamily="50" charset="-127"/>
                        </a:rPr>
                        <a:t>scanners, disk</a:t>
                      </a:r>
                    </a:p>
                    <a:p>
                      <a:pPr marL="0" marR="0" lvl="0" indent="0" algn="l" defTabSz="914400" rtl="0" eaLnBrk="1" fontAlgn="base" latinLnBrk="1" hangingPunct="1">
                        <a:lnSpc>
                          <a:spcPct val="100000"/>
                        </a:lnSpc>
                        <a:spcBef>
                          <a:spcPct val="20000"/>
                        </a:spcBef>
                        <a:spcAft>
                          <a:spcPct val="0"/>
                        </a:spcAft>
                        <a:buClr>
                          <a:schemeClr val="hlink"/>
                        </a:buClr>
                        <a:buSzPct val="90000"/>
                        <a:buFont typeface="Wingdings" pitchFamily="2" charset="2"/>
                        <a:buNone/>
                        <a:tabLst/>
                      </a:pPr>
                      <a:r>
                        <a:rPr kumimoji="1" lang="en-US" altLang="ko-KR" sz="1400" b="0" i="0" u="none" strike="noStrike" cap="none" normalizeH="0" baseline="0" dirty="0">
                          <a:ln>
                            <a:noFill/>
                          </a:ln>
                          <a:solidFill>
                            <a:schemeClr val="tx1"/>
                          </a:solidFill>
                          <a:effectLst/>
                          <a:latin typeface="Tahoma" pitchFamily="34" charset="0"/>
                          <a:ea typeface="굴림" pitchFamily="50" charset="-127"/>
                        </a:rPr>
                        <a:t>drives</a:t>
                      </a:r>
                      <a:endParaRPr kumimoji="1" lang="en-US" altLang="ko-KR" sz="600" b="0" i="0" u="none" strike="noStrike" cap="none" normalizeH="0" baseline="0" dirty="0">
                        <a:ln>
                          <a:noFill/>
                        </a:ln>
                        <a:solidFill>
                          <a:schemeClr val="tx1"/>
                        </a:solidFill>
                        <a:effectLst>
                          <a:outerShdw blurRad="38100" dist="38100" dir="2700000" algn="tl">
                            <a:srgbClr val="000000"/>
                          </a:outerShdw>
                        </a:effectLst>
                        <a:latin typeface="Tahoma" pitchFamily="34" charset="0"/>
                        <a:ea typeface="굴림" pitchFamily="50" charset="-127"/>
                      </a:endParaRP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D8D806E-086A-EFB8-6AE0-D4E9E5A71591}"/>
              </a:ext>
            </a:extLst>
          </p:cNvPr>
          <p:cNvSpPr>
            <a:spLocks noGrp="1" noChangeArrowheads="1"/>
          </p:cNvSpPr>
          <p:nvPr>
            <p:ph type="title"/>
          </p:nvPr>
        </p:nvSpPr>
        <p:spPr/>
        <p:txBody>
          <a:bodyPr/>
          <a:lstStyle/>
          <a:p>
            <a:pPr eaLnBrk="1" hangingPunct="1"/>
            <a:r>
              <a:rPr lang="en-US" altLang="ko-KR" b="1"/>
              <a:t>Benefits for Users</a:t>
            </a:r>
            <a:endParaRPr lang="en-US" altLang="ko-KR"/>
          </a:p>
        </p:txBody>
      </p:sp>
      <p:sp>
        <p:nvSpPr>
          <p:cNvPr id="14339" name="Rectangle 3">
            <a:extLst>
              <a:ext uri="{FF2B5EF4-FFF2-40B4-BE49-F238E27FC236}">
                <a16:creationId xmlns:a16="http://schemas.microsoft.com/office/drawing/2014/main" id="{6AF84BC7-F446-70E9-B1E5-7F2DE6B7109D}"/>
              </a:ext>
            </a:extLst>
          </p:cNvPr>
          <p:cNvSpPr>
            <a:spLocks noGrp="1" noChangeArrowheads="1"/>
          </p:cNvSpPr>
          <p:nvPr>
            <p:ph idx="1"/>
          </p:nvPr>
        </p:nvSpPr>
        <p:spPr>
          <a:xfrm>
            <a:off x="-12115" y="1849593"/>
            <a:ext cx="9164265" cy="5129616"/>
          </a:xfrm>
        </p:spPr>
        <p:txBody>
          <a:bodyPr vert="horz" lIns="91440" tIns="45720" rIns="91440" bIns="45720" rtlCol="0" anchor="t">
            <a:noAutofit/>
          </a:bodyPr>
          <a:lstStyle/>
          <a:p>
            <a:pPr>
              <a:lnSpc>
                <a:spcPct val="120000"/>
              </a:lnSpc>
              <a:defRPr/>
            </a:pPr>
            <a:r>
              <a:rPr lang="en-US" altLang="ko-KR" sz="1500" b="1" dirty="0">
                <a:latin typeface="Calibri"/>
                <a:ea typeface="맑은 고딕"/>
                <a:cs typeface="Calibri"/>
              </a:rPr>
              <a:t>Ease of Use</a:t>
            </a:r>
            <a:br>
              <a:rPr lang="en-US" altLang="ko-KR" sz="1500" b="1" dirty="0">
                <a:latin typeface="Calibri"/>
              </a:rPr>
            </a:br>
            <a:r>
              <a:rPr lang="en-US" altLang="ko-KR" sz="1500" dirty="0">
                <a:latin typeface="Calibri"/>
                <a:ea typeface="맑은 고딕"/>
                <a:cs typeface="Calibri"/>
              </a:rPr>
              <a:t>Ease of use was a major design goal for USB, and the result is an interface that’s a pleasure to use for many reasons:</a:t>
            </a:r>
          </a:p>
          <a:p>
            <a:pPr>
              <a:lnSpc>
                <a:spcPct val="120000"/>
              </a:lnSpc>
              <a:defRPr/>
            </a:pPr>
            <a:r>
              <a:rPr lang="en-US" altLang="ko-KR" sz="1500" b="1" dirty="0">
                <a:latin typeface="Calibri"/>
                <a:ea typeface="맑은 고딕"/>
                <a:cs typeface="Calibri"/>
              </a:rPr>
              <a:t>One interface for many devices. </a:t>
            </a:r>
            <a:br>
              <a:rPr lang="en-US" altLang="ko-KR" sz="1500" b="1" dirty="0">
                <a:latin typeface="Calibri"/>
              </a:rPr>
            </a:br>
            <a:r>
              <a:rPr lang="en-US" altLang="ko-KR" sz="1500" dirty="0">
                <a:latin typeface="Calibri"/>
                <a:ea typeface="맑은 고딕"/>
                <a:cs typeface="Calibri"/>
              </a:rPr>
              <a:t>USB is versatile enough to be usable with many kinds of peripherals. Instead of having a different connector type and supporting hardware for each peripheral, one interface serves many.</a:t>
            </a:r>
          </a:p>
          <a:p>
            <a:pPr>
              <a:lnSpc>
                <a:spcPct val="120000"/>
              </a:lnSpc>
              <a:spcAft>
                <a:spcPts val="0"/>
              </a:spcAft>
              <a:defRPr/>
            </a:pPr>
            <a:r>
              <a:rPr lang="en-US" altLang="ko-KR" sz="1500" b="1" dirty="0">
                <a:latin typeface="Calibri"/>
                <a:ea typeface="맑은 고딕"/>
                <a:cs typeface="Calibri"/>
              </a:rPr>
              <a:t>Automatic configuration. </a:t>
            </a:r>
            <a:br>
              <a:rPr lang="en-US" altLang="ko-KR" sz="1500" b="1" dirty="0">
                <a:latin typeface="Calibri"/>
              </a:rPr>
            </a:br>
            <a:r>
              <a:rPr lang="en-US" altLang="ko-KR" sz="1500" dirty="0">
                <a:latin typeface="Calibri"/>
                <a:ea typeface="맑은 고딕"/>
                <a:cs typeface="Calibri"/>
              </a:rPr>
              <a:t>When a user connects a USB peripheral to a computer, its OS automatically detects the peripheral and loads the appropriate software driver. </a:t>
            </a:r>
            <a:endParaRPr lang="en-US" sz="1500">
              <a:latin typeface="Calibri"/>
              <a:cs typeface="Calibri"/>
            </a:endParaRPr>
          </a:p>
          <a:p>
            <a:pPr eaLnBrk="1" fontAlgn="auto" hangingPunct="1">
              <a:lnSpc>
                <a:spcPct val="120000"/>
              </a:lnSpc>
              <a:spcAft>
                <a:spcPts val="0"/>
              </a:spcAft>
              <a:defRPr/>
            </a:pPr>
            <a:r>
              <a:rPr lang="en-US" altLang="ko-KR" sz="1500" b="1" dirty="0">
                <a:latin typeface="Calibri"/>
                <a:ea typeface="맑은 고딕"/>
                <a:cs typeface="Calibri"/>
              </a:rPr>
              <a:t>Hot pluggable</a:t>
            </a:r>
            <a:r>
              <a:rPr lang="en-US" altLang="ko-KR" sz="1500" dirty="0">
                <a:latin typeface="Calibri"/>
                <a:ea typeface="맑은 고딕"/>
                <a:cs typeface="Calibri"/>
              </a:rPr>
              <a:t> </a:t>
            </a:r>
            <a:br>
              <a:rPr lang="en-US" altLang="ko-KR" sz="1500" dirty="0">
                <a:latin typeface="Calibri"/>
              </a:rPr>
            </a:br>
            <a:r>
              <a:rPr lang="en-US" altLang="ko-KR" sz="1500" dirty="0">
                <a:latin typeface="Calibri"/>
                <a:ea typeface="맑은 고딕"/>
                <a:cs typeface="Calibri"/>
              </a:rPr>
              <a:t>We can connect and disconnect a peripheral whenever you want, whether or not the system and peripheral are powered, without damaging the PC or peripheral. The operating system detects when a device is attached and readies it for use.</a:t>
            </a:r>
          </a:p>
          <a:p>
            <a:pPr eaLnBrk="1" fontAlgn="auto" hangingPunct="1">
              <a:lnSpc>
                <a:spcPct val="120000"/>
              </a:lnSpc>
              <a:spcAft>
                <a:spcPts val="0"/>
              </a:spcAft>
              <a:defRPr/>
            </a:pPr>
            <a:r>
              <a:rPr lang="en-US" altLang="ko-KR" sz="1500" b="1" dirty="0">
                <a:latin typeface="Calibri"/>
                <a:ea typeface="맑은 고딕"/>
                <a:cs typeface="Calibri"/>
              </a:rPr>
              <a:t>No power supply required</a:t>
            </a:r>
            <a:r>
              <a:rPr lang="en-US" altLang="ko-KR" sz="1500" dirty="0">
                <a:latin typeface="Calibri"/>
                <a:ea typeface="맑은 고딕"/>
                <a:cs typeface="Calibri"/>
              </a:rPr>
              <a:t> (sometimes). </a:t>
            </a:r>
            <a:br>
              <a:rPr lang="en-US" altLang="ko-KR" sz="1500" dirty="0">
                <a:latin typeface="Calibri"/>
              </a:rPr>
            </a:br>
            <a:r>
              <a:rPr lang="en-US" altLang="ko-KR" sz="1500" dirty="0">
                <a:latin typeface="Calibri"/>
                <a:ea typeface="맑은 고딕"/>
                <a:cs typeface="Calibri"/>
              </a:rPr>
              <a:t>A peripheral that requires up to 500 milliamperes can draw all of its power from the bus instead of having its own supply..</a:t>
            </a:r>
          </a:p>
          <a:p>
            <a:pPr eaLnBrk="1" fontAlgn="auto" hangingPunct="1">
              <a:lnSpc>
                <a:spcPct val="120000"/>
              </a:lnSpc>
              <a:spcAft>
                <a:spcPts val="0"/>
              </a:spcAft>
              <a:buFont typeface="Arial" panose="020B0604020202020204" pitchFamily="34" charset="0"/>
              <a:buNone/>
              <a:defRPr/>
            </a:pPr>
            <a:br>
              <a:rPr lang="en-US" altLang="ko-KR" sz="1600" dirty="0"/>
            </a:br>
            <a:endParaRPr lang="en-US" altLang="ko-KR" sz="1500" dirty="0">
              <a:latin typeface="Calibri"/>
              <a:ea typeface="맑은 고딕"/>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922AA56A-A42B-694E-ADC3-87FC32209370}"/>
              </a:ext>
            </a:extLst>
          </p:cNvPr>
          <p:cNvSpPr>
            <a:spLocks noGrp="1" noChangeArrowheads="1"/>
          </p:cNvSpPr>
          <p:nvPr>
            <p:ph type="title"/>
          </p:nvPr>
        </p:nvSpPr>
        <p:spPr>
          <a:xfrm>
            <a:off x="751957" y="785294"/>
            <a:ext cx="5824537" cy="914400"/>
          </a:xfrm>
        </p:spPr>
        <p:txBody>
          <a:bodyPr/>
          <a:lstStyle/>
          <a:p>
            <a:pPr eaLnBrk="1" hangingPunct="1"/>
            <a:r>
              <a:rPr lang="en-US" altLang="ja-JP">
                <a:ea typeface="맑은 고딕" panose="020B0503020000020004" pitchFamily="34" charset="-127"/>
              </a:rPr>
              <a:t>USB</a:t>
            </a:r>
          </a:p>
        </p:txBody>
      </p:sp>
      <p:sp>
        <p:nvSpPr>
          <p:cNvPr id="11267" name="Rectangle 5">
            <a:extLst>
              <a:ext uri="{FF2B5EF4-FFF2-40B4-BE49-F238E27FC236}">
                <a16:creationId xmlns:a16="http://schemas.microsoft.com/office/drawing/2014/main" id="{3FDEC030-0339-D54D-A493-B16C60876890}"/>
              </a:ext>
            </a:extLst>
          </p:cNvPr>
          <p:cNvSpPr>
            <a:spLocks noChangeArrowheads="1"/>
          </p:cNvSpPr>
          <p:nvPr/>
        </p:nvSpPr>
        <p:spPr bwMode="auto">
          <a:xfrm>
            <a:off x="508132" y="2441164"/>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lstStyle>
            <a:lvl1pPr marL="342900" indent="-342900" eaLnBrk="0" hangingPunct="0">
              <a:defRPr kumimoji="1">
                <a:solidFill>
                  <a:schemeClr val="tx1"/>
                </a:solidFill>
                <a:latin typeface="Times New Roman" panose="02020603050405020304" pitchFamily="18" charset="0"/>
                <a:ea typeface="굴림" panose="020B0600000101010101" pitchFamily="34" charset="-127"/>
              </a:defRPr>
            </a:lvl1pPr>
            <a:lvl2pPr marL="742950" indent="-285750" eaLnBrk="0" hangingPunct="0">
              <a:defRPr kumimoji="1">
                <a:solidFill>
                  <a:schemeClr val="tx1"/>
                </a:solidFill>
                <a:latin typeface="Times New Roman" panose="02020603050405020304" pitchFamily="18" charset="0"/>
                <a:ea typeface="굴림" panose="020B0600000101010101" pitchFamily="34" charset="-127"/>
              </a:defRPr>
            </a:lvl2pPr>
            <a:lvl3pPr marL="1143000" indent="-228600" eaLnBrk="0" hangingPunct="0">
              <a:defRPr kumimoji="1">
                <a:solidFill>
                  <a:schemeClr val="tx1"/>
                </a:solidFill>
                <a:latin typeface="Times New Roman" panose="02020603050405020304" pitchFamily="18" charset="0"/>
                <a:ea typeface="굴림" panose="020B0600000101010101" pitchFamily="34" charset="-127"/>
              </a:defRPr>
            </a:lvl3pPr>
            <a:lvl4pPr marL="1600200" indent="-228600" eaLnBrk="0" hangingPunct="0">
              <a:defRPr kumimoji="1">
                <a:solidFill>
                  <a:schemeClr val="tx1"/>
                </a:solidFill>
                <a:latin typeface="Times New Roman" panose="02020603050405020304" pitchFamily="18" charset="0"/>
                <a:ea typeface="굴림" panose="020B0600000101010101" pitchFamily="34" charset="-127"/>
              </a:defRPr>
            </a:lvl4pPr>
            <a:lvl5pPr marL="2057400" indent="-228600" eaLnBrk="0" hangingPunct="0">
              <a:defRPr kumimoji="1">
                <a:solidFill>
                  <a:schemeClr val="tx1"/>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굴림" panose="020B0600000101010101" pitchFamily="34" charset="-127"/>
              </a:defRPr>
            </a:lvl9pPr>
          </a:lstStyle>
          <a:p>
            <a:pPr eaLnBrk="1" latinLnBrk="1" hangingPunct="1">
              <a:spcBef>
                <a:spcPct val="20000"/>
              </a:spcBef>
              <a:buClr>
                <a:schemeClr val="hlink"/>
              </a:buClr>
              <a:buSzPct val="80000"/>
              <a:buFont typeface="Wingdings" panose="05000000000000000000" pitchFamily="2" charset="2"/>
              <a:buChar char="l"/>
            </a:pPr>
            <a:r>
              <a:rPr lang="en-US" altLang="ja-JP" sz="1800" dirty="0">
                <a:latin typeface="Calibri"/>
                <a:ea typeface="굴림"/>
                <a:cs typeface="Calibri"/>
              </a:rPr>
              <a:t>USB 1.0 specification introduced in 1994</a:t>
            </a:r>
          </a:p>
          <a:p>
            <a:pPr eaLnBrk="1" latinLnBrk="1" hangingPunct="1">
              <a:spcBef>
                <a:spcPct val="20000"/>
              </a:spcBef>
              <a:buClr>
                <a:schemeClr val="hlink"/>
              </a:buClr>
              <a:buSzPct val="80000"/>
              <a:buFont typeface="Wingdings" panose="05000000000000000000" pitchFamily="2" charset="2"/>
              <a:buChar char="l"/>
            </a:pPr>
            <a:r>
              <a:rPr lang="en-US" altLang="ja-JP" sz="1800" dirty="0">
                <a:latin typeface="Calibri"/>
                <a:ea typeface="굴림"/>
                <a:cs typeface="Calibri"/>
              </a:rPr>
              <a:t>USB 2.0 specification finalized in 2001</a:t>
            </a:r>
          </a:p>
          <a:p>
            <a:pPr eaLnBrk="1" latinLnBrk="1" hangingPunct="1">
              <a:spcBef>
                <a:spcPct val="20000"/>
              </a:spcBef>
              <a:buClr>
                <a:schemeClr val="hlink"/>
              </a:buClr>
              <a:buSzPct val="80000"/>
              <a:buFont typeface="Wingdings" panose="05000000000000000000" pitchFamily="2" charset="2"/>
              <a:buChar char="l"/>
            </a:pPr>
            <a:r>
              <a:rPr lang="en-US" altLang="ja-JP" sz="1800" dirty="0">
                <a:latin typeface="Calibri"/>
                <a:ea typeface="굴림"/>
                <a:cs typeface="Calibri"/>
              </a:rPr>
              <a:t>Became popular due to cost/benefit advantage</a:t>
            </a:r>
          </a:p>
          <a:p>
            <a:pPr lvl="1" eaLnBrk="1" latinLnBrk="1" hangingPunct="1">
              <a:spcBef>
                <a:spcPct val="20000"/>
              </a:spcBef>
              <a:buClr>
                <a:schemeClr val="accent1"/>
              </a:buClr>
              <a:buSzPct val="70000"/>
              <a:buFont typeface="Wingdings" panose="05000000000000000000" pitchFamily="2" charset="2"/>
              <a:buChar char="l"/>
            </a:pPr>
            <a:r>
              <a:rPr lang="en-US" altLang="ja-JP" sz="1800" err="1">
                <a:latin typeface="Calibri"/>
                <a:ea typeface="굴림"/>
                <a:cs typeface="Calibri"/>
              </a:rPr>
              <a:t>Eg.</a:t>
            </a:r>
            <a:r>
              <a:rPr lang="en-US" altLang="ja-JP" sz="1800" dirty="0">
                <a:latin typeface="Calibri"/>
                <a:ea typeface="굴림"/>
                <a:cs typeface="Calibri"/>
              </a:rPr>
              <a:t> IEEE 1394 – high bandwidth, high cost</a:t>
            </a:r>
          </a:p>
          <a:p>
            <a:pPr eaLnBrk="1" latinLnBrk="1" hangingPunct="1">
              <a:spcBef>
                <a:spcPct val="20000"/>
              </a:spcBef>
              <a:buClr>
                <a:schemeClr val="hlink"/>
              </a:buClr>
              <a:buSzPct val="80000"/>
              <a:buFont typeface="Wingdings" panose="05000000000000000000" pitchFamily="2" charset="2"/>
              <a:buChar char="l"/>
            </a:pPr>
            <a:r>
              <a:rPr lang="en-US" altLang="ja-JP" sz="1800" dirty="0">
                <a:latin typeface="Calibri"/>
                <a:ea typeface="굴림"/>
                <a:cs typeface="Calibri"/>
              </a:rPr>
              <a:t>Three generations of USB</a:t>
            </a:r>
          </a:p>
          <a:p>
            <a:pPr lvl="1" eaLnBrk="1" latinLnBrk="1" hangingPunct="1">
              <a:spcBef>
                <a:spcPct val="20000"/>
              </a:spcBef>
              <a:buClr>
                <a:schemeClr val="accent1"/>
              </a:buClr>
              <a:buSzPct val="70000"/>
              <a:buFont typeface="Wingdings" panose="05000000000000000000" pitchFamily="2" charset="2"/>
              <a:buChar char="l"/>
            </a:pPr>
            <a:r>
              <a:rPr lang="en-US" altLang="ja-JP" sz="1800" dirty="0">
                <a:latin typeface="Calibri"/>
                <a:ea typeface="굴림"/>
                <a:cs typeface="Calibri"/>
              </a:rPr>
              <a:t>USB 1.0</a:t>
            </a:r>
          </a:p>
          <a:p>
            <a:pPr lvl="1" eaLnBrk="1" latinLnBrk="1" hangingPunct="1">
              <a:spcBef>
                <a:spcPct val="20000"/>
              </a:spcBef>
              <a:buClr>
                <a:schemeClr val="accent1"/>
              </a:buClr>
              <a:buSzPct val="70000"/>
              <a:buFont typeface="Wingdings" panose="05000000000000000000" pitchFamily="2" charset="2"/>
              <a:buChar char="l"/>
            </a:pPr>
            <a:r>
              <a:rPr lang="en-US" altLang="ja-JP" sz="1800" dirty="0">
                <a:latin typeface="Calibri"/>
                <a:ea typeface="굴림"/>
                <a:cs typeface="Calibri"/>
              </a:rPr>
              <a:t>USB 2.0</a:t>
            </a:r>
          </a:p>
          <a:p>
            <a:pPr lvl="1" eaLnBrk="1" latinLnBrk="1" hangingPunct="1">
              <a:spcBef>
                <a:spcPct val="20000"/>
              </a:spcBef>
              <a:buClr>
                <a:schemeClr val="accent1"/>
              </a:buClr>
              <a:buSzPct val="70000"/>
              <a:buFont typeface="Wingdings" panose="05000000000000000000" pitchFamily="2" charset="2"/>
              <a:buChar char="l"/>
            </a:pPr>
            <a:r>
              <a:rPr lang="en-US" altLang="ja-JP" sz="1800" dirty="0">
                <a:latin typeface="Calibri"/>
                <a:ea typeface="굴림"/>
                <a:cs typeface="Calibri"/>
              </a:rPr>
              <a:t>USB 3.0 and WUSB</a:t>
            </a:r>
          </a:p>
          <a:p>
            <a:pPr eaLnBrk="1" latinLnBrk="1" hangingPunct="1">
              <a:spcBef>
                <a:spcPct val="20000"/>
              </a:spcBef>
              <a:buClr>
                <a:schemeClr val="hlink"/>
              </a:buClr>
              <a:buSzPct val="80000"/>
              <a:buFont typeface="Wingdings" panose="05000000000000000000" pitchFamily="2" charset="2"/>
              <a:buChar char="l"/>
            </a:pPr>
            <a:endParaRPr lang="en-US" altLang="ja-JP" sz="180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73DC91B-56E9-1540-D1E5-A8CAE9C4668E}"/>
              </a:ext>
            </a:extLst>
          </p:cNvPr>
          <p:cNvSpPr>
            <a:spLocks noGrp="1"/>
          </p:cNvSpPr>
          <p:nvPr>
            <p:ph type="title"/>
          </p:nvPr>
        </p:nvSpPr>
        <p:spPr>
          <a:xfrm>
            <a:off x="914005" y="699224"/>
            <a:ext cx="8229600" cy="1143000"/>
          </a:xfrm>
        </p:spPr>
        <p:txBody>
          <a:bodyPr/>
          <a:lstStyle/>
          <a:p>
            <a:pPr eaLnBrk="1" hangingPunct="1"/>
            <a:r>
              <a:rPr lang="en-US" altLang="ja-JP">
                <a:ea typeface="맑은 고딕" panose="020B0503020000020004" pitchFamily="34" charset="-127"/>
              </a:rPr>
              <a:t>Physical Appearances</a:t>
            </a:r>
          </a:p>
        </p:txBody>
      </p:sp>
      <p:sp>
        <p:nvSpPr>
          <p:cNvPr id="5" name="Content Placeholder 2">
            <a:extLst>
              <a:ext uri="{FF2B5EF4-FFF2-40B4-BE49-F238E27FC236}">
                <a16:creationId xmlns:a16="http://schemas.microsoft.com/office/drawing/2014/main" id="{14950DC6-B089-CC84-2917-6D8CF8EA761B}"/>
              </a:ext>
            </a:extLst>
          </p:cNvPr>
          <p:cNvSpPr>
            <a:spLocks noGrp="1"/>
          </p:cNvSpPr>
          <p:nvPr>
            <p:ph idx="1"/>
          </p:nvPr>
        </p:nvSpPr>
        <p:spPr>
          <a:xfrm>
            <a:off x="5030779" y="2447481"/>
            <a:ext cx="3691555" cy="2207036"/>
          </a:xfrm>
        </p:spPr>
        <p:txBody>
          <a:bodyPr vert="horz" lIns="91440" tIns="45720" rIns="91440" bIns="45720" rtlCol="0" anchor="t">
            <a:normAutofit/>
          </a:bodyPr>
          <a:lstStyle/>
          <a:p>
            <a:pPr>
              <a:defRPr/>
            </a:pPr>
            <a:r>
              <a:rPr lang="en-US" dirty="0">
                <a:latin typeface="Calibri"/>
                <a:cs typeface="Calibri"/>
              </a:rPr>
              <a:t>Type A connectors on host devices that supply power </a:t>
            </a:r>
          </a:p>
          <a:p>
            <a:pPr>
              <a:defRPr/>
            </a:pPr>
            <a:r>
              <a:rPr lang="en-US" dirty="0">
                <a:latin typeface="Calibri"/>
                <a:cs typeface="Calibri"/>
              </a:rPr>
              <a:t>Type B connectors on target devices that receive power. </a:t>
            </a:r>
          </a:p>
        </p:txBody>
      </p:sp>
      <p:pic>
        <p:nvPicPr>
          <p:cNvPr id="12292" name="Picture 2" descr="File:Types-usb th1.svg">
            <a:extLst>
              <a:ext uri="{FF2B5EF4-FFF2-40B4-BE49-F238E27FC236}">
                <a16:creationId xmlns:a16="http://schemas.microsoft.com/office/drawing/2014/main" id="{029D77E1-B34B-586C-CC70-F6648B9074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 y="1854068"/>
            <a:ext cx="5031568" cy="5007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11540BB-7918-3B7C-1862-BC4D748A82F3}"/>
              </a:ext>
            </a:extLst>
          </p:cNvPr>
          <p:cNvSpPr>
            <a:spLocks noGrp="1" noChangeArrowheads="1"/>
          </p:cNvSpPr>
          <p:nvPr>
            <p:ph type="title"/>
          </p:nvPr>
        </p:nvSpPr>
        <p:spPr/>
        <p:txBody>
          <a:bodyPr/>
          <a:lstStyle/>
          <a:p>
            <a:r>
              <a:rPr lang="en-US" altLang="zh-TW" b="1" dirty="0">
                <a:ea typeface="新細明體"/>
              </a:rPr>
              <a:t>Why is DMA?</a:t>
            </a:r>
          </a:p>
        </p:txBody>
      </p:sp>
      <p:sp>
        <p:nvSpPr>
          <p:cNvPr id="3075" name="Rectangle 3">
            <a:extLst>
              <a:ext uri="{FF2B5EF4-FFF2-40B4-BE49-F238E27FC236}">
                <a16:creationId xmlns:a16="http://schemas.microsoft.com/office/drawing/2014/main" id="{0192B545-590E-43B2-E3E2-37FC81E2D0FD}"/>
              </a:ext>
            </a:extLst>
          </p:cNvPr>
          <p:cNvSpPr>
            <a:spLocks noGrp="1" noChangeArrowheads="1"/>
          </p:cNvSpPr>
          <p:nvPr>
            <p:ph idx="1"/>
          </p:nvPr>
        </p:nvSpPr>
        <p:spPr>
          <a:xfrm>
            <a:off x="864382" y="2489200"/>
            <a:ext cx="7896897" cy="3530600"/>
          </a:xfrm>
        </p:spPr>
        <p:txBody>
          <a:bodyPr vert="horz" lIns="91440" tIns="45720" rIns="91440" bIns="45720" rtlCol="0" anchor="t">
            <a:normAutofit lnSpcReduction="10000"/>
          </a:bodyPr>
          <a:lstStyle/>
          <a:p>
            <a:r>
              <a:rPr lang="en-US" altLang="zh-TW" dirty="0">
                <a:latin typeface="Calibri"/>
                <a:ea typeface="新細明體"/>
                <a:cs typeface="Calibri"/>
              </a:rPr>
              <a:t>It is wasteful to feed data into a controller register 1 bytes at a time. (PIO)</a:t>
            </a:r>
          </a:p>
          <a:p>
            <a:r>
              <a:rPr lang="en-US" altLang="zh-TW" dirty="0">
                <a:latin typeface="Calibri"/>
                <a:ea typeface="新細明體"/>
                <a:cs typeface="Calibri"/>
              </a:rPr>
              <a:t>The DMA unit is word.</a:t>
            </a:r>
          </a:p>
          <a:p>
            <a:r>
              <a:rPr lang="en-US" altLang="zh-TW">
                <a:latin typeface="Calibri"/>
                <a:ea typeface="新細明體"/>
                <a:cs typeface="Calibri"/>
              </a:rPr>
              <a:t>In the high loading environment, a system with DMA has better improvement.</a:t>
            </a:r>
          </a:p>
          <a:p>
            <a:r>
              <a:rPr lang="en-US" sz="1200">
                <a:ea typeface="+mn-lt"/>
                <a:cs typeface="+mn-lt"/>
              </a:rPr>
              <a:t>Direct Memory Access (DMA) is a feature that allows hardware subsystems within a computer to directly access the system memory independently of the central processing unit (CPU). It is used to transfer data between memory and peripherals, such as network cards, sound cards, or storage devices, without burdening the CPU with the data transfer tasks. This can significantly improve the performance and efficiency of data transfers by offloading the work from the CPU and allowing it to perform other tasks.</a:t>
            </a:r>
            <a:endParaRPr lang="en-US" altLang="zh-TW" dirty="0">
              <a:ea typeface="+mn-lt"/>
              <a:cs typeface="+mn-lt"/>
            </a:endParaRPr>
          </a:p>
          <a:p>
            <a:pPr marL="0" indent="0">
              <a:buNone/>
            </a:pPr>
            <a:r>
              <a:rPr lang="en-US" sz="1200">
                <a:ea typeface="+mn-lt"/>
                <a:cs typeface="+mn-lt"/>
              </a:rPr>
              <a:t>Key points:</a:t>
            </a:r>
            <a:endParaRPr lang="en-US">
              <a:ea typeface="+mn-lt"/>
              <a:cs typeface="+mn-lt"/>
            </a:endParaRPr>
          </a:p>
          <a:p>
            <a:r>
              <a:rPr lang="en-US" sz="1200" b="1">
                <a:ea typeface="+mn-lt"/>
                <a:cs typeface="+mn-lt"/>
              </a:rPr>
              <a:t>Efficiency</a:t>
            </a:r>
            <a:r>
              <a:rPr lang="en-US" sz="1200">
                <a:ea typeface="+mn-lt"/>
                <a:cs typeface="+mn-lt"/>
              </a:rPr>
              <a:t>: DMA enables faster data transfer rates since it bypasses the CPU.</a:t>
            </a:r>
            <a:endParaRPr lang="en-US">
              <a:ea typeface="+mn-lt"/>
              <a:cs typeface="+mn-lt"/>
            </a:endParaRPr>
          </a:p>
          <a:p>
            <a:r>
              <a:rPr lang="en-US" sz="1200" b="1">
                <a:ea typeface="+mn-lt"/>
                <a:cs typeface="+mn-lt"/>
              </a:rPr>
              <a:t>Offloading</a:t>
            </a:r>
            <a:r>
              <a:rPr lang="en-US" sz="1200">
                <a:ea typeface="+mn-lt"/>
                <a:cs typeface="+mn-lt"/>
              </a:rPr>
              <a:t>: Frees up the CPU to handle other processing tasks.</a:t>
            </a:r>
            <a:endParaRPr lang="en-US">
              <a:ea typeface="+mn-lt"/>
              <a:cs typeface="+mn-lt"/>
            </a:endParaRPr>
          </a:p>
          <a:p>
            <a:r>
              <a:rPr lang="en-US" sz="1200" b="1">
                <a:ea typeface="+mn-lt"/>
                <a:cs typeface="+mn-lt"/>
              </a:rPr>
              <a:t>Applications</a:t>
            </a:r>
            <a:r>
              <a:rPr lang="en-US" sz="1200">
                <a:ea typeface="+mn-lt"/>
                <a:cs typeface="+mn-lt"/>
              </a:rPr>
              <a:t>: Commonly used in disk controllers, graphics cards, network cards, and audio devices.</a:t>
            </a:r>
            <a:endParaRPr lang="en-US">
              <a:ea typeface="+mn-lt"/>
              <a:cs typeface="+mn-lt"/>
            </a:endParaRPr>
          </a:p>
          <a:p>
            <a:endParaRPr lang="en-US" altLang="zh-TW" dirty="0">
              <a:latin typeface="Calibri"/>
              <a:ea typeface="新細明體"/>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7BE6D7B-5FD9-C4CF-5A9B-F0BF7413218B}"/>
              </a:ext>
            </a:extLst>
          </p:cNvPr>
          <p:cNvSpPr>
            <a:spLocks noGrp="1" noChangeArrowheads="1"/>
          </p:cNvSpPr>
          <p:nvPr>
            <p:ph type="title"/>
          </p:nvPr>
        </p:nvSpPr>
        <p:spPr>
          <a:xfrm>
            <a:off x="827935" y="570513"/>
            <a:ext cx="7772400" cy="1143000"/>
          </a:xfrm>
        </p:spPr>
        <p:txBody>
          <a:bodyPr/>
          <a:lstStyle/>
          <a:p>
            <a:r>
              <a:rPr lang="en-US" altLang="zh-TW" b="1" dirty="0">
                <a:ea typeface="新細明體"/>
              </a:rPr>
              <a:t>DMA transfer</a:t>
            </a:r>
          </a:p>
        </p:txBody>
      </p:sp>
      <p:graphicFrame>
        <p:nvGraphicFramePr>
          <p:cNvPr id="10247" name="Object 7">
            <a:extLst>
              <a:ext uri="{FF2B5EF4-FFF2-40B4-BE49-F238E27FC236}">
                <a16:creationId xmlns:a16="http://schemas.microsoft.com/office/drawing/2014/main" id="{4BD9D57B-254B-565A-4540-7B29F02191AE}"/>
              </a:ext>
            </a:extLst>
          </p:cNvPr>
          <p:cNvGraphicFramePr>
            <a:graphicFrameLocks noGrp="1" noChangeAspect="1"/>
          </p:cNvGraphicFramePr>
          <p:nvPr>
            <p:ph idx="1"/>
            <p:extLst>
              <p:ext uri="{D42A27DB-BD31-4B8C-83A1-F6EECF244321}">
                <p14:modId xmlns:p14="http://schemas.microsoft.com/office/powerpoint/2010/main" val="1679519210"/>
              </p:ext>
            </p:extLst>
          </p:nvPr>
        </p:nvGraphicFramePr>
        <p:xfrm>
          <a:off x="10795" y="2323378"/>
          <a:ext cx="12423080" cy="4418941"/>
        </p:xfrm>
        <a:graphic>
          <a:graphicData uri="http://schemas.openxmlformats.org/presentationml/2006/ole">
            <mc:AlternateContent xmlns:mc="http://schemas.openxmlformats.org/markup-compatibility/2006">
              <mc:Choice xmlns:v="urn:schemas-microsoft-com:vml" Requires="v">
                <p:oleObj name="VISIO" r:id="rId2" imgW="9945720" imgH="4473360" progId="Visio.Drawing.6">
                  <p:embed/>
                </p:oleObj>
              </mc:Choice>
              <mc:Fallback>
                <p:oleObj name="VISIO" r:id="rId2" imgW="9945720" imgH="4473360" progId="Visio.Drawing.6">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 y="2323378"/>
                        <a:ext cx="12423080" cy="4418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5EF604A-09D5-6E0D-118D-21975B0B063E}"/>
              </a:ext>
            </a:extLst>
          </p:cNvPr>
          <p:cNvSpPr>
            <a:spLocks noGrp="1" noChangeArrowheads="1"/>
          </p:cNvSpPr>
          <p:nvPr>
            <p:ph type="title"/>
          </p:nvPr>
        </p:nvSpPr>
        <p:spPr/>
        <p:txBody>
          <a:bodyPr/>
          <a:lstStyle/>
          <a:p>
            <a:r>
              <a:rPr lang="en-US" altLang="zh-TW" b="1" dirty="0">
                <a:ea typeface="新細明體"/>
              </a:rPr>
              <a:t>DMA Progress</a:t>
            </a:r>
          </a:p>
        </p:txBody>
      </p:sp>
      <p:sp>
        <p:nvSpPr>
          <p:cNvPr id="4099" name="Rectangle 3">
            <a:extLst>
              <a:ext uri="{FF2B5EF4-FFF2-40B4-BE49-F238E27FC236}">
                <a16:creationId xmlns:a16="http://schemas.microsoft.com/office/drawing/2014/main" id="{6CFB9650-509F-E762-6AE3-DEC1256D0B98}"/>
              </a:ext>
            </a:extLst>
          </p:cNvPr>
          <p:cNvSpPr>
            <a:spLocks noGrp="1" noChangeArrowheads="1"/>
          </p:cNvSpPr>
          <p:nvPr>
            <p:ph idx="1"/>
          </p:nvPr>
        </p:nvSpPr>
        <p:spPr>
          <a:xfrm>
            <a:off x="461667" y="2501045"/>
            <a:ext cx="8039032" cy="3530600"/>
          </a:xfrm>
        </p:spPr>
        <p:txBody>
          <a:bodyPr vert="horz" lIns="91440" tIns="45720" rIns="91440" bIns="45720" rtlCol="0" anchor="t">
            <a:normAutofit/>
          </a:bodyPr>
          <a:lstStyle/>
          <a:p>
            <a:r>
              <a:rPr lang="en-US" altLang="zh-TW" dirty="0">
                <a:latin typeface="Calibri"/>
                <a:ea typeface="新細明體"/>
                <a:cs typeface="Calibri"/>
              </a:rPr>
              <a:t>To initiate a DMA transfer, the host writes a DMA command into memory:</a:t>
            </a:r>
          </a:p>
          <a:p>
            <a:pPr lvl="1" indent="-283210"/>
            <a:r>
              <a:rPr lang="en-US" altLang="zh-TW" sz="1800" dirty="0">
                <a:latin typeface="Calibri"/>
                <a:ea typeface="新細明體"/>
                <a:cs typeface="Calibri"/>
              </a:rPr>
              <a:t>A pointer to the source of a transfer</a:t>
            </a:r>
          </a:p>
          <a:p>
            <a:pPr lvl="1" indent="-283210"/>
            <a:r>
              <a:rPr lang="en-US" altLang="zh-TW" sz="1800" dirty="0">
                <a:latin typeface="Calibri"/>
                <a:ea typeface="新細明體"/>
                <a:cs typeface="Calibri"/>
              </a:rPr>
              <a:t>A count of the number of bytes to be transferred</a:t>
            </a:r>
          </a:p>
          <a:p>
            <a:pPr lvl="1" indent="-283210"/>
            <a:r>
              <a:rPr lang="en-US" altLang="zh-TW" sz="1800" dirty="0">
                <a:latin typeface="Calibri"/>
                <a:ea typeface="新細明體"/>
                <a:cs typeface="Calibri"/>
              </a:rPr>
              <a:t>……..</a:t>
            </a:r>
          </a:p>
          <a:p>
            <a:r>
              <a:rPr lang="en-US" altLang="zh-TW" dirty="0">
                <a:latin typeface="Calibri"/>
                <a:ea typeface="新細明體"/>
                <a:cs typeface="Calibri"/>
              </a:rPr>
              <a:t>The CPU writes the address of the DMA command block to the DMA controller.</a:t>
            </a:r>
          </a:p>
          <a:p>
            <a:r>
              <a:rPr lang="en-US" dirty="0">
                <a:latin typeface="Calibri"/>
                <a:ea typeface="新細明體"/>
                <a:cs typeface="Calibri"/>
              </a:rPr>
              <a:t>The DMA controller proceeds to operate the memory bus directly without CPU help.</a:t>
            </a:r>
            <a:endParaRPr lang="en-US" dirty="0">
              <a:solidFill>
                <a:srgbClr val="000000"/>
              </a:solidFill>
              <a:latin typeface="Calibri"/>
              <a:ea typeface="新細明體"/>
              <a:cs typeface="Calibri"/>
            </a:endParaRPr>
          </a:p>
          <a:p>
            <a:r>
              <a:rPr lang="en-US" dirty="0">
                <a:latin typeface="Calibri"/>
                <a:ea typeface="新細明體"/>
                <a:cs typeface="Calibri"/>
              </a:rPr>
              <a:t>Handshaking exists between DMA controller and device controller.</a:t>
            </a:r>
            <a:endParaRPr lang="en-US" dirty="0">
              <a:solidFill>
                <a:srgbClr val="000000"/>
              </a:solidFill>
              <a:latin typeface="Calibri"/>
              <a:ea typeface="新細明體"/>
              <a:cs typeface="Calibri"/>
            </a:endParaRPr>
          </a:p>
          <a:p>
            <a:r>
              <a:rPr lang="en-US" dirty="0">
                <a:latin typeface="Calibri"/>
                <a:ea typeface="新細明體"/>
                <a:cs typeface="Calibri"/>
              </a:rPr>
              <a:t>When the entire transfer is finished, the DMA controller will interrupts the CPU.</a:t>
            </a:r>
            <a:endParaRPr lang="en-US" dirty="0">
              <a:solidFill>
                <a:srgbClr val="000000"/>
              </a:solidFill>
              <a:latin typeface="Calibri"/>
              <a:ea typeface="新細明體"/>
              <a:cs typeface="Calibri"/>
            </a:endParaRPr>
          </a:p>
          <a:p>
            <a:endParaRPr lang="en-US" dirty="0">
              <a:solidFill>
                <a:srgbClr val="000000"/>
              </a:solidFill>
              <a:latin typeface="Calibri"/>
              <a:ea typeface="新細明體"/>
              <a:cs typeface="Calibri"/>
            </a:endParaRPr>
          </a:p>
          <a:p>
            <a:endParaRPr lang="en-US" altLang="zh-TW" dirty="0">
              <a:latin typeface="Calibri"/>
              <a:ea typeface="新細明體"/>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2961753-38BD-BD1D-BC3A-AB5C1F2BCE89}"/>
              </a:ext>
            </a:extLst>
          </p:cNvPr>
          <p:cNvSpPr>
            <a:spLocks noGrp="1" noChangeArrowheads="1"/>
          </p:cNvSpPr>
          <p:nvPr>
            <p:ph type="title"/>
          </p:nvPr>
        </p:nvSpPr>
        <p:spPr/>
        <p:txBody>
          <a:bodyPr/>
          <a:lstStyle/>
          <a:p>
            <a:r>
              <a:rPr lang="en-US" altLang="zh-TW" b="1" dirty="0">
                <a:ea typeface="新細明體"/>
              </a:rPr>
              <a:t>Handshaking </a:t>
            </a:r>
          </a:p>
        </p:txBody>
      </p:sp>
      <p:sp>
        <p:nvSpPr>
          <p:cNvPr id="7171" name="Rectangle 3">
            <a:extLst>
              <a:ext uri="{FF2B5EF4-FFF2-40B4-BE49-F238E27FC236}">
                <a16:creationId xmlns:a16="http://schemas.microsoft.com/office/drawing/2014/main" id="{B7034A94-4A9F-50FC-B939-2E68CBA0B8C9}"/>
              </a:ext>
            </a:extLst>
          </p:cNvPr>
          <p:cNvSpPr>
            <a:spLocks noGrp="1" noChangeArrowheads="1"/>
          </p:cNvSpPr>
          <p:nvPr>
            <p:ph idx="1"/>
          </p:nvPr>
        </p:nvSpPr>
        <p:spPr>
          <a:xfrm>
            <a:off x="437978" y="2489200"/>
            <a:ext cx="8193011" cy="4051760"/>
          </a:xfrm>
        </p:spPr>
        <p:txBody>
          <a:bodyPr vert="horz" lIns="91440" tIns="45720" rIns="91440" bIns="45720" rtlCol="0" anchor="t">
            <a:normAutofit/>
          </a:bodyPr>
          <a:lstStyle/>
          <a:p>
            <a:pPr>
              <a:lnSpc>
                <a:spcPct val="90000"/>
              </a:lnSpc>
            </a:pPr>
            <a:r>
              <a:rPr lang="en-US" altLang="zh-TW" dirty="0">
                <a:latin typeface="Calibri"/>
                <a:ea typeface="新細明體"/>
                <a:cs typeface="Calibri"/>
              </a:rPr>
              <a:t>DMA-request and </a:t>
            </a:r>
            <a:r>
              <a:rPr lang="en-US" altLang="zh-TW" dirty="0" err="1">
                <a:latin typeface="Calibri"/>
                <a:ea typeface="新細明體"/>
                <a:cs typeface="Calibri"/>
              </a:rPr>
              <a:t>DMA_acknowledge</a:t>
            </a:r>
            <a:endParaRPr lang="en-US" altLang="zh-TW" dirty="0">
              <a:latin typeface="Calibri"/>
              <a:ea typeface="新細明體"/>
              <a:cs typeface="Calibri"/>
            </a:endParaRPr>
          </a:p>
          <a:p>
            <a:pPr lvl="1" indent="-283210">
              <a:lnSpc>
                <a:spcPct val="90000"/>
              </a:lnSpc>
            </a:pPr>
            <a:r>
              <a:rPr lang="en-US" altLang="zh-TW" sz="1800" dirty="0">
                <a:latin typeface="Calibri"/>
                <a:ea typeface="新細明體"/>
                <a:cs typeface="Calibri"/>
              </a:rPr>
              <a:t>When a word of data is available, the device controller places a signal on the </a:t>
            </a:r>
            <a:r>
              <a:rPr lang="en-US" altLang="zh-TW" sz="1800" i="1" dirty="0">
                <a:latin typeface="Calibri"/>
                <a:ea typeface="新細明體"/>
                <a:cs typeface="Calibri"/>
              </a:rPr>
              <a:t>DMA-request</a:t>
            </a:r>
            <a:r>
              <a:rPr lang="en-US" altLang="zh-TW" sz="1800" dirty="0">
                <a:latin typeface="Calibri"/>
                <a:ea typeface="新細明體"/>
                <a:cs typeface="Calibri"/>
              </a:rPr>
              <a:t> wire.</a:t>
            </a:r>
          </a:p>
          <a:p>
            <a:pPr lvl="1" indent="-283210">
              <a:lnSpc>
                <a:spcPct val="90000"/>
              </a:lnSpc>
            </a:pPr>
            <a:r>
              <a:rPr lang="en-US" altLang="zh-TW" sz="1800" dirty="0">
                <a:latin typeface="Calibri"/>
                <a:ea typeface="新細明體"/>
                <a:cs typeface="Calibri"/>
              </a:rPr>
              <a:t>The signal causes the DMA controller to seize the memory bus, </a:t>
            </a:r>
          </a:p>
          <a:p>
            <a:pPr lvl="2">
              <a:lnSpc>
                <a:spcPct val="90000"/>
              </a:lnSpc>
            </a:pPr>
            <a:r>
              <a:rPr lang="en-US" altLang="zh-TW" sz="1800" dirty="0">
                <a:latin typeface="Calibri"/>
                <a:ea typeface="新細明體"/>
                <a:cs typeface="Calibri"/>
              </a:rPr>
              <a:t>To place the desired address on the memory-address wire</a:t>
            </a:r>
          </a:p>
          <a:p>
            <a:pPr lvl="2">
              <a:lnSpc>
                <a:spcPct val="90000"/>
              </a:lnSpc>
            </a:pPr>
            <a:r>
              <a:rPr lang="en-US" altLang="zh-TW" sz="1800" dirty="0">
                <a:latin typeface="Calibri"/>
                <a:ea typeface="新細明體"/>
                <a:cs typeface="Calibri"/>
              </a:rPr>
              <a:t>To place a signal on the DMA-acknowledge wire.</a:t>
            </a:r>
          </a:p>
          <a:p>
            <a:pPr lvl="2">
              <a:lnSpc>
                <a:spcPct val="90000"/>
              </a:lnSpc>
              <a:buFont typeface="Wingdings 3" charset="2"/>
              <a:buChar char=""/>
            </a:pPr>
            <a:endParaRPr lang="en-US" altLang="zh-TW" sz="1800" dirty="0">
              <a:latin typeface="Calibri"/>
              <a:ea typeface="新細明體"/>
              <a:cs typeface="Calibri"/>
            </a:endParaRPr>
          </a:p>
          <a:p>
            <a:pPr>
              <a:buFont typeface="Wingdings 3"/>
              <a:buChar char=""/>
            </a:pPr>
            <a:r>
              <a:rPr lang="en-US" dirty="0">
                <a:latin typeface="Calibri"/>
                <a:ea typeface="新細明體"/>
                <a:cs typeface="Calibri"/>
              </a:rPr>
              <a:t>When the device controller receives the DMA-acknowledge signal, </a:t>
            </a:r>
            <a:endParaRPr lang="en-US">
              <a:solidFill>
                <a:srgbClr val="000000"/>
              </a:solidFill>
              <a:latin typeface="Calibri"/>
              <a:ea typeface="新細明體"/>
              <a:cs typeface="Calibri"/>
            </a:endParaRPr>
          </a:p>
          <a:p>
            <a:pPr marL="971550" lvl="1" indent="-285750">
              <a:buFont typeface="Wingdings 3"/>
              <a:buChar char=""/>
            </a:pPr>
            <a:r>
              <a:rPr lang="en-US" sz="1800" dirty="0">
                <a:latin typeface="Calibri"/>
                <a:ea typeface="新細明體"/>
                <a:cs typeface="Calibri"/>
              </a:rPr>
              <a:t>it transfer the word of data to memory </a:t>
            </a:r>
            <a:endParaRPr lang="en-US" sz="1800">
              <a:solidFill>
                <a:srgbClr val="000000"/>
              </a:solidFill>
              <a:latin typeface="Calibri"/>
              <a:ea typeface="新細明體"/>
              <a:cs typeface="Calibri"/>
            </a:endParaRPr>
          </a:p>
          <a:p>
            <a:pPr marL="971550" lvl="1" indent="-285750">
              <a:buFont typeface="Wingdings 3"/>
              <a:buChar char=""/>
            </a:pPr>
            <a:r>
              <a:rPr lang="en-US" sz="1800" dirty="0">
                <a:latin typeface="Calibri"/>
                <a:ea typeface="新細明體"/>
                <a:cs typeface="Calibri"/>
              </a:rPr>
              <a:t>and remove the </a:t>
            </a:r>
            <a:r>
              <a:rPr lang="en-US" sz="1800" dirty="0" err="1">
                <a:latin typeface="Calibri"/>
                <a:ea typeface="新細明體"/>
                <a:cs typeface="Calibri"/>
              </a:rPr>
              <a:t>DMA_request</a:t>
            </a:r>
            <a:r>
              <a:rPr lang="en-US" sz="1800" dirty="0">
                <a:latin typeface="Calibri"/>
                <a:ea typeface="新細明體"/>
                <a:cs typeface="Calibri"/>
              </a:rPr>
              <a:t> signal.</a:t>
            </a:r>
            <a:endParaRPr lang="en-US" sz="1800">
              <a:solidFill>
                <a:srgbClr val="000000"/>
              </a:solidFill>
              <a:latin typeface="Calibri"/>
              <a:ea typeface="新細明體"/>
              <a:cs typeface="Calibri"/>
            </a:endParaRPr>
          </a:p>
          <a:p>
            <a:pPr marL="731520" lvl="2" indent="0">
              <a:lnSpc>
                <a:spcPct val="90000"/>
              </a:lnSpc>
              <a:buNone/>
            </a:pPr>
            <a:endParaRPr lang="en-US" altLang="zh-TW" sz="1800" dirty="0">
              <a:latin typeface="Calibri"/>
              <a:ea typeface="新細明體"/>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13B0047-8F9F-E9FA-7BEA-44C75A6F9A3D}"/>
              </a:ext>
            </a:extLst>
          </p:cNvPr>
          <p:cNvSpPr>
            <a:spLocks noGrp="1" noChangeArrowheads="1"/>
          </p:cNvSpPr>
          <p:nvPr>
            <p:ph type="ctrTitle"/>
          </p:nvPr>
        </p:nvSpPr>
        <p:spPr/>
        <p:txBody>
          <a:bodyPr/>
          <a:lstStyle/>
          <a:p>
            <a:pPr eaLnBrk="1" hangingPunct="1"/>
            <a:r>
              <a:rPr lang="en-US" altLang="ko-KR" dirty="0"/>
              <a:t>Universal Serial Bus (USB)</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558C639-33EB-2657-6132-7722F779F970}"/>
              </a:ext>
            </a:extLst>
          </p:cNvPr>
          <p:cNvSpPr>
            <a:spLocks noGrp="1" noChangeArrowheads="1"/>
          </p:cNvSpPr>
          <p:nvPr>
            <p:ph type="title"/>
          </p:nvPr>
        </p:nvSpPr>
        <p:spPr/>
        <p:txBody>
          <a:bodyPr/>
          <a:lstStyle/>
          <a:p>
            <a:pPr eaLnBrk="1" hangingPunct="1"/>
            <a:r>
              <a:rPr lang="en-US" altLang="ko-KR" dirty="0"/>
              <a:t>Universal Serial Bus</a:t>
            </a:r>
          </a:p>
        </p:txBody>
      </p:sp>
      <p:sp>
        <p:nvSpPr>
          <p:cNvPr id="3075" name="Rectangle 3">
            <a:extLst>
              <a:ext uri="{FF2B5EF4-FFF2-40B4-BE49-F238E27FC236}">
                <a16:creationId xmlns:a16="http://schemas.microsoft.com/office/drawing/2014/main" id="{5BC930B6-ED43-C67B-3C8D-DA0BF80A1AA6}"/>
              </a:ext>
            </a:extLst>
          </p:cNvPr>
          <p:cNvSpPr>
            <a:spLocks noGrp="1" noChangeArrowheads="1"/>
          </p:cNvSpPr>
          <p:nvPr>
            <p:ph idx="1"/>
          </p:nvPr>
        </p:nvSpPr>
        <p:spPr>
          <a:xfrm>
            <a:off x="864382" y="2489200"/>
            <a:ext cx="7695539" cy="3530600"/>
          </a:xfrm>
        </p:spPr>
        <p:txBody>
          <a:bodyPr vert="horz" lIns="91440" tIns="45720" rIns="91440" bIns="45720" rtlCol="0" anchor="t">
            <a:normAutofit/>
          </a:bodyPr>
          <a:lstStyle/>
          <a:p>
            <a:r>
              <a:rPr lang="en-US" altLang="ko-KR" sz="2000" b="1" dirty="0">
                <a:latin typeface="Calibri"/>
                <a:ea typeface="맑은 고딕"/>
                <a:cs typeface="Calibri"/>
              </a:rPr>
              <a:t>A representative peripheral interface </a:t>
            </a:r>
          </a:p>
          <a:p>
            <a:pPr eaLnBrk="1" hangingPunct="1"/>
            <a:r>
              <a:rPr lang="en-US" altLang="ko-KR" sz="2000" b="1" dirty="0">
                <a:latin typeface="Calibri"/>
                <a:ea typeface="맑은 고딕"/>
                <a:cs typeface="Calibri"/>
              </a:rPr>
              <a:t>Universal Serial Bus</a:t>
            </a:r>
            <a:r>
              <a:rPr lang="en-US" altLang="ko-KR" sz="2000" dirty="0">
                <a:latin typeface="Calibri"/>
                <a:ea typeface="맑은 고딕"/>
                <a:cs typeface="Calibri"/>
              </a:rPr>
              <a:t> (</a:t>
            </a:r>
            <a:r>
              <a:rPr lang="en-US" altLang="ko-KR" sz="2000" b="1" dirty="0">
                <a:latin typeface="Calibri"/>
                <a:ea typeface="맑은 고딕"/>
                <a:cs typeface="Calibri"/>
              </a:rPr>
              <a:t>USB</a:t>
            </a:r>
            <a:r>
              <a:rPr lang="en-US" altLang="ko-KR" sz="2000" dirty="0">
                <a:latin typeface="Calibri"/>
                <a:ea typeface="맑은 고딕"/>
                <a:cs typeface="Calibri"/>
              </a:rPr>
              <a:t>) provides a serial bus standard for connecting devices, usually to a computer, but it also is in use on other devices such as set-top boxes, game consoles and PDAs. (wikipedia.org)</a:t>
            </a:r>
          </a:p>
        </p:txBody>
      </p:sp>
      <p:pic>
        <p:nvPicPr>
          <p:cNvPr id="3076" name="Picture 4" descr="250px-Type_A_USB_connector">
            <a:extLst>
              <a:ext uri="{FF2B5EF4-FFF2-40B4-BE49-F238E27FC236}">
                <a16:creationId xmlns:a16="http://schemas.microsoft.com/office/drawing/2014/main" id="{5B746BC9-563D-7063-600B-4E1A3A4C4A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114800"/>
            <a:ext cx="31750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D4731C5-BFD6-031A-9DE2-7F27E2A814FB}"/>
              </a:ext>
            </a:extLst>
          </p:cNvPr>
          <p:cNvSpPr>
            <a:spLocks noGrp="1" noChangeArrowheads="1"/>
          </p:cNvSpPr>
          <p:nvPr>
            <p:ph type="title"/>
          </p:nvPr>
        </p:nvSpPr>
        <p:spPr/>
        <p:txBody>
          <a:bodyPr/>
          <a:lstStyle/>
          <a:p>
            <a:pPr eaLnBrk="1" hangingPunct="1"/>
            <a:r>
              <a:rPr lang="en-US" altLang="ko-KR" b="1"/>
              <a:t>What USB Can Do</a:t>
            </a:r>
          </a:p>
        </p:txBody>
      </p:sp>
      <p:sp>
        <p:nvSpPr>
          <p:cNvPr id="4099" name="Rectangle 3">
            <a:extLst>
              <a:ext uri="{FF2B5EF4-FFF2-40B4-BE49-F238E27FC236}">
                <a16:creationId xmlns:a16="http://schemas.microsoft.com/office/drawing/2014/main" id="{E8786FFB-88D6-84FE-C7B0-A6C531952978}"/>
              </a:ext>
            </a:extLst>
          </p:cNvPr>
          <p:cNvSpPr>
            <a:spLocks noGrp="1" noChangeArrowheads="1"/>
          </p:cNvSpPr>
          <p:nvPr>
            <p:ph idx="1"/>
          </p:nvPr>
        </p:nvSpPr>
        <p:spPr>
          <a:xfrm>
            <a:off x="473512" y="2264153"/>
            <a:ext cx="8512814" cy="3530600"/>
          </a:xfrm>
        </p:spPr>
        <p:txBody>
          <a:bodyPr vert="horz" lIns="91440" tIns="45720" rIns="91440" bIns="45720" rtlCol="0" anchor="t">
            <a:normAutofit/>
          </a:bodyPr>
          <a:lstStyle/>
          <a:p>
            <a:pPr>
              <a:lnSpc>
                <a:spcPct val="90000"/>
              </a:lnSpc>
            </a:pPr>
            <a:r>
              <a:rPr lang="en-US" altLang="ko-KR" sz="1800" dirty="0">
                <a:latin typeface="Calibri"/>
                <a:ea typeface="맑은 고딕"/>
                <a:cs typeface="Calibri"/>
              </a:rPr>
              <a:t>USB is a likely solution any time you want to use a computer to communicate with devices outside the computer.</a:t>
            </a:r>
            <a:r>
              <a:rPr lang="en-US" altLang="ko-KR" dirty="0">
                <a:latin typeface="Calibri"/>
                <a:ea typeface="맑은 고딕"/>
                <a:cs typeface="Calibri"/>
              </a:rPr>
              <a:t> </a:t>
            </a:r>
            <a:endParaRPr lang="en-US" altLang="ko-KR" sz="1800" dirty="0">
              <a:latin typeface="Calibri"/>
              <a:ea typeface="맑은 고딕"/>
              <a:cs typeface="Calibri"/>
            </a:endParaRPr>
          </a:p>
          <a:p>
            <a:pPr eaLnBrk="1" hangingPunct="1">
              <a:lnSpc>
                <a:spcPct val="90000"/>
              </a:lnSpc>
            </a:pPr>
            <a:endParaRPr lang="en-US" altLang="ko-KR" sz="1800" dirty="0">
              <a:latin typeface="Calibri"/>
              <a:ea typeface="맑은 고딕"/>
              <a:cs typeface="Calibri"/>
            </a:endParaRPr>
          </a:p>
          <a:p>
            <a:pPr eaLnBrk="1" hangingPunct="1">
              <a:lnSpc>
                <a:spcPct val="90000"/>
              </a:lnSpc>
            </a:pPr>
            <a:r>
              <a:rPr lang="en-US" altLang="ko-KR" sz="1800" dirty="0">
                <a:latin typeface="Calibri"/>
                <a:ea typeface="맑은 고딕"/>
                <a:cs typeface="Calibri"/>
              </a:rPr>
              <a:t>The interface is suitable for one-of-kind and small-scale designs as well as mass-produced, standard peripheral types.</a:t>
            </a:r>
          </a:p>
          <a:p>
            <a:pPr eaLnBrk="1" hangingPunct="1">
              <a:lnSpc>
                <a:spcPct val="90000"/>
              </a:lnSpc>
            </a:pPr>
            <a:endParaRPr lang="en-US" altLang="ko-KR" sz="1800" dirty="0">
              <a:latin typeface="Calibri"/>
              <a:ea typeface="맑은 고딕"/>
              <a:cs typeface="Calibri"/>
            </a:endParaRPr>
          </a:p>
          <a:p>
            <a:pPr eaLnBrk="1" hangingPunct="1">
              <a:lnSpc>
                <a:spcPct val="90000"/>
              </a:lnSpc>
            </a:pPr>
            <a:endParaRPr lang="en-US" altLang="ko-KR" sz="1800" dirty="0">
              <a:latin typeface="Calibri"/>
              <a:ea typeface="맑은 고딕"/>
              <a:cs typeface="Calibri"/>
            </a:endParaRPr>
          </a:p>
        </p:txBody>
      </p:sp>
      <p:pic>
        <p:nvPicPr>
          <p:cNvPr id="4100" name="Picture 5" descr="250px-Type_A_USB_connector">
            <a:extLst>
              <a:ext uri="{FF2B5EF4-FFF2-40B4-BE49-F238E27FC236}">
                <a16:creationId xmlns:a16="http://schemas.microsoft.com/office/drawing/2014/main" id="{9AB95405-D2B7-D30F-4411-895FB7C1A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967" y="4219822"/>
            <a:ext cx="15240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6" descr="imageview">
            <a:extLst>
              <a:ext uri="{FF2B5EF4-FFF2-40B4-BE49-F238E27FC236}">
                <a16:creationId xmlns:a16="http://schemas.microsoft.com/office/drawing/2014/main" id="{D4C89C5D-DAD1-0234-1AC3-E35C92FB2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297" y="4136515"/>
            <a:ext cx="23622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7" descr="745">
            <a:extLst>
              <a:ext uri="{FF2B5EF4-FFF2-40B4-BE49-F238E27FC236}">
                <a16:creationId xmlns:a16="http://schemas.microsoft.com/office/drawing/2014/main" id="{01B5A736-5803-732F-AE15-E44F60AD44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07" y="4876800"/>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8" descr="USB_hub">
            <a:extLst>
              <a:ext uri="{FF2B5EF4-FFF2-40B4-BE49-F238E27FC236}">
                <a16:creationId xmlns:a16="http://schemas.microsoft.com/office/drawing/2014/main" id="{DDD5E1BB-A0C5-7AE9-5838-AD2C262DFB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5105400"/>
            <a:ext cx="2133600"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134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DD3CAE1-CA56-4654-5681-9FCF24608417}"/>
              </a:ext>
            </a:extLst>
          </p:cNvPr>
          <p:cNvSpPr>
            <a:spLocks noGrp="1" noChangeArrowheads="1"/>
          </p:cNvSpPr>
          <p:nvPr>
            <p:ph type="title"/>
          </p:nvPr>
        </p:nvSpPr>
        <p:spPr/>
        <p:txBody>
          <a:bodyPr/>
          <a:lstStyle/>
          <a:p>
            <a:pPr eaLnBrk="1" hangingPunct="1"/>
            <a:r>
              <a:rPr lang="en-US" altLang="ko-KR" b="1" dirty="0"/>
              <a:t>USB </a:t>
            </a:r>
          </a:p>
        </p:txBody>
      </p:sp>
      <p:sp>
        <p:nvSpPr>
          <p:cNvPr id="5123" name="Rectangle 3">
            <a:extLst>
              <a:ext uri="{FF2B5EF4-FFF2-40B4-BE49-F238E27FC236}">
                <a16:creationId xmlns:a16="http://schemas.microsoft.com/office/drawing/2014/main" id="{DA5197D1-70CE-56F3-2BF4-BC1628B5DE25}"/>
              </a:ext>
            </a:extLst>
          </p:cNvPr>
          <p:cNvSpPr>
            <a:spLocks noGrp="1" noChangeArrowheads="1"/>
          </p:cNvSpPr>
          <p:nvPr>
            <p:ph idx="1"/>
          </p:nvPr>
        </p:nvSpPr>
        <p:spPr/>
        <p:txBody>
          <a:bodyPr vert="horz" lIns="91440" tIns="45720" rIns="91440" bIns="45720" rtlCol="0" anchor="t">
            <a:normAutofit/>
          </a:bodyPr>
          <a:lstStyle/>
          <a:p>
            <a:pPr eaLnBrk="1" hangingPunct="1"/>
            <a:r>
              <a:rPr lang="en-US" altLang="ja-JP" sz="1800" dirty="0">
                <a:latin typeface="Calibri"/>
                <a:ea typeface="맑은 고딕"/>
                <a:cs typeface="Calibri"/>
              </a:rPr>
              <a:t>Fast</a:t>
            </a:r>
          </a:p>
          <a:p>
            <a:pPr eaLnBrk="1" hangingPunct="1"/>
            <a:r>
              <a:rPr lang="en-US" altLang="ja-JP" sz="1800" dirty="0">
                <a:latin typeface="Calibri"/>
                <a:ea typeface="맑은 고딕"/>
                <a:cs typeface="Calibri"/>
              </a:rPr>
              <a:t>Bi-directional</a:t>
            </a:r>
          </a:p>
          <a:p>
            <a:pPr eaLnBrk="1" hangingPunct="1"/>
            <a:r>
              <a:rPr lang="en-US" altLang="ja-JP" sz="1800" dirty="0">
                <a:latin typeface="Calibri"/>
                <a:ea typeface="맑은 고딕"/>
                <a:cs typeface="Calibri"/>
              </a:rPr>
              <a:t>Isochronous</a:t>
            </a:r>
          </a:p>
          <a:p>
            <a:pPr eaLnBrk="1" hangingPunct="1"/>
            <a:r>
              <a:rPr lang="en-US" altLang="ja-JP" sz="1800" dirty="0">
                <a:latin typeface="Calibri"/>
                <a:ea typeface="맑은 고딕"/>
                <a:cs typeface="Calibri"/>
              </a:rPr>
              <a:t>low-cost</a:t>
            </a:r>
          </a:p>
          <a:p>
            <a:pPr eaLnBrk="1" hangingPunct="1"/>
            <a:r>
              <a:rPr lang="en-US" altLang="ja-JP" sz="1800" dirty="0">
                <a:latin typeface="Calibri"/>
                <a:ea typeface="맑은 고딕"/>
                <a:cs typeface="Calibri"/>
              </a:rPr>
              <a:t>dynamically attachable serial interface</a:t>
            </a:r>
          </a:p>
          <a:p>
            <a:pPr eaLnBrk="1" hangingPunct="1"/>
            <a:r>
              <a:rPr lang="en-US" altLang="ja-JP" sz="1800" dirty="0">
                <a:latin typeface="Calibri"/>
                <a:ea typeface="맑은 고딕"/>
                <a:cs typeface="Calibri"/>
              </a:rPr>
              <a:t>consistent with the requirements of the PC platform of today and tomorrow</a:t>
            </a:r>
          </a:p>
          <a:p>
            <a:pPr eaLnBrk="1" hangingPunct="1">
              <a:lnSpc>
                <a:spcPct val="90000"/>
              </a:lnSpc>
            </a:pPr>
            <a:endParaRPr lang="en-US" altLang="ko-KR" sz="1800" dirty="0">
              <a:latin typeface="Calibri"/>
              <a:ea typeface="맑은 고딕"/>
              <a:cs typeface="Calibri"/>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196</Words>
  <Application>Microsoft Office PowerPoint</Application>
  <PresentationFormat>On-screen Show (4:3)</PresentationFormat>
  <Paragraphs>26</Paragraphs>
  <Slides>17</Slides>
  <Notes>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 Boardroom</vt:lpstr>
      <vt:lpstr>INTRODUCTION TO DMA, USB</vt:lpstr>
      <vt:lpstr>Why is DMA?</vt:lpstr>
      <vt:lpstr>DMA transfer</vt:lpstr>
      <vt:lpstr>DMA Progress</vt:lpstr>
      <vt:lpstr>Handshaking </vt:lpstr>
      <vt:lpstr>Universal Serial Bus (USB)</vt:lpstr>
      <vt:lpstr>Universal Serial Bus</vt:lpstr>
      <vt:lpstr>What USB Can Do</vt:lpstr>
      <vt:lpstr>USB </vt:lpstr>
      <vt:lpstr>USB </vt:lpstr>
      <vt:lpstr>Features of USB </vt:lpstr>
      <vt:lpstr>Features of USB </vt:lpstr>
      <vt:lpstr>Features of USB (cnt..) </vt:lpstr>
      <vt:lpstr>Comparison</vt:lpstr>
      <vt:lpstr>Benefits for Users</vt:lpstr>
      <vt:lpstr>USB</vt:lpstr>
      <vt:lpstr>Physical Appearances</vt:lpstr>
    </vt:vector>
  </TitlesOfParts>
  <Company>rtlab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 Memory Access (DMA)</dc:title>
  <dc:creator>kcf</dc:creator>
  <cp:lastModifiedBy>kcf</cp:lastModifiedBy>
  <cp:revision>174</cp:revision>
  <dcterms:created xsi:type="dcterms:W3CDTF">2001-05-23T05:38:59Z</dcterms:created>
  <dcterms:modified xsi:type="dcterms:W3CDTF">2024-05-31T08:18:04Z</dcterms:modified>
</cp:coreProperties>
</file>