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8" r:id="rId1"/>
  </p:sldMasterIdLst>
  <p:notesMasterIdLst>
    <p:notesMasterId r:id="rId40"/>
  </p:notesMasterIdLst>
  <p:sldIdLst>
    <p:sldId id="256" r:id="rId2"/>
    <p:sldId id="264" r:id="rId3"/>
    <p:sldId id="265" r:id="rId4"/>
    <p:sldId id="257" r:id="rId5"/>
    <p:sldId id="258" r:id="rId6"/>
    <p:sldId id="259" r:id="rId7"/>
    <p:sldId id="266" r:id="rId8"/>
    <p:sldId id="261" r:id="rId9"/>
    <p:sldId id="260" r:id="rId10"/>
    <p:sldId id="267" r:id="rId11"/>
    <p:sldId id="263" r:id="rId12"/>
    <p:sldId id="262" r:id="rId13"/>
    <p:sldId id="268" r:id="rId14"/>
    <p:sldId id="269" r:id="rId15"/>
    <p:sldId id="271" r:id="rId16"/>
    <p:sldId id="270" r:id="rId17"/>
    <p:sldId id="272" r:id="rId18"/>
    <p:sldId id="273" r:id="rId19"/>
    <p:sldId id="274" r:id="rId20"/>
    <p:sldId id="277" r:id="rId21"/>
    <p:sldId id="275" r:id="rId22"/>
    <p:sldId id="276" r:id="rId23"/>
    <p:sldId id="278" r:id="rId24"/>
    <p:sldId id="279" r:id="rId25"/>
    <p:sldId id="283" r:id="rId26"/>
    <p:sldId id="281" r:id="rId27"/>
    <p:sldId id="282" r:id="rId28"/>
    <p:sldId id="280" r:id="rId29"/>
    <p:sldId id="284" r:id="rId30"/>
    <p:sldId id="285" r:id="rId31"/>
    <p:sldId id="287" r:id="rId32"/>
    <p:sldId id="288" r:id="rId33"/>
    <p:sldId id="289" r:id="rId34"/>
    <p:sldId id="290" r:id="rId35"/>
    <p:sldId id="292" r:id="rId36"/>
    <p:sldId id="293" r:id="rId37"/>
    <p:sldId id="294" r:id="rId38"/>
    <p:sldId id="295"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109C27F-76CB-63D7-5F1A-3236350BA858}"/>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th-TH" altLang="en-US"/>
          </a:p>
        </p:txBody>
      </p:sp>
      <p:sp>
        <p:nvSpPr>
          <p:cNvPr id="13315" name="Rectangle 3">
            <a:extLst>
              <a:ext uri="{FF2B5EF4-FFF2-40B4-BE49-F238E27FC236}">
                <a16:creationId xmlns:a16="http://schemas.microsoft.com/office/drawing/2014/main" id="{EC80E51B-D553-8735-C162-B618668A4EFA}"/>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th-TH" altLang="en-US"/>
          </a:p>
        </p:txBody>
      </p:sp>
      <p:sp>
        <p:nvSpPr>
          <p:cNvPr id="13316" name="Rectangle 4">
            <a:extLst>
              <a:ext uri="{FF2B5EF4-FFF2-40B4-BE49-F238E27FC236}">
                <a16:creationId xmlns:a16="http://schemas.microsoft.com/office/drawing/2014/main" id="{8904B8E5-8452-1BA1-0FA1-04B0CCA27F90}"/>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87DA758D-A96A-EEB8-AB26-5C75A2FB4A8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th-TH" altLang="en-US"/>
              <a:t>คลิกเพื่อแก้ไขลักษณะของข้อความต้นแบบ</a:t>
            </a:r>
          </a:p>
          <a:p>
            <a:pPr lvl="1"/>
            <a:r>
              <a:rPr lang="th-TH" altLang="en-US"/>
              <a:t>ระดับที่สอง</a:t>
            </a:r>
          </a:p>
          <a:p>
            <a:pPr lvl="2"/>
            <a:r>
              <a:rPr lang="th-TH" altLang="en-US"/>
              <a:t>ระดับที่สาม</a:t>
            </a:r>
          </a:p>
          <a:p>
            <a:pPr lvl="3"/>
            <a:r>
              <a:rPr lang="th-TH" altLang="en-US"/>
              <a:t>ระดับที่สี่</a:t>
            </a:r>
          </a:p>
          <a:p>
            <a:pPr lvl="4"/>
            <a:r>
              <a:rPr lang="th-TH" altLang="en-US"/>
              <a:t>ระดับที่ห้า</a:t>
            </a:r>
          </a:p>
        </p:txBody>
      </p:sp>
      <p:sp>
        <p:nvSpPr>
          <p:cNvPr id="13318" name="Rectangle 6">
            <a:extLst>
              <a:ext uri="{FF2B5EF4-FFF2-40B4-BE49-F238E27FC236}">
                <a16:creationId xmlns:a16="http://schemas.microsoft.com/office/drawing/2014/main" id="{1084F800-4B98-28A0-1C13-D31FE667FE47}"/>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th-TH" altLang="en-US"/>
          </a:p>
        </p:txBody>
      </p:sp>
      <p:sp>
        <p:nvSpPr>
          <p:cNvPr id="13319" name="Rectangle 7">
            <a:extLst>
              <a:ext uri="{FF2B5EF4-FFF2-40B4-BE49-F238E27FC236}">
                <a16:creationId xmlns:a16="http://schemas.microsoft.com/office/drawing/2014/main" id="{4DC04394-5ABD-BFF0-9622-C1B80CBF2A63}"/>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288CF722-D0E9-4035-8AEF-528FD4D5CF77}" type="slidenum">
              <a:rPr lang="en-US" altLang="en-US"/>
              <a:pPr/>
              <a:t>‹#›</a:t>
            </a:fld>
            <a:endParaRPr lang="th-TH"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1pPr>
    <a:lvl2pPr marL="457200" algn="l" rtl="0" fontAlgn="base">
      <a:spcBef>
        <a:spcPct val="3000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2pPr>
    <a:lvl3pPr marL="914400" algn="l" rtl="0" fontAlgn="base">
      <a:spcBef>
        <a:spcPct val="3000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3pPr>
    <a:lvl4pPr marL="1371600" algn="l" rtl="0" fontAlgn="base">
      <a:spcBef>
        <a:spcPct val="3000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4pPr>
    <a:lvl5pPr marL="1828800" algn="l" rtl="0" fontAlgn="base">
      <a:spcBef>
        <a:spcPct val="3000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th-TH" altLang="en-US"/>
          </a:p>
        </p:txBody>
      </p:sp>
      <p:sp>
        <p:nvSpPr>
          <p:cNvPr id="5" name="Footer Placeholder 4"/>
          <p:cNvSpPr>
            <a:spLocks noGrp="1"/>
          </p:cNvSpPr>
          <p:nvPr>
            <p:ph type="ftr" sz="quarter" idx="11"/>
          </p:nvPr>
        </p:nvSpPr>
        <p:spPr/>
        <p:txBody>
          <a:bodyPr/>
          <a:lstStyle/>
          <a:p>
            <a:endParaRPr lang="th-TH"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87DCD365-0A02-4003-BACA-158089E07B3D}" type="slidenum">
              <a:rPr lang="en-US" altLang="en-US" smtClean="0"/>
              <a:pPr/>
              <a:t>‹#›</a:t>
            </a:fld>
            <a:endParaRPr lang="th-TH" altLang="en-US"/>
          </a:p>
        </p:txBody>
      </p:sp>
    </p:spTree>
    <p:extLst>
      <p:ext uri="{BB962C8B-B14F-4D97-AF65-F5344CB8AC3E}">
        <p14:creationId xmlns:p14="http://schemas.microsoft.com/office/powerpoint/2010/main" val="766410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th-TH" altLang="en-US"/>
          </a:p>
        </p:txBody>
      </p:sp>
      <p:sp>
        <p:nvSpPr>
          <p:cNvPr id="5" name="Footer Placeholder 4"/>
          <p:cNvSpPr>
            <a:spLocks noGrp="1"/>
          </p:cNvSpPr>
          <p:nvPr>
            <p:ph type="ftr" sz="quarter" idx="11"/>
          </p:nvPr>
        </p:nvSpPr>
        <p:spPr/>
        <p:txBody>
          <a:bodyPr/>
          <a:lstStyle/>
          <a:p>
            <a:endParaRPr lang="th-TH"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F177F39-9C6B-482D-9FBA-BB3D74876076}" type="slidenum">
              <a:rPr lang="en-US" altLang="en-US" smtClean="0"/>
              <a:pPr/>
              <a:t>‹#›</a:t>
            </a:fld>
            <a:endParaRPr lang="th-TH" altLang="en-US"/>
          </a:p>
        </p:txBody>
      </p:sp>
    </p:spTree>
    <p:extLst>
      <p:ext uri="{BB962C8B-B14F-4D97-AF65-F5344CB8AC3E}">
        <p14:creationId xmlns:p14="http://schemas.microsoft.com/office/powerpoint/2010/main" val="411124077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th-TH" altLang="en-US"/>
          </a:p>
        </p:txBody>
      </p:sp>
      <p:sp>
        <p:nvSpPr>
          <p:cNvPr id="5" name="Footer Placeholder 4"/>
          <p:cNvSpPr>
            <a:spLocks noGrp="1"/>
          </p:cNvSpPr>
          <p:nvPr>
            <p:ph type="ftr" sz="quarter" idx="11"/>
          </p:nvPr>
        </p:nvSpPr>
        <p:spPr/>
        <p:txBody>
          <a:bodyPr/>
          <a:lstStyle/>
          <a:p>
            <a:endParaRPr lang="th-TH"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F177F39-9C6B-482D-9FBA-BB3D74876076}" type="slidenum">
              <a:rPr lang="en-US" altLang="en-US" smtClean="0"/>
              <a:pPr/>
              <a:t>‹#›</a:t>
            </a:fld>
            <a:endParaRPr lang="th-TH"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8621755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th-TH" altLang="en-US"/>
          </a:p>
        </p:txBody>
      </p:sp>
      <p:sp>
        <p:nvSpPr>
          <p:cNvPr id="6" name="Footer Placeholder 5"/>
          <p:cNvSpPr>
            <a:spLocks noGrp="1"/>
          </p:cNvSpPr>
          <p:nvPr>
            <p:ph type="ftr" sz="quarter" idx="11"/>
          </p:nvPr>
        </p:nvSpPr>
        <p:spPr/>
        <p:txBody>
          <a:bodyPr/>
          <a:lstStyle/>
          <a:p>
            <a:endParaRPr lang="th-TH"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F177F39-9C6B-482D-9FBA-BB3D74876076}" type="slidenum">
              <a:rPr lang="en-US" altLang="en-US" smtClean="0"/>
              <a:pPr/>
              <a:t>‹#›</a:t>
            </a:fld>
            <a:endParaRPr lang="th-TH" altLang="en-US"/>
          </a:p>
        </p:txBody>
      </p:sp>
    </p:spTree>
    <p:extLst>
      <p:ext uri="{BB962C8B-B14F-4D97-AF65-F5344CB8AC3E}">
        <p14:creationId xmlns:p14="http://schemas.microsoft.com/office/powerpoint/2010/main" val="170924791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th-TH" altLang="en-US"/>
          </a:p>
        </p:txBody>
      </p:sp>
      <p:sp>
        <p:nvSpPr>
          <p:cNvPr id="6" name="Footer Placeholder 5"/>
          <p:cNvSpPr>
            <a:spLocks noGrp="1"/>
          </p:cNvSpPr>
          <p:nvPr>
            <p:ph type="ftr" sz="quarter" idx="11"/>
          </p:nvPr>
        </p:nvSpPr>
        <p:spPr/>
        <p:txBody>
          <a:bodyPr/>
          <a:lstStyle/>
          <a:p>
            <a:endParaRPr lang="th-TH"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F177F39-9C6B-482D-9FBA-BB3D74876076}" type="slidenum">
              <a:rPr lang="en-US" altLang="en-US" smtClean="0"/>
              <a:pPr/>
              <a:t>‹#›</a:t>
            </a:fld>
            <a:endParaRPr lang="th-TH"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340859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th-TH" altLang="en-US"/>
          </a:p>
        </p:txBody>
      </p:sp>
      <p:sp>
        <p:nvSpPr>
          <p:cNvPr id="6" name="Footer Placeholder 5"/>
          <p:cNvSpPr>
            <a:spLocks noGrp="1"/>
          </p:cNvSpPr>
          <p:nvPr>
            <p:ph type="ftr" sz="quarter" idx="11"/>
          </p:nvPr>
        </p:nvSpPr>
        <p:spPr/>
        <p:txBody>
          <a:bodyPr/>
          <a:lstStyle/>
          <a:p>
            <a:endParaRPr lang="th-TH"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F177F39-9C6B-482D-9FBA-BB3D74876076}" type="slidenum">
              <a:rPr lang="en-US" altLang="en-US" smtClean="0"/>
              <a:pPr/>
              <a:t>‹#›</a:t>
            </a:fld>
            <a:endParaRPr lang="th-TH" altLang="en-US"/>
          </a:p>
        </p:txBody>
      </p:sp>
    </p:spTree>
    <p:extLst>
      <p:ext uri="{BB962C8B-B14F-4D97-AF65-F5344CB8AC3E}">
        <p14:creationId xmlns:p14="http://schemas.microsoft.com/office/powerpoint/2010/main" val="338440982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th-TH" altLang="en-US"/>
          </a:p>
        </p:txBody>
      </p:sp>
      <p:sp>
        <p:nvSpPr>
          <p:cNvPr id="5" name="Footer Placeholder 4"/>
          <p:cNvSpPr>
            <a:spLocks noGrp="1"/>
          </p:cNvSpPr>
          <p:nvPr>
            <p:ph type="ftr" sz="quarter" idx="11"/>
          </p:nvPr>
        </p:nvSpPr>
        <p:spPr/>
        <p:txBody>
          <a:bodyPr/>
          <a:lstStyle/>
          <a:p>
            <a:endParaRPr lang="th-TH"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177F39-9C6B-482D-9FBA-BB3D74876076}" type="slidenum">
              <a:rPr lang="en-US" altLang="en-US" smtClean="0"/>
              <a:pPr/>
              <a:t>‹#›</a:t>
            </a:fld>
            <a:endParaRPr lang="th-TH" altLang="en-US"/>
          </a:p>
        </p:txBody>
      </p:sp>
    </p:spTree>
    <p:extLst>
      <p:ext uri="{BB962C8B-B14F-4D97-AF65-F5344CB8AC3E}">
        <p14:creationId xmlns:p14="http://schemas.microsoft.com/office/powerpoint/2010/main" val="187116967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th-TH" altLang="en-US"/>
          </a:p>
        </p:txBody>
      </p:sp>
      <p:sp>
        <p:nvSpPr>
          <p:cNvPr id="5" name="Footer Placeholder 4"/>
          <p:cNvSpPr>
            <a:spLocks noGrp="1"/>
          </p:cNvSpPr>
          <p:nvPr>
            <p:ph type="ftr" sz="quarter" idx="11"/>
          </p:nvPr>
        </p:nvSpPr>
        <p:spPr/>
        <p:txBody>
          <a:bodyPr/>
          <a:lstStyle/>
          <a:p>
            <a:endParaRPr lang="th-TH"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177F39-9C6B-482D-9FBA-BB3D74876076}" type="slidenum">
              <a:rPr lang="en-US" altLang="en-US" smtClean="0"/>
              <a:pPr/>
              <a:t>‹#›</a:t>
            </a:fld>
            <a:endParaRPr lang="th-TH" altLang="en-US"/>
          </a:p>
        </p:txBody>
      </p:sp>
    </p:spTree>
    <p:extLst>
      <p:ext uri="{BB962C8B-B14F-4D97-AF65-F5344CB8AC3E}">
        <p14:creationId xmlns:p14="http://schemas.microsoft.com/office/powerpoint/2010/main" val="115423389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6E440-80B3-2355-535B-9F66652DADE3}"/>
              </a:ext>
            </a:extLst>
          </p:cNvPr>
          <p:cNvSpPr>
            <a:spLocks noGrp="1"/>
          </p:cNvSpPr>
          <p:nvPr>
            <p:ph type="title"/>
          </p:nvPr>
        </p:nvSpPr>
        <p:spPr>
          <a:xfrm>
            <a:off x="1370013" y="301625"/>
            <a:ext cx="7313612" cy="1143000"/>
          </a:xfrm>
        </p:spPr>
        <p:txBody>
          <a:bodyPr/>
          <a:lstStyle/>
          <a:p>
            <a:r>
              <a:rPr lang="en-US"/>
              <a:t>Click to edit Master title style</a:t>
            </a:r>
            <a:endParaRPr lang="en-IN"/>
          </a:p>
        </p:txBody>
      </p:sp>
      <p:sp>
        <p:nvSpPr>
          <p:cNvPr id="3" name="Table Placeholder 2">
            <a:extLst>
              <a:ext uri="{FF2B5EF4-FFF2-40B4-BE49-F238E27FC236}">
                <a16:creationId xmlns:a16="http://schemas.microsoft.com/office/drawing/2014/main" id="{2CDF101A-A1B9-2F7B-B66F-BC17E167EF07}"/>
              </a:ext>
            </a:extLst>
          </p:cNvPr>
          <p:cNvSpPr>
            <a:spLocks noGrp="1"/>
          </p:cNvSpPr>
          <p:nvPr>
            <p:ph type="tbl" idx="1"/>
          </p:nvPr>
        </p:nvSpPr>
        <p:spPr>
          <a:xfrm>
            <a:off x="1370013" y="1827213"/>
            <a:ext cx="7313612" cy="4114800"/>
          </a:xfrm>
        </p:spPr>
        <p:txBody>
          <a:bodyPr/>
          <a:lstStyle/>
          <a:p>
            <a:endParaRPr lang="en-IN"/>
          </a:p>
        </p:txBody>
      </p:sp>
      <p:sp>
        <p:nvSpPr>
          <p:cNvPr id="4" name="Date Placeholder 3">
            <a:extLst>
              <a:ext uri="{FF2B5EF4-FFF2-40B4-BE49-F238E27FC236}">
                <a16:creationId xmlns:a16="http://schemas.microsoft.com/office/drawing/2014/main" id="{707E9D2D-D562-915A-B220-E51FBFB440F6}"/>
              </a:ext>
            </a:extLst>
          </p:cNvPr>
          <p:cNvSpPr>
            <a:spLocks noGrp="1"/>
          </p:cNvSpPr>
          <p:nvPr>
            <p:ph type="dt" sz="half" idx="10"/>
          </p:nvPr>
        </p:nvSpPr>
        <p:spPr>
          <a:xfrm>
            <a:off x="457200" y="6248400"/>
            <a:ext cx="2133600" cy="457200"/>
          </a:xfrm>
        </p:spPr>
        <p:txBody>
          <a:bodyPr/>
          <a:lstStyle>
            <a:lvl1pPr>
              <a:defRPr/>
            </a:lvl1pPr>
          </a:lstStyle>
          <a:p>
            <a:endParaRPr lang="th-TH" altLang="en-US"/>
          </a:p>
        </p:txBody>
      </p:sp>
      <p:sp>
        <p:nvSpPr>
          <p:cNvPr id="5" name="Footer Placeholder 4">
            <a:extLst>
              <a:ext uri="{FF2B5EF4-FFF2-40B4-BE49-F238E27FC236}">
                <a16:creationId xmlns:a16="http://schemas.microsoft.com/office/drawing/2014/main" id="{EB789D47-B526-E9CA-5BF5-C368CB5C5B7B}"/>
              </a:ext>
            </a:extLst>
          </p:cNvPr>
          <p:cNvSpPr>
            <a:spLocks noGrp="1"/>
          </p:cNvSpPr>
          <p:nvPr>
            <p:ph type="ftr" sz="quarter" idx="11"/>
          </p:nvPr>
        </p:nvSpPr>
        <p:spPr>
          <a:xfrm>
            <a:off x="3124200" y="6248400"/>
            <a:ext cx="2895600" cy="457200"/>
          </a:xfrm>
        </p:spPr>
        <p:txBody>
          <a:bodyPr/>
          <a:lstStyle>
            <a:lvl1pPr>
              <a:defRPr/>
            </a:lvl1pPr>
          </a:lstStyle>
          <a:p>
            <a:endParaRPr lang="th-TH" altLang="en-US"/>
          </a:p>
        </p:txBody>
      </p:sp>
      <p:sp>
        <p:nvSpPr>
          <p:cNvPr id="6" name="Slide Number Placeholder 5">
            <a:extLst>
              <a:ext uri="{FF2B5EF4-FFF2-40B4-BE49-F238E27FC236}">
                <a16:creationId xmlns:a16="http://schemas.microsoft.com/office/drawing/2014/main" id="{63EB1200-2F69-F2EF-A1BA-4E1231A40ED2}"/>
              </a:ext>
            </a:extLst>
          </p:cNvPr>
          <p:cNvSpPr>
            <a:spLocks noGrp="1"/>
          </p:cNvSpPr>
          <p:nvPr>
            <p:ph type="sldNum" sz="quarter" idx="12"/>
          </p:nvPr>
        </p:nvSpPr>
        <p:spPr>
          <a:xfrm>
            <a:off x="6553200" y="6248400"/>
            <a:ext cx="2133600" cy="457200"/>
          </a:xfrm>
        </p:spPr>
        <p:txBody>
          <a:bodyPr/>
          <a:lstStyle>
            <a:lvl1pPr>
              <a:defRPr/>
            </a:lvl1pPr>
          </a:lstStyle>
          <a:p>
            <a:fld id="{73E4E5BA-33B9-4CE0-9106-CEB341298569}" type="slidenum">
              <a:rPr lang="en-US" altLang="en-US"/>
              <a:pPr/>
              <a:t>‹#›</a:t>
            </a:fld>
            <a:endParaRPr lang="th-TH" altLang="en-US"/>
          </a:p>
        </p:txBody>
      </p:sp>
    </p:spTree>
    <p:extLst>
      <p:ext uri="{BB962C8B-B14F-4D97-AF65-F5344CB8AC3E}">
        <p14:creationId xmlns:p14="http://schemas.microsoft.com/office/powerpoint/2010/main" val="2260996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th-TH" altLang="en-US"/>
          </a:p>
        </p:txBody>
      </p:sp>
      <p:sp>
        <p:nvSpPr>
          <p:cNvPr id="5" name="Footer Placeholder 4"/>
          <p:cNvSpPr>
            <a:spLocks noGrp="1"/>
          </p:cNvSpPr>
          <p:nvPr>
            <p:ph type="ftr" sz="quarter" idx="11"/>
          </p:nvPr>
        </p:nvSpPr>
        <p:spPr/>
        <p:txBody>
          <a:bodyPr/>
          <a:lstStyle/>
          <a:p>
            <a:endParaRPr lang="th-TH"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177F39-9C6B-482D-9FBA-BB3D74876076}" type="slidenum">
              <a:rPr lang="en-US" altLang="en-US" smtClean="0"/>
              <a:pPr/>
              <a:t>‹#›</a:t>
            </a:fld>
            <a:endParaRPr lang="th-TH" altLang="en-US"/>
          </a:p>
        </p:txBody>
      </p:sp>
    </p:spTree>
    <p:extLst>
      <p:ext uri="{BB962C8B-B14F-4D97-AF65-F5344CB8AC3E}">
        <p14:creationId xmlns:p14="http://schemas.microsoft.com/office/powerpoint/2010/main" val="414554109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th-TH" altLang="en-US"/>
          </a:p>
        </p:txBody>
      </p:sp>
      <p:sp>
        <p:nvSpPr>
          <p:cNvPr id="5" name="Footer Placeholder 4"/>
          <p:cNvSpPr>
            <a:spLocks noGrp="1"/>
          </p:cNvSpPr>
          <p:nvPr>
            <p:ph type="ftr" sz="quarter" idx="11"/>
          </p:nvPr>
        </p:nvSpPr>
        <p:spPr/>
        <p:txBody>
          <a:bodyPr/>
          <a:lstStyle/>
          <a:p>
            <a:endParaRPr lang="th-TH"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09C6C5E-7861-4013-9002-1A7B05AA03C7}" type="slidenum">
              <a:rPr lang="en-US" altLang="en-US" smtClean="0"/>
              <a:pPr/>
              <a:t>‹#›</a:t>
            </a:fld>
            <a:endParaRPr lang="th-TH" altLang="en-US"/>
          </a:p>
        </p:txBody>
      </p:sp>
    </p:spTree>
    <p:extLst>
      <p:ext uri="{BB962C8B-B14F-4D97-AF65-F5344CB8AC3E}">
        <p14:creationId xmlns:p14="http://schemas.microsoft.com/office/powerpoint/2010/main" val="1481556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th-TH" altLang="en-US"/>
          </a:p>
        </p:txBody>
      </p:sp>
      <p:sp>
        <p:nvSpPr>
          <p:cNvPr id="6" name="Footer Placeholder 5"/>
          <p:cNvSpPr>
            <a:spLocks noGrp="1"/>
          </p:cNvSpPr>
          <p:nvPr>
            <p:ph type="ftr" sz="quarter" idx="11"/>
          </p:nvPr>
        </p:nvSpPr>
        <p:spPr/>
        <p:txBody>
          <a:bodyPr/>
          <a:lstStyle/>
          <a:p>
            <a:endParaRPr lang="th-TH"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EF177F39-9C6B-482D-9FBA-BB3D74876076}" type="slidenum">
              <a:rPr lang="en-US" altLang="en-US" smtClean="0"/>
              <a:pPr/>
              <a:t>‹#›</a:t>
            </a:fld>
            <a:endParaRPr lang="th-TH" altLang="en-US"/>
          </a:p>
        </p:txBody>
      </p:sp>
    </p:spTree>
    <p:extLst>
      <p:ext uri="{BB962C8B-B14F-4D97-AF65-F5344CB8AC3E}">
        <p14:creationId xmlns:p14="http://schemas.microsoft.com/office/powerpoint/2010/main" val="274771975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th-TH" altLang="en-US"/>
          </a:p>
        </p:txBody>
      </p:sp>
      <p:sp>
        <p:nvSpPr>
          <p:cNvPr id="8" name="Footer Placeholder 7"/>
          <p:cNvSpPr>
            <a:spLocks noGrp="1"/>
          </p:cNvSpPr>
          <p:nvPr>
            <p:ph type="ftr" sz="quarter" idx="11"/>
          </p:nvPr>
        </p:nvSpPr>
        <p:spPr/>
        <p:txBody>
          <a:bodyPr/>
          <a:lstStyle/>
          <a:p>
            <a:endParaRPr lang="th-TH"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EF177F39-9C6B-482D-9FBA-BB3D74876076}" type="slidenum">
              <a:rPr lang="en-US" altLang="en-US" smtClean="0"/>
              <a:pPr/>
              <a:t>‹#›</a:t>
            </a:fld>
            <a:endParaRPr lang="th-TH" altLang="en-US"/>
          </a:p>
        </p:txBody>
      </p:sp>
    </p:spTree>
    <p:extLst>
      <p:ext uri="{BB962C8B-B14F-4D97-AF65-F5344CB8AC3E}">
        <p14:creationId xmlns:p14="http://schemas.microsoft.com/office/powerpoint/2010/main" val="126177851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th-TH" altLang="en-US"/>
          </a:p>
        </p:txBody>
      </p:sp>
      <p:sp>
        <p:nvSpPr>
          <p:cNvPr id="4" name="Footer Placeholder 3"/>
          <p:cNvSpPr>
            <a:spLocks noGrp="1"/>
          </p:cNvSpPr>
          <p:nvPr>
            <p:ph type="ftr" sz="quarter" idx="11"/>
          </p:nvPr>
        </p:nvSpPr>
        <p:spPr/>
        <p:txBody>
          <a:bodyPr/>
          <a:lstStyle/>
          <a:p>
            <a:endParaRPr lang="th-TH"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BD1742D-BDB6-4778-A8AC-A69642FF8EB5}" type="slidenum">
              <a:rPr lang="en-US" altLang="en-US" smtClean="0"/>
              <a:pPr/>
              <a:t>‹#›</a:t>
            </a:fld>
            <a:endParaRPr lang="th-TH" altLang="en-US"/>
          </a:p>
        </p:txBody>
      </p:sp>
    </p:spTree>
    <p:extLst>
      <p:ext uri="{BB962C8B-B14F-4D97-AF65-F5344CB8AC3E}">
        <p14:creationId xmlns:p14="http://schemas.microsoft.com/office/powerpoint/2010/main" val="1842363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th-TH" altLang="en-US"/>
          </a:p>
        </p:txBody>
      </p:sp>
      <p:sp>
        <p:nvSpPr>
          <p:cNvPr id="3" name="Footer Placeholder 2"/>
          <p:cNvSpPr>
            <a:spLocks noGrp="1"/>
          </p:cNvSpPr>
          <p:nvPr>
            <p:ph type="ftr" sz="quarter" idx="11"/>
          </p:nvPr>
        </p:nvSpPr>
        <p:spPr/>
        <p:txBody>
          <a:bodyPr/>
          <a:lstStyle/>
          <a:p>
            <a:endParaRPr lang="th-TH"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CADB82E-2388-4DBC-8EF0-9CA7483340F7}" type="slidenum">
              <a:rPr lang="en-US" altLang="en-US" smtClean="0"/>
              <a:pPr/>
              <a:t>‹#›</a:t>
            </a:fld>
            <a:endParaRPr lang="th-TH" altLang="en-US"/>
          </a:p>
        </p:txBody>
      </p:sp>
    </p:spTree>
    <p:extLst>
      <p:ext uri="{BB962C8B-B14F-4D97-AF65-F5344CB8AC3E}">
        <p14:creationId xmlns:p14="http://schemas.microsoft.com/office/powerpoint/2010/main" val="346278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th-TH" altLang="en-US"/>
          </a:p>
        </p:txBody>
      </p:sp>
      <p:sp>
        <p:nvSpPr>
          <p:cNvPr id="6" name="Footer Placeholder 5"/>
          <p:cNvSpPr>
            <a:spLocks noGrp="1"/>
          </p:cNvSpPr>
          <p:nvPr>
            <p:ph type="ftr" sz="quarter" idx="11"/>
          </p:nvPr>
        </p:nvSpPr>
        <p:spPr/>
        <p:txBody>
          <a:bodyPr/>
          <a:lstStyle/>
          <a:p>
            <a:endParaRPr lang="th-TH"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F177F39-9C6B-482D-9FBA-BB3D74876076}" type="slidenum">
              <a:rPr lang="en-US" altLang="en-US" smtClean="0"/>
              <a:pPr/>
              <a:t>‹#›</a:t>
            </a:fld>
            <a:endParaRPr lang="th-TH" altLang="en-US"/>
          </a:p>
        </p:txBody>
      </p:sp>
    </p:spTree>
    <p:extLst>
      <p:ext uri="{BB962C8B-B14F-4D97-AF65-F5344CB8AC3E}">
        <p14:creationId xmlns:p14="http://schemas.microsoft.com/office/powerpoint/2010/main" val="68110140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th-TH" altLang="en-US"/>
          </a:p>
        </p:txBody>
      </p:sp>
      <p:sp>
        <p:nvSpPr>
          <p:cNvPr id="6" name="Footer Placeholder 5"/>
          <p:cNvSpPr>
            <a:spLocks noGrp="1"/>
          </p:cNvSpPr>
          <p:nvPr>
            <p:ph type="ftr" sz="quarter" idx="11"/>
          </p:nvPr>
        </p:nvSpPr>
        <p:spPr/>
        <p:txBody>
          <a:bodyPr/>
          <a:lstStyle/>
          <a:p>
            <a:endParaRPr lang="th-TH"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F177F39-9C6B-482D-9FBA-BB3D74876076}" type="slidenum">
              <a:rPr lang="en-US" altLang="en-US" smtClean="0"/>
              <a:pPr/>
              <a:t>‹#›</a:t>
            </a:fld>
            <a:endParaRPr lang="th-TH" altLang="en-US"/>
          </a:p>
        </p:txBody>
      </p:sp>
    </p:spTree>
    <p:extLst>
      <p:ext uri="{BB962C8B-B14F-4D97-AF65-F5344CB8AC3E}">
        <p14:creationId xmlns:p14="http://schemas.microsoft.com/office/powerpoint/2010/main" val="204227803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th-TH"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h-TH" altLang="en-US"/>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EF177F39-9C6B-482D-9FBA-BB3D74876076}" type="slidenum">
              <a:rPr lang="en-US" altLang="en-US" smtClean="0"/>
              <a:pPr/>
              <a:t>‹#›</a:t>
            </a:fld>
            <a:endParaRPr lang="th-TH" altLang="en-US"/>
          </a:p>
        </p:txBody>
      </p:sp>
    </p:spTree>
    <p:extLst>
      <p:ext uri="{BB962C8B-B14F-4D97-AF65-F5344CB8AC3E}">
        <p14:creationId xmlns:p14="http://schemas.microsoft.com/office/powerpoint/2010/main" val="236188474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E58537C4-DE50-9A49-ED28-8FD5E4F274CA}"/>
              </a:ext>
            </a:extLst>
          </p:cNvPr>
          <p:cNvSpPr>
            <a:spLocks noGrp="1" noChangeArrowheads="1"/>
          </p:cNvSpPr>
          <p:nvPr>
            <p:ph type="ctrTitle"/>
          </p:nvPr>
        </p:nvSpPr>
        <p:spPr/>
        <p:txBody>
          <a:bodyPr/>
          <a:lstStyle/>
          <a:p>
            <a:r>
              <a:rPr lang="en-US" altLang="en-US"/>
              <a:t>Linux Booting Procedure</a:t>
            </a:r>
            <a:endParaRPr lang="th-TH" altLang="en-US"/>
          </a:p>
        </p:txBody>
      </p:sp>
      <p:sp>
        <p:nvSpPr>
          <p:cNvPr id="2051" name="Rectangle 3">
            <a:extLst>
              <a:ext uri="{FF2B5EF4-FFF2-40B4-BE49-F238E27FC236}">
                <a16:creationId xmlns:a16="http://schemas.microsoft.com/office/drawing/2014/main" id="{A1915FF0-7103-D928-A83D-D456F1E75BD3}"/>
              </a:ext>
            </a:extLst>
          </p:cNvPr>
          <p:cNvSpPr>
            <a:spLocks noGrp="1" noChangeArrowheads="1"/>
          </p:cNvSpPr>
          <p:nvPr>
            <p:ph type="subTitle" idx="1"/>
          </p:nvPr>
        </p:nvSpPr>
        <p:spPr/>
        <p:txBody>
          <a:bodyPr>
            <a:normAutofit fontScale="70000" lnSpcReduction="20000"/>
          </a:bodyPr>
          <a:lstStyle/>
          <a:p>
            <a:pPr algn="r"/>
            <a:r>
              <a:rPr lang="en-IN" altLang="en-US" dirty="0"/>
              <a:t>BHAVANA</a:t>
            </a:r>
          </a:p>
          <a:p>
            <a:pPr algn="r"/>
            <a:endParaRPr lang="en-IN" altLang="en-US" dirty="0"/>
          </a:p>
          <a:p>
            <a:pPr algn="r"/>
            <a:r>
              <a:rPr lang="en-IN" altLang="en-US" dirty="0"/>
              <a:t>DAY 30</a:t>
            </a:r>
          </a:p>
          <a:p>
            <a:pPr algn="r"/>
            <a:r>
              <a:rPr lang="en-IN" altLang="en-US" dirty="0"/>
              <a:t>15/05/2024</a:t>
            </a:r>
            <a:endParaRPr lang="th-TH"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3F810BC-D997-891F-6061-255B25C0A517}"/>
              </a:ext>
            </a:extLst>
          </p:cNvPr>
          <p:cNvSpPr>
            <a:spLocks noGrp="1" noChangeArrowheads="1"/>
          </p:cNvSpPr>
          <p:nvPr>
            <p:ph type="title"/>
          </p:nvPr>
        </p:nvSpPr>
        <p:spPr/>
        <p:txBody>
          <a:bodyPr/>
          <a:lstStyle/>
          <a:p>
            <a:r>
              <a:rPr lang="en-US" altLang="en-US"/>
              <a:t>MBR</a:t>
            </a:r>
            <a:r>
              <a:rPr lang="th-TH" altLang="en-US"/>
              <a:t> </a:t>
            </a:r>
            <a:r>
              <a:rPr lang="en-US" altLang="en-US"/>
              <a:t>(Master Boot Record)</a:t>
            </a:r>
            <a:endParaRPr lang="th-TH" altLang="en-US"/>
          </a:p>
        </p:txBody>
      </p:sp>
      <p:sp>
        <p:nvSpPr>
          <p:cNvPr id="26627" name="Rectangle 3">
            <a:extLst>
              <a:ext uri="{FF2B5EF4-FFF2-40B4-BE49-F238E27FC236}">
                <a16:creationId xmlns:a16="http://schemas.microsoft.com/office/drawing/2014/main" id="{6640D094-858F-B4D9-BB69-089D60B183DF}"/>
              </a:ext>
            </a:extLst>
          </p:cNvPr>
          <p:cNvSpPr>
            <a:spLocks noGrp="1" noChangeArrowheads="1"/>
          </p:cNvSpPr>
          <p:nvPr>
            <p:ph idx="1"/>
          </p:nvPr>
        </p:nvSpPr>
        <p:spPr/>
        <p:txBody>
          <a:bodyPr>
            <a:normAutofit fontScale="92500" lnSpcReduction="10000"/>
          </a:bodyPr>
          <a:lstStyle/>
          <a:p>
            <a:r>
              <a:rPr lang="en-US" altLang="en-US" sz="2500"/>
              <a:t>The first 446 bytes are the primary boot loader, which contains both executable code and error message text</a:t>
            </a:r>
          </a:p>
          <a:p>
            <a:r>
              <a:rPr lang="en-US" altLang="en-US" sz="2500"/>
              <a:t>The next sixty-four bytes are the partition table, which contains a record for each of four partitions</a:t>
            </a:r>
            <a:endParaRPr lang="th-TH" altLang="en-US" sz="2500"/>
          </a:p>
          <a:p>
            <a:r>
              <a:rPr lang="en-US" altLang="en-US" sz="2500"/>
              <a:t>The MBR ends with two bytes that are defined as the magic number (0xAA55). The magic number serves as a validation check of the MBR</a:t>
            </a:r>
            <a:endParaRPr lang="th-TH" altLang="en-US" sz="2500"/>
          </a:p>
        </p:txBody>
      </p:sp>
      <p:sp>
        <p:nvSpPr>
          <p:cNvPr id="4" name="Slide Number Placeholder 5">
            <a:extLst>
              <a:ext uri="{FF2B5EF4-FFF2-40B4-BE49-F238E27FC236}">
                <a16:creationId xmlns:a16="http://schemas.microsoft.com/office/drawing/2014/main" id="{1AC7B415-5535-A424-A61F-53C31DC3422D}"/>
              </a:ext>
            </a:extLst>
          </p:cNvPr>
          <p:cNvSpPr>
            <a:spLocks noGrp="1"/>
          </p:cNvSpPr>
          <p:nvPr>
            <p:ph type="sldNum" sz="quarter" idx="12"/>
          </p:nvPr>
        </p:nvSpPr>
        <p:spPr/>
        <p:txBody>
          <a:bodyPr/>
          <a:lstStyle/>
          <a:p>
            <a:fld id="{C21DD3EE-0FB6-466E-83D7-21DD5B8B94E3}" type="slidenum">
              <a:rPr lang="en-US" altLang="en-US"/>
              <a:pPr/>
              <a:t>10</a:t>
            </a:fld>
            <a:endParaRPr lang="th-TH"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1687125-9F38-3A48-C0EA-10F97619AEE9}"/>
              </a:ext>
            </a:extLst>
          </p:cNvPr>
          <p:cNvSpPr>
            <a:spLocks noGrp="1" noChangeArrowheads="1"/>
          </p:cNvSpPr>
          <p:nvPr>
            <p:ph type="title"/>
          </p:nvPr>
        </p:nvSpPr>
        <p:spPr/>
        <p:txBody>
          <a:bodyPr/>
          <a:lstStyle/>
          <a:p>
            <a:r>
              <a:rPr lang="th-TH" altLang="en-US" b="1"/>
              <a:t>Extracting the MBR</a:t>
            </a:r>
            <a:r>
              <a:rPr lang="th-TH" altLang="en-US"/>
              <a:t> </a:t>
            </a:r>
          </a:p>
        </p:txBody>
      </p:sp>
      <p:sp>
        <p:nvSpPr>
          <p:cNvPr id="18435" name="Rectangle 3">
            <a:extLst>
              <a:ext uri="{FF2B5EF4-FFF2-40B4-BE49-F238E27FC236}">
                <a16:creationId xmlns:a16="http://schemas.microsoft.com/office/drawing/2014/main" id="{E5140E63-97ED-885D-AEF9-D07EDAFE444A}"/>
              </a:ext>
            </a:extLst>
          </p:cNvPr>
          <p:cNvSpPr>
            <a:spLocks noGrp="1" noChangeArrowheads="1"/>
          </p:cNvSpPr>
          <p:nvPr>
            <p:ph idx="1"/>
          </p:nvPr>
        </p:nvSpPr>
        <p:spPr/>
        <p:txBody>
          <a:bodyPr>
            <a:normAutofit lnSpcReduction="10000"/>
          </a:bodyPr>
          <a:lstStyle/>
          <a:p>
            <a:pPr>
              <a:lnSpc>
                <a:spcPct val="90000"/>
              </a:lnSpc>
            </a:pPr>
            <a:r>
              <a:rPr lang="en-US" altLang="en-US" sz="2500"/>
              <a:t>To see the contents of MBR, use this command:</a:t>
            </a:r>
          </a:p>
          <a:p>
            <a:pPr>
              <a:lnSpc>
                <a:spcPct val="90000"/>
              </a:lnSpc>
            </a:pPr>
            <a:r>
              <a:rPr lang="en-US" altLang="en-US" sz="2500"/>
              <a:t># dd if=/dev/hda of=mbr.bin bs=512 count=1</a:t>
            </a:r>
          </a:p>
          <a:p>
            <a:pPr>
              <a:lnSpc>
                <a:spcPct val="90000"/>
              </a:lnSpc>
            </a:pPr>
            <a:r>
              <a:rPr lang="en-US" altLang="en-US" sz="2500"/>
              <a:t># od -xa mbr.bin</a:t>
            </a:r>
          </a:p>
          <a:p>
            <a:pPr>
              <a:lnSpc>
                <a:spcPct val="90000"/>
              </a:lnSpc>
              <a:buFont typeface="Wingdings" panose="05000000000000000000" pitchFamily="2" charset="2"/>
              <a:buNone/>
            </a:pPr>
            <a:r>
              <a:rPr lang="en-US" altLang="en-US" sz="2100">
                <a:solidFill>
                  <a:srgbClr val="CC0000"/>
                </a:solidFill>
              </a:rPr>
              <a:t>**T</a:t>
            </a:r>
            <a:r>
              <a:rPr lang="th-TH" altLang="en-US" sz="2100">
                <a:solidFill>
                  <a:srgbClr val="CC0000"/>
                </a:solidFill>
              </a:rPr>
              <a:t>he dd command, which needs to be run from root, reads the first </a:t>
            </a:r>
            <a:r>
              <a:rPr lang="en-US" altLang="en-US" sz="2100">
                <a:solidFill>
                  <a:srgbClr val="CC0000"/>
                </a:solidFill>
              </a:rPr>
              <a:t>512</a:t>
            </a:r>
            <a:r>
              <a:rPr lang="th-TH" altLang="en-US" sz="2100">
                <a:solidFill>
                  <a:srgbClr val="CC0000"/>
                </a:solidFill>
              </a:rPr>
              <a:t> bytes from /dev/hda (the first Integrated Drive Electronics, or IDE drive) and writes them to the mbr.bin file. </a:t>
            </a:r>
          </a:p>
          <a:p>
            <a:pPr>
              <a:lnSpc>
                <a:spcPct val="90000"/>
              </a:lnSpc>
              <a:buFont typeface="Wingdings" panose="05000000000000000000" pitchFamily="2" charset="2"/>
              <a:buNone/>
            </a:pPr>
            <a:r>
              <a:rPr lang="en-US" altLang="en-US" sz="2100">
                <a:solidFill>
                  <a:srgbClr val="CC0000"/>
                </a:solidFill>
              </a:rPr>
              <a:t>**</a:t>
            </a:r>
            <a:r>
              <a:rPr lang="th-TH" altLang="en-US" sz="2100">
                <a:solidFill>
                  <a:srgbClr val="CC0000"/>
                </a:solidFill>
              </a:rPr>
              <a:t>The od command prints the binary file in hex and ASCII formats.</a:t>
            </a:r>
          </a:p>
        </p:txBody>
      </p:sp>
      <p:sp>
        <p:nvSpPr>
          <p:cNvPr id="4" name="Slide Number Placeholder 5">
            <a:extLst>
              <a:ext uri="{FF2B5EF4-FFF2-40B4-BE49-F238E27FC236}">
                <a16:creationId xmlns:a16="http://schemas.microsoft.com/office/drawing/2014/main" id="{814FE200-6E3B-0713-C35A-DD61A038354A}"/>
              </a:ext>
            </a:extLst>
          </p:cNvPr>
          <p:cNvSpPr>
            <a:spLocks noGrp="1"/>
          </p:cNvSpPr>
          <p:nvPr>
            <p:ph type="sldNum" sz="quarter" idx="12"/>
          </p:nvPr>
        </p:nvSpPr>
        <p:spPr/>
        <p:txBody>
          <a:bodyPr/>
          <a:lstStyle/>
          <a:p>
            <a:fld id="{A20ED9CD-6DFB-4D3A-AB0C-DA0231C439F6}" type="slidenum">
              <a:rPr lang="en-US" altLang="en-US"/>
              <a:pPr/>
              <a:t>11</a:t>
            </a:fld>
            <a:endParaRPr lang="th-TH"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5E4F187-88E2-47C3-705C-0B4BD324CDBA}"/>
              </a:ext>
            </a:extLst>
          </p:cNvPr>
          <p:cNvSpPr>
            <a:spLocks noGrp="1" noChangeArrowheads="1"/>
          </p:cNvSpPr>
          <p:nvPr>
            <p:ph type="title"/>
          </p:nvPr>
        </p:nvSpPr>
        <p:spPr/>
        <p:txBody>
          <a:bodyPr/>
          <a:lstStyle/>
          <a:p>
            <a:r>
              <a:rPr lang="en-US" altLang="en-US"/>
              <a:t>Boot loader</a:t>
            </a:r>
            <a:endParaRPr lang="th-TH" altLang="en-US"/>
          </a:p>
        </p:txBody>
      </p:sp>
      <p:sp>
        <p:nvSpPr>
          <p:cNvPr id="17411" name="Rectangle 3">
            <a:extLst>
              <a:ext uri="{FF2B5EF4-FFF2-40B4-BE49-F238E27FC236}">
                <a16:creationId xmlns:a16="http://schemas.microsoft.com/office/drawing/2014/main" id="{93F820D6-681B-1071-95BB-CE885E154D95}"/>
              </a:ext>
            </a:extLst>
          </p:cNvPr>
          <p:cNvSpPr>
            <a:spLocks noGrp="1" noChangeArrowheads="1"/>
          </p:cNvSpPr>
          <p:nvPr>
            <p:ph idx="1"/>
          </p:nvPr>
        </p:nvSpPr>
        <p:spPr/>
        <p:txBody>
          <a:bodyPr/>
          <a:lstStyle/>
          <a:p>
            <a:r>
              <a:rPr lang="en-US" altLang="en-US" sz="2400"/>
              <a:t>Boot loader could be more aptly called the kernel loader. The task at this stage is to load the Linux kernel</a:t>
            </a:r>
          </a:p>
          <a:p>
            <a:r>
              <a:rPr lang="en-US" altLang="en-US" sz="2400"/>
              <a:t>O</a:t>
            </a:r>
            <a:r>
              <a:rPr lang="th-TH" altLang="en-US" sz="2400"/>
              <a:t>ptional</a:t>
            </a:r>
            <a:r>
              <a:rPr lang="en-US" altLang="en-US" sz="2400"/>
              <a:t>,</a:t>
            </a:r>
            <a:r>
              <a:rPr lang="th-TH" altLang="en-US" sz="2400"/>
              <a:t> initial RAM disk </a:t>
            </a:r>
          </a:p>
          <a:p>
            <a:r>
              <a:rPr lang="en-US" altLang="en-US" sz="2400"/>
              <a:t>GRUB and LILO are the most popular Linux boot loader.</a:t>
            </a:r>
            <a:endParaRPr lang="th-TH" altLang="en-US" sz="2400"/>
          </a:p>
        </p:txBody>
      </p:sp>
      <p:sp>
        <p:nvSpPr>
          <p:cNvPr id="4" name="Slide Number Placeholder 5">
            <a:extLst>
              <a:ext uri="{FF2B5EF4-FFF2-40B4-BE49-F238E27FC236}">
                <a16:creationId xmlns:a16="http://schemas.microsoft.com/office/drawing/2014/main" id="{EE19912F-FB5C-6A0F-068F-A43E8DEE7016}"/>
              </a:ext>
            </a:extLst>
          </p:cNvPr>
          <p:cNvSpPr>
            <a:spLocks noGrp="1"/>
          </p:cNvSpPr>
          <p:nvPr>
            <p:ph type="sldNum" sz="quarter" idx="12"/>
          </p:nvPr>
        </p:nvSpPr>
        <p:spPr/>
        <p:txBody>
          <a:bodyPr/>
          <a:lstStyle/>
          <a:p>
            <a:fld id="{156F4A9C-C578-45BF-88C9-C7522B0D29A3}" type="slidenum">
              <a:rPr lang="en-US" altLang="en-US"/>
              <a:pPr/>
              <a:t>12</a:t>
            </a:fld>
            <a:endParaRPr lang="th-TH"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78F8B2F-27DC-3352-3E5D-49D6EF26A0F9}"/>
              </a:ext>
            </a:extLst>
          </p:cNvPr>
          <p:cNvSpPr>
            <a:spLocks noGrp="1" noChangeArrowheads="1"/>
          </p:cNvSpPr>
          <p:nvPr>
            <p:ph type="title"/>
          </p:nvPr>
        </p:nvSpPr>
        <p:spPr/>
        <p:txBody>
          <a:bodyPr/>
          <a:lstStyle/>
          <a:p>
            <a:r>
              <a:rPr lang="en-US" altLang="en-US"/>
              <a:t>Other boot loader (Several OS)</a:t>
            </a:r>
            <a:endParaRPr lang="th-TH" altLang="en-US"/>
          </a:p>
        </p:txBody>
      </p:sp>
      <p:sp>
        <p:nvSpPr>
          <p:cNvPr id="27651" name="Rectangle 3">
            <a:extLst>
              <a:ext uri="{FF2B5EF4-FFF2-40B4-BE49-F238E27FC236}">
                <a16:creationId xmlns:a16="http://schemas.microsoft.com/office/drawing/2014/main" id="{4E47C4D3-D53D-25B2-7A12-EDAB5A82AA14}"/>
              </a:ext>
            </a:extLst>
          </p:cNvPr>
          <p:cNvSpPr>
            <a:spLocks noGrp="1" noChangeArrowheads="1"/>
          </p:cNvSpPr>
          <p:nvPr>
            <p:ph idx="1"/>
          </p:nvPr>
        </p:nvSpPr>
        <p:spPr/>
        <p:txBody>
          <a:bodyPr>
            <a:normAutofit fontScale="92500" lnSpcReduction="20000"/>
          </a:bodyPr>
          <a:lstStyle/>
          <a:p>
            <a:pPr>
              <a:lnSpc>
                <a:spcPct val="90000"/>
              </a:lnSpc>
            </a:pPr>
            <a:r>
              <a:rPr lang="en-US" altLang="en-US" sz="2100"/>
              <a:t>bootman </a:t>
            </a:r>
            <a:endParaRPr lang="th-TH" altLang="en-US" sz="2100"/>
          </a:p>
          <a:p>
            <a:pPr>
              <a:lnSpc>
                <a:spcPct val="90000"/>
              </a:lnSpc>
            </a:pPr>
            <a:r>
              <a:rPr lang="en-US" altLang="en-US" sz="2100"/>
              <a:t>GRUB </a:t>
            </a:r>
            <a:endParaRPr lang="th-TH" altLang="en-US" sz="2100"/>
          </a:p>
          <a:p>
            <a:pPr>
              <a:lnSpc>
                <a:spcPct val="90000"/>
              </a:lnSpc>
            </a:pPr>
            <a:r>
              <a:rPr lang="en-US" altLang="en-US" sz="2100"/>
              <a:t>LILO </a:t>
            </a:r>
            <a:endParaRPr lang="th-TH" altLang="en-US" sz="2100"/>
          </a:p>
          <a:p>
            <a:pPr>
              <a:lnSpc>
                <a:spcPct val="90000"/>
              </a:lnSpc>
            </a:pPr>
            <a:r>
              <a:rPr lang="en-US" altLang="en-US" sz="2100"/>
              <a:t>NTLDR </a:t>
            </a:r>
            <a:endParaRPr lang="th-TH" altLang="en-US" sz="2100"/>
          </a:p>
          <a:p>
            <a:pPr>
              <a:lnSpc>
                <a:spcPct val="90000"/>
              </a:lnSpc>
            </a:pPr>
            <a:r>
              <a:rPr lang="en-US" altLang="en-US" sz="2100"/>
              <a:t>XOSL </a:t>
            </a:r>
            <a:endParaRPr lang="th-TH" altLang="en-US" sz="2100"/>
          </a:p>
          <a:p>
            <a:pPr>
              <a:lnSpc>
                <a:spcPct val="90000"/>
              </a:lnSpc>
            </a:pPr>
            <a:r>
              <a:rPr lang="en-US" altLang="en-US" sz="2100"/>
              <a:t>BootX </a:t>
            </a:r>
            <a:endParaRPr lang="th-TH" altLang="en-US" sz="2100"/>
          </a:p>
          <a:p>
            <a:pPr>
              <a:lnSpc>
                <a:spcPct val="90000"/>
              </a:lnSpc>
            </a:pPr>
            <a:r>
              <a:rPr lang="en-US" altLang="en-US" sz="2100"/>
              <a:t>loadlin </a:t>
            </a:r>
            <a:endParaRPr lang="th-TH" altLang="en-US" sz="2100"/>
          </a:p>
          <a:p>
            <a:pPr>
              <a:lnSpc>
                <a:spcPct val="90000"/>
              </a:lnSpc>
            </a:pPr>
            <a:r>
              <a:rPr lang="en-US" altLang="en-US" sz="2100"/>
              <a:t>Gujin </a:t>
            </a:r>
            <a:endParaRPr lang="th-TH" altLang="en-US" sz="2100"/>
          </a:p>
          <a:p>
            <a:pPr>
              <a:lnSpc>
                <a:spcPct val="90000"/>
              </a:lnSpc>
            </a:pPr>
            <a:r>
              <a:rPr lang="en-US" altLang="en-US" sz="2100"/>
              <a:t>Boot Camp </a:t>
            </a:r>
            <a:endParaRPr lang="th-TH" altLang="en-US" sz="2100"/>
          </a:p>
          <a:p>
            <a:pPr>
              <a:lnSpc>
                <a:spcPct val="90000"/>
              </a:lnSpc>
            </a:pPr>
            <a:r>
              <a:rPr lang="en-US" altLang="en-US" sz="2100"/>
              <a:t>Syslinux </a:t>
            </a:r>
            <a:endParaRPr lang="th-TH" altLang="en-US" sz="2100"/>
          </a:p>
          <a:p>
            <a:pPr>
              <a:lnSpc>
                <a:spcPct val="90000"/>
              </a:lnSpc>
            </a:pPr>
            <a:r>
              <a:rPr lang="en-US" altLang="en-US" sz="2100"/>
              <a:t>GAG </a:t>
            </a:r>
            <a:endParaRPr lang="th-TH" altLang="en-US" sz="2100"/>
          </a:p>
          <a:p>
            <a:pPr>
              <a:lnSpc>
                <a:spcPct val="90000"/>
              </a:lnSpc>
            </a:pPr>
            <a:endParaRPr lang="th-TH" altLang="en-US" sz="2100"/>
          </a:p>
        </p:txBody>
      </p:sp>
      <p:sp>
        <p:nvSpPr>
          <p:cNvPr id="4" name="Slide Number Placeholder 5">
            <a:extLst>
              <a:ext uri="{FF2B5EF4-FFF2-40B4-BE49-F238E27FC236}">
                <a16:creationId xmlns:a16="http://schemas.microsoft.com/office/drawing/2014/main" id="{70319074-F1B0-1B8B-092E-AEDF295904C5}"/>
              </a:ext>
            </a:extLst>
          </p:cNvPr>
          <p:cNvSpPr>
            <a:spLocks noGrp="1"/>
          </p:cNvSpPr>
          <p:nvPr>
            <p:ph type="sldNum" sz="quarter" idx="12"/>
          </p:nvPr>
        </p:nvSpPr>
        <p:spPr/>
        <p:txBody>
          <a:bodyPr/>
          <a:lstStyle/>
          <a:p>
            <a:fld id="{2993A4C5-DDF9-45DC-BB2E-BA6546997A77}" type="slidenum">
              <a:rPr lang="en-US" altLang="en-US"/>
              <a:pPr/>
              <a:t>13</a:t>
            </a:fld>
            <a:endParaRPr lang="th-TH"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D22221F-09FE-6B2F-A291-8726FC486AF1}"/>
              </a:ext>
            </a:extLst>
          </p:cNvPr>
          <p:cNvSpPr>
            <a:spLocks noGrp="1" noChangeArrowheads="1"/>
          </p:cNvSpPr>
          <p:nvPr>
            <p:ph type="title"/>
          </p:nvPr>
        </p:nvSpPr>
        <p:spPr/>
        <p:txBody>
          <a:bodyPr/>
          <a:lstStyle/>
          <a:p>
            <a:r>
              <a:rPr lang="en-US" altLang="en-US">
                <a:latin typeface="Arial Unicode MS" pitchFamily="34" charset="-128"/>
                <a:ea typeface="Arial Unicode MS" pitchFamily="34" charset="-128"/>
              </a:rPr>
              <a:t>GRUB:</a:t>
            </a:r>
            <a:r>
              <a:rPr lang="th-TH" altLang="en-US">
                <a:latin typeface="Arial Unicode MS" pitchFamily="34" charset="-128"/>
                <a:ea typeface="Arial Unicode MS" pitchFamily="34" charset="-128"/>
              </a:rPr>
              <a:t> GRand Unified Bootloader</a:t>
            </a:r>
          </a:p>
        </p:txBody>
      </p:sp>
      <p:sp>
        <p:nvSpPr>
          <p:cNvPr id="28675" name="Rectangle 3">
            <a:extLst>
              <a:ext uri="{FF2B5EF4-FFF2-40B4-BE49-F238E27FC236}">
                <a16:creationId xmlns:a16="http://schemas.microsoft.com/office/drawing/2014/main" id="{227EB104-C400-DB1F-0267-4F293B2D0320}"/>
              </a:ext>
            </a:extLst>
          </p:cNvPr>
          <p:cNvSpPr>
            <a:spLocks noGrp="1" noChangeArrowheads="1"/>
          </p:cNvSpPr>
          <p:nvPr>
            <p:ph idx="1"/>
          </p:nvPr>
        </p:nvSpPr>
        <p:spPr/>
        <p:txBody>
          <a:bodyPr>
            <a:normAutofit fontScale="92500" lnSpcReduction="20000"/>
          </a:bodyPr>
          <a:lstStyle/>
          <a:p>
            <a:r>
              <a:rPr lang="en-US" altLang="en-US" sz="2500"/>
              <a:t>GRUB is an operating system independant boot loader </a:t>
            </a:r>
          </a:p>
          <a:p>
            <a:r>
              <a:rPr lang="en-US" altLang="en-US" sz="2500"/>
              <a:t>A multiboot software packet from GNU</a:t>
            </a:r>
          </a:p>
          <a:p>
            <a:r>
              <a:rPr lang="en-US" altLang="en-US" sz="2500"/>
              <a:t>Flexible command line interface</a:t>
            </a:r>
          </a:p>
          <a:p>
            <a:r>
              <a:rPr lang="en-US" altLang="en-US" sz="2500"/>
              <a:t>File system access</a:t>
            </a:r>
          </a:p>
          <a:p>
            <a:r>
              <a:rPr lang="en-US" altLang="en-US" sz="2500"/>
              <a:t>Support multiple executable format</a:t>
            </a:r>
          </a:p>
          <a:p>
            <a:r>
              <a:rPr lang="en-US" altLang="en-US" sz="2500"/>
              <a:t>Support diskless system</a:t>
            </a:r>
          </a:p>
          <a:p>
            <a:r>
              <a:rPr lang="en-US" altLang="en-US" sz="2500"/>
              <a:t>Download OS from network</a:t>
            </a:r>
          </a:p>
          <a:p>
            <a:r>
              <a:rPr lang="en-US" altLang="en-US" sz="2500"/>
              <a:t>Etc.</a:t>
            </a:r>
          </a:p>
          <a:p>
            <a:endParaRPr lang="th-TH" altLang="en-US" sz="2500"/>
          </a:p>
        </p:txBody>
      </p:sp>
      <p:sp>
        <p:nvSpPr>
          <p:cNvPr id="4" name="Slide Number Placeholder 5">
            <a:extLst>
              <a:ext uri="{FF2B5EF4-FFF2-40B4-BE49-F238E27FC236}">
                <a16:creationId xmlns:a16="http://schemas.microsoft.com/office/drawing/2014/main" id="{4825E8C7-C833-2F03-2DF4-1089092FCF09}"/>
              </a:ext>
            </a:extLst>
          </p:cNvPr>
          <p:cNvSpPr>
            <a:spLocks noGrp="1"/>
          </p:cNvSpPr>
          <p:nvPr>
            <p:ph type="sldNum" sz="quarter" idx="12"/>
          </p:nvPr>
        </p:nvSpPr>
        <p:spPr/>
        <p:txBody>
          <a:bodyPr/>
          <a:lstStyle/>
          <a:p>
            <a:fld id="{3272AA7A-D9D6-4D53-939A-E995C0BEA6D0}" type="slidenum">
              <a:rPr lang="en-US" altLang="en-US"/>
              <a:pPr/>
              <a:t>14</a:t>
            </a:fld>
            <a:endParaRPr lang="th-TH"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C0F88050-9098-B2FD-CC92-B6103B251F20}"/>
              </a:ext>
            </a:extLst>
          </p:cNvPr>
          <p:cNvSpPr>
            <a:spLocks noGrp="1" noChangeArrowheads="1"/>
          </p:cNvSpPr>
          <p:nvPr>
            <p:ph type="title"/>
          </p:nvPr>
        </p:nvSpPr>
        <p:spPr/>
        <p:txBody>
          <a:bodyPr/>
          <a:lstStyle/>
          <a:p>
            <a:r>
              <a:rPr lang="en-US" altLang="en-US"/>
              <a:t>GRUB boot process</a:t>
            </a:r>
            <a:endParaRPr lang="th-TH" altLang="en-US"/>
          </a:p>
        </p:txBody>
      </p:sp>
      <p:sp>
        <p:nvSpPr>
          <p:cNvPr id="31747" name="Rectangle 3">
            <a:extLst>
              <a:ext uri="{FF2B5EF4-FFF2-40B4-BE49-F238E27FC236}">
                <a16:creationId xmlns:a16="http://schemas.microsoft.com/office/drawing/2014/main" id="{B2EB6F56-9E6B-CAEF-544B-D052FCAB9BA0}"/>
              </a:ext>
            </a:extLst>
          </p:cNvPr>
          <p:cNvSpPr>
            <a:spLocks noGrp="1" noChangeArrowheads="1"/>
          </p:cNvSpPr>
          <p:nvPr>
            <p:ph idx="1"/>
          </p:nvPr>
        </p:nvSpPr>
        <p:spPr>
          <a:xfrm>
            <a:off x="838200" y="1600200"/>
            <a:ext cx="8077200" cy="4494213"/>
          </a:xfrm>
        </p:spPr>
        <p:txBody>
          <a:bodyPr>
            <a:normAutofit fontScale="92500"/>
          </a:bodyPr>
          <a:lstStyle/>
          <a:p>
            <a:pPr marL="552450" indent="-552450">
              <a:lnSpc>
                <a:spcPct val="120000"/>
              </a:lnSpc>
              <a:buFont typeface="Wingdings" panose="05000000000000000000" pitchFamily="2" charset="2"/>
              <a:buAutoNum type="arabicPeriod"/>
            </a:pPr>
            <a:r>
              <a:rPr lang="en-US" altLang="en-US" sz="2000"/>
              <a:t>The BIOS finds a bootable device (hard disk) and transfers control to the master boot record </a:t>
            </a:r>
          </a:p>
          <a:p>
            <a:pPr marL="552450" indent="-552450">
              <a:lnSpc>
                <a:spcPct val="120000"/>
              </a:lnSpc>
              <a:buFont typeface="Wingdings" panose="05000000000000000000" pitchFamily="2" charset="2"/>
              <a:buAutoNum type="arabicPeriod"/>
            </a:pPr>
            <a:r>
              <a:rPr lang="en-US" altLang="en-US" sz="2000"/>
              <a:t>The MBR contains GRUB stage 1. Given the small size of the MBR, Stage 1 just load the next stage of GRUB</a:t>
            </a:r>
            <a:endParaRPr lang="th-TH" altLang="en-US" sz="2000"/>
          </a:p>
          <a:p>
            <a:pPr marL="552450" indent="-552450">
              <a:lnSpc>
                <a:spcPct val="120000"/>
              </a:lnSpc>
              <a:buFont typeface="Wingdings" panose="05000000000000000000" pitchFamily="2" charset="2"/>
              <a:buAutoNum type="arabicPeriod"/>
            </a:pPr>
            <a:r>
              <a:rPr lang="en-US" altLang="en-US" sz="2000"/>
              <a:t>GRUB Stage 1.5 is located in the first 30 kilobytes of hard disk immediately following the MBR. Stage 1.5 loads Stage 2.</a:t>
            </a:r>
            <a:endParaRPr lang="th-TH" altLang="en-US" sz="2000"/>
          </a:p>
          <a:p>
            <a:pPr marL="552450" indent="-552450">
              <a:lnSpc>
                <a:spcPct val="120000"/>
              </a:lnSpc>
              <a:buFont typeface="Wingdings" panose="05000000000000000000" pitchFamily="2" charset="2"/>
              <a:buAutoNum type="arabicPeriod"/>
            </a:pPr>
            <a:r>
              <a:rPr lang="en-US" altLang="en-US" sz="2000"/>
              <a:t>GRUB Stage 2 receives control, and displays to the user the GRUB boot menu (where the user can manually specify the boot parameters). </a:t>
            </a:r>
            <a:endParaRPr lang="th-TH" altLang="en-US" sz="2000"/>
          </a:p>
          <a:p>
            <a:pPr marL="552450" indent="-552450">
              <a:lnSpc>
                <a:spcPct val="120000"/>
              </a:lnSpc>
              <a:buFont typeface="Wingdings" panose="05000000000000000000" pitchFamily="2" charset="2"/>
              <a:buAutoNum type="arabicPeriod"/>
            </a:pPr>
            <a:r>
              <a:rPr lang="en-US" altLang="en-US" sz="2000"/>
              <a:t>GRUB loads the user-selected (or default) kernel into memory and passes control on to the kernel. </a:t>
            </a:r>
            <a:endParaRPr lang="th-TH" altLang="en-US" sz="2000"/>
          </a:p>
        </p:txBody>
      </p:sp>
      <p:sp>
        <p:nvSpPr>
          <p:cNvPr id="4" name="Slide Number Placeholder 5">
            <a:extLst>
              <a:ext uri="{FF2B5EF4-FFF2-40B4-BE49-F238E27FC236}">
                <a16:creationId xmlns:a16="http://schemas.microsoft.com/office/drawing/2014/main" id="{6776A91A-E1A3-3867-BC85-4F88A91E077C}"/>
              </a:ext>
            </a:extLst>
          </p:cNvPr>
          <p:cNvSpPr>
            <a:spLocks noGrp="1"/>
          </p:cNvSpPr>
          <p:nvPr>
            <p:ph type="sldNum" sz="quarter" idx="12"/>
          </p:nvPr>
        </p:nvSpPr>
        <p:spPr/>
        <p:txBody>
          <a:bodyPr/>
          <a:lstStyle/>
          <a:p>
            <a:fld id="{6AD6F2E0-24F5-482D-8307-F6DE13527CFD}" type="slidenum">
              <a:rPr lang="en-US" altLang="en-US"/>
              <a:pPr/>
              <a:t>15</a:t>
            </a:fld>
            <a:endParaRPr lang="th-TH"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5">
            <a:extLst>
              <a:ext uri="{FF2B5EF4-FFF2-40B4-BE49-F238E27FC236}">
                <a16:creationId xmlns:a16="http://schemas.microsoft.com/office/drawing/2014/main" id="{3DD6F969-DF7B-9570-B1F7-C17E96772DB8}"/>
              </a:ext>
            </a:extLst>
          </p:cNvPr>
          <p:cNvSpPr>
            <a:spLocks noGrp="1" noChangeArrowheads="1"/>
          </p:cNvSpPr>
          <p:nvPr>
            <p:ph type="title"/>
          </p:nvPr>
        </p:nvSpPr>
        <p:spPr/>
        <p:txBody>
          <a:bodyPr/>
          <a:lstStyle/>
          <a:p>
            <a:r>
              <a:rPr lang="en-US" altLang="en-US"/>
              <a:t>Example GRUB config file</a:t>
            </a:r>
            <a:endParaRPr lang="th-TH" altLang="en-US"/>
          </a:p>
        </p:txBody>
      </p:sp>
      <p:pic>
        <p:nvPicPr>
          <p:cNvPr id="29700" name="Picture 4">
            <a:extLst>
              <a:ext uri="{FF2B5EF4-FFF2-40B4-BE49-F238E27FC236}">
                <a16:creationId xmlns:a16="http://schemas.microsoft.com/office/drawing/2014/main" id="{1BDB5718-26AF-61B4-FF4A-25D12B64E2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138399" y="2133600"/>
            <a:ext cx="6200702" cy="3778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Slide Number Placeholder 5">
            <a:extLst>
              <a:ext uri="{FF2B5EF4-FFF2-40B4-BE49-F238E27FC236}">
                <a16:creationId xmlns:a16="http://schemas.microsoft.com/office/drawing/2014/main" id="{EAAC19FE-B04A-19C9-2464-FD72F2E70E5A}"/>
              </a:ext>
            </a:extLst>
          </p:cNvPr>
          <p:cNvSpPr>
            <a:spLocks noGrp="1"/>
          </p:cNvSpPr>
          <p:nvPr>
            <p:ph type="sldNum" sz="quarter" idx="12"/>
          </p:nvPr>
        </p:nvSpPr>
        <p:spPr/>
        <p:txBody>
          <a:bodyPr/>
          <a:lstStyle/>
          <a:p>
            <a:fld id="{E43FBF1A-5E05-4D64-B414-CA097810A23F}" type="slidenum">
              <a:rPr lang="en-US" altLang="en-US"/>
              <a:pPr/>
              <a:t>16</a:t>
            </a:fld>
            <a:endParaRPr lang="th-TH"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0B90EC2-B949-9AE9-7108-57FDDD0BBA13}"/>
              </a:ext>
            </a:extLst>
          </p:cNvPr>
          <p:cNvSpPr>
            <a:spLocks noGrp="1" noChangeArrowheads="1"/>
          </p:cNvSpPr>
          <p:nvPr>
            <p:ph type="title"/>
          </p:nvPr>
        </p:nvSpPr>
        <p:spPr/>
        <p:txBody>
          <a:bodyPr/>
          <a:lstStyle/>
          <a:p>
            <a:r>
              <a:rPr lang="en-US" altLang="en-US"/>
              <a:t>LILO: LInux LOader</a:t>
            </a:r>
            <a:endParaRPr lang="th-TH" altLang="en-US"/>
          </a:p>
        </p:txBody>
      </p:sp>
      <p:sp>
        <p:nvSpPr>
          <p:cNvPr id="32771" name="Rectangle 3">
            <a:extLst>
              <a:ext uri="{FF2B5EF4-FFF2-40B4-BE49-F238E27FC236}">
                <a16:creationId xmlns:a16="http://schemas.microsoft.com/office/drawing/2014/main" id="{41282C10-DE1D-9059-1085-D0001B9EC0A7}"/>
              </a:ext>
            </a:extLst>
          </p:cNvPr>
          <p:cNvSpPr>
            <a:spLocks noGrp="1" noChangeArrowheads="1"/>
          </p:cNvSpPr>
          <p:nvPr>
            <p:ph idx="1"/>
          </p:nvPr>
        </p:nvSpPr>
        <p:spPr/>
        <p:txBody>
          <a:bodyPr/>
          <a:lstStyle/>
          <a:p>
            <a:r>
              <a:rPr lang="en-US" altLang="en-US"/>
              <a:t>Not depend on a specific file system</a:t>
            </a:r>
          </a:p>
          <a:p>
            <a:r>
              <a:rPr lang="en-US" altLang="en-US"/>
              <a:t>Can boot from harddisk and floppy</a:t>
            </a:r>
          </a:p>
          <a:p>
            <a:r>
              <a:rPr lang="en-US" altLang="en-US"/>
              <a:t>Up to 16 different images</a:t>
            </a:r>
          </a:p>
          <a:p>
            <a:r>
              <a:rPr lang="en-US" altLang="en-US"/>
              <a:t>Must change LILO when kernel image file or config file is changed</a:t>
            </a:r>
            <a:endParaRPr lang="th-TH" altLang="en-US"/>
          </a:p>
        </p:txBody>
      </p:sp>
      <p:sp>
        <p:nvSpPr>
          <p:cNvPr id="4" name="Slide Number Placeholder 5">
            <a:extLst>
              <a:ext uri="{FF2B5EF4-FFF2-40B4-BE49-F238E27FC236}">
                <a16:creationId xmlns:a16="http://schemas.microsoft.com/office/drawing/2014/main" id="{F556FD1A-1855-1530-0926-F955C061574C}"/>
              </a:ext>
            </a:extLst>
          </p:cNvPr>
          <p:cNvSpPr>
            <a:spLocks noGrp="1"/>
          </p:cNvSpPr>
          <p:nvPr>
            <p:ph type="sldNum" sz="quarter" idx="12"/>
          </p:nvPr>
        </p:nvSpPr>
        <p:spPr/>
        <p:txBody>
          <a:bodyPr/>
          <a:lstStyle/>
          <a:p>
            <a:fld id="{E4EED8E2-4B27-4C73-8AE7-82539C198A52}" type="slidenum">
              <a:rPr lang="en-US" altLang="en-US"/>
              <a:pPr/>
              <a:t>17</a:t>
            </a:fld>
            <a:endParaRPr lang="th-TH"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a:extLst>
              <a:ext uri="{FF2B5EF4-FFF2-40B4-BE49-F238E27FC236}">
                <a16:creationId xmlns:a16="http://schemas.microsoft.com/office/drawing/2014/main" id="{ADCC5CBA-7232-B11E-5BFA-F3581A74089D}"/>
              </a:ext>
            </a:extLst>
          </p:cNvPr>
          <p:cNvSpPr>
            <a:spLocks noGrp="1" noChangeArrowheads="1"/>
          </p:cNvSpPr>
          <p:nvPr>
            <p:ph type="ctrTitle"/>
          </p:nvPr>
        </p:nvSpPr>
        <p:spPr/>
        <p:txBody>
          <a:bodyPr/>
          <a:lstStyle/>
          <a:p>
            <a:r>
              <a:rPr lang="en-US" altLang="en-US"/>
              <a:t>Kernel</a:t>
            </a:r>
            <a:endParaRPr lang="th-TH" altLang="en-US"/>
          </a:p>
        </p:txBody>
      </p:sp>
      <p:sp>
        <p:nvSpPr>
          <p:cNvPr id="33797" name="Rectangle 5">
            <a:extLst>
              <a:ext uri="{FF2B5EF4-FFF2-40B4-BE49-F238E27FC236}">
                <a16:creationId xmlns:a16="http://schemas.microsoft.com/office/drawing/2014/main" id="{4E529AEF-0D5A-4A67-16D3-FB45F405D0EF}"/>
              </a:ext>
            </a:extLst>
          </p:cNvPr>
          <p:cNvSpPr>
            <a:spLocks noGrp="1" noChangeArrowheads="1"/>
          </p:cNvSpPr>
          <p:nvPr>
            <p:ph type="subTitle" idx="1"/>
          </p:nvPr>
        </p:nvSpPr>
        <p:spPr/>
        <p:txBody>
          <a:bodyPr/>
          <a:lstStyle/>
          <a:p>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6C929EF-A34B-9545-E3F6-EA9614828C39}"/>
              </a:ext>
            </a:extLst>
          </p:cNvPr>
          <p:cNvSpPr>
            <a:spLocks noGrp="1" noChangeArrowheads="1"/>
          </p:cNvSpPr>
          <p:nvPr>
            <p:ph type="title"/>
          </p:nvPr>
        </p:nvSpPr>
        <p:spPr/>
        <p:txBody>
          <a:bodyPr/>
          <a:lstStyle/>
          <a:p>
            <a:r>
              <a:rPr lang="en-US" altLang="en-US"/>
              <a:t>Kernel image</a:t>
            </a:r>
            <a:endParaRPr lang="th-TH" altLang="en-US"/>
          </a:p>
        </p:txBody>
      </p:sp>
      <p:sp>
        <p:nvSpPr>
          <p:cNvPr id="35843" name="Rectangle 3">
            <a:extLst>
              <a:ext uri="{FF2B5EF4-FFF2-40B4-BE49-F238E27FC236}">
                <a16:creationId xmlns:a16="http://schemas.microsoft.com/office/drawing/2014/main" id="{D8DAE522-E414-3009-24A2-0C9CA5041214}"/>
              </a:ext>
            </a:extLst>
          </p:cNvPr>
          <p:cNvSpPr>
            <a:spLocks noGrp="1" noChangeArrowheads="1"/>
          </p:cNvSpPr>
          <p:nvPr>
            <p:ph idx="1"/>
          </p:nvPr>
        </p:nvSpPr>
        <p:spPr>
          <a:xfrm>
            <a:off x="1370013" y="1524000"/>
            <a:ext cx="7313612" cy="4418013"/>
          </a:xfrm>
        </p:spPr>
        <p:txBody>
          <a:bodyPr>
            <a:normAutofit lnSpcReduction="10000"/>
          </a:bodyPr>
          <a:lstStyle/>
          <a:p>
            <a:pPr>
              <a:lnSpc>
                <a:spcPct val="110000"/>
              </a:lnSpc>
            </a:pPr>
            <a:r>
              <a:rPr lang="en-US" altLang="en-US" sz="2100"/>
              <a:t>The kernel is the central part in most computer operating systems because of its task, which is the management of the system's resources and the communication between hardware and software components</a:t>
            </a:r>
          </a:p>
          <a:p>
            <a:pPr>
              <a:lnSpc>
                <a:spcPct val="110000"/>
              </a:lnSpc>
            </a:pPr>
            <a:r>
              <a:rPr lang="en-US" altLang="en-US" sz="2100"/>
              <a:t>Kernel is always store on memory until computer is tern off</a:t>
            </a:r>
          </a:p>
          <a:p>
            <a:pPr>
              <a:lnSpc>
                <a:spcPct val="110000"/>
              </a:lnSpc>
            </a:pPr>
            <a:r>
              <a:rPr lang="en-US" altLang="en-US" sz="2100"/>
              <a:t>Kernel image is not  an executable kernel, but a compress kernel image</a:t>
            </a:r>
          </a:p>
          <a:p>
            <a:pPr>
              <a:lnSpc>
                <a:spcPct val="110000"/>
              </a:lnSpc>
            </a:pPr>
            <a:r>
              <a:rPr lang="en-US" altLang="en-US" sz="2100"/>
              <a:t>zImage  size less than 512 KB</a:t>
            </a:r>
          </a:p>
          <a:p>
            <a:pPr>
              <a:lnSpc>
                <a:spcPct val="110000"/>
              </a:lnSpc>
            </a:pPr>
            <a:r>
              <a:rPr lang="en-US" altLang="en-US" sz="2100"/>
              <a:t>bzImage size greater than 512 KB</a:t>
            </a:r>
            <a:endParaRPr lang="th-TH" altLang="en-US" sz="2100"/>
          </a:p>
        </p:txBody>
      </p:sp>
      <p:sp>
        <p:nvSpPr>
          <p:cNvPr id="4" name="Slide Number Placeholder 5">
            <a:extLst>
              <a:ext uri="{FF2B5EF4-FFF2-40B4-BE49-F238E27FC236}">
                <a16:creationId xmlns:a16="http://schemas.microsoft.com/office/drawing/2014/main" id="{46AE3D9F-DFF6-D300-E394-376A414E0C14}"/>
              </a:ext>
            </a:extLst>
          </p:cNvPr>
          <p:cNvSpPr>
            <a:spLocks noGrp="1"/>
          </p:cNvSpPr>
          <p:nvPr>
            <p:ph type="sldNum" sz="quarter" idx="12"/>
          </p:nvPr>
        </p:nvSpPr>
        <p:spPr/>
        <p:txBody>
          <a:bodyPr/>
          <a:lstStyle/>
          <a:p>
            <a:fld id="{FF76317C-ABF1-4EE3-BCCF-976FA18A6CA9}" type="slidenum">
              <a:rPr lang="en-US" altLang="en-US"/>
              <a:pPr/>
              <a:t>19</a:t>
            </a:fld>
            <a:endParaRPr lang="th-TH"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7BC7E68-DADE-DA50-73C8-51353F365F85}"/>
              </a:ext>
            </a:extLst>
          </p:cNvPr>
          <p:cNvSpPr>
            <a:spLocks noGrp="1" noChangeArrowheads="1"/>
          </p:cNvSpPr>
          <p:nvPr>
            <p:ph type="title"/>
          </p:nvPr>
        </p:nvSpPr>
        <p:spPr/>
        <p:txBody>
          <a:bodyPr/>
          <a:lstStyle/>
          <a:p>
            <a:r>
              <a:rPr lang="en-US" altLang="en-US"/>
              <a:t>How Linux boot?</a:t>
            </a:r>
            <a:endParaRPr lang="th-TH" altLang="en-US"/>
          </a:p>
        </p:txBody>
      </p:sp>
      <p:pic>
        <p:nvPicPr>
          <p:cNvPr id="21507" name="Picture 3">
            <a:extLst>
              <a:ext uri="{FF2B5EF4-FFF2-40B4-BE49-F238E27FC236}">
                <a16:creationId xmlns:a16="http://schemas.microsoft.com/office/drawing/2014/main" id="{AF25AAC4-9C05-AE45-B54B-D17000E9C9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00200" y="1524000"/>
            <a:ext cx="6629400" cy="3759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Slide Number Placeholder 5">
            <a:extLst>
              <a:ext uri="{FF2B5EF4-FFF2-40B4-BE49-F238E27FC236}">
                <a16:creationId xmlns:a16="http://schemas.microsoft.com/office/drawing/2014/main" id="{ADF62500-DACC-E6C0-390A-D538F79E6C3A}"/>
              </a:ext>
            </a:extLst>
          </p:cNvPr>
          <p:cNvSpPr>
            <a:spLocks noGrp="1"/>
          </p:cNvSpPr>
          <p:nvPr>
            <p:ph type="sldNum" sz="quarter" idx="12"/>
          </p:nvPr>
        </p:nvSpPr>
        <p:spPr/>
        <p:txBody>
          <a:bodyPr/>
          <a:lstStyle/>
          <a:p>
            <a:fld id="{868E3FFE-75DD-4735-9038-B60DEE4B60CB}" type="slidenum">
              <a:rPr lang="en-US" altLang="en-US"/>
              <a:pPr/>
              <a:t>2</a:t>
            </a:fld>
            <a:endParaRPr lang="th-TH"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FE3B792-B1D2-1970-3813-C96FE4CE822B}"/>
              </a:ext>
            </a:extLst>
          </p:cNvPr>
          <p:cNvSpPr>
            <a:spLocks noGrp="1" noChangeArrowheads="1"/>
          </p:cNvSpPr>
          <p:nvPr>
            <p:ph type="title"/>
          </p:nvPr>
        </p:nvSpPr>
        <p:spPr/>
        <p:txBody>
          <a:bodyPr/>
          <a:lstStyle/>
          <a:p>
            <a:r>
              <a:rPr lang="en-US" altLang="en-US"/>
              <a:t>Task of kernel</a:t>
            </a:r>
            <a:endParaRPr lang="th-TH" altLang="en-US"/>
          </a:p>
        </p:txBody>
      </p:sp>
      <p:sp>
        <p:nvSpPr>
          <p:cNvPr id="39939" name="Rectangle 3">
            <a:extLst>
              <a:ext uri="{FF2B5EF4-FFF2-40B4-BE49-F238E27FC236}">
                <a16:creationId xmlns:a16="http://schemas.microsoft.com/office/drawing/2014/main" id="{A95C3DEA-8256-9080-9561-3798FEE76C58}"/>
              </a:ext>
            </a:extLst>
          </p:cNvPr>
          <p:cNvSpPr>
            <a:spLocks noGrp="1" noChangeArrowheads="1"/>
          </p:cNvSpPr>
          <p:nvPr>
            <p:ph idx="1"/>
          </p:nvPr>
        </p:nvSpPr>
        <p:spPr/>
        <p:txBody>
          <a:bodyPr/>
          <a:lstStyle/>
          <a:p>
            <a:r>
              <a:rPr lang="en-US" altLang="en-US"/>
              <a:t>Process management</a:t>
            </a:r>
          </a:p>
          <a:p>
            <a:r>
              <a:rPr lang="en-US" altLang="en-US"/>
              <a:t>Memory management</a:t>
            </a:r>
          </a:p>
          <a:p>
            <a:r>
              <a:rPr lang="en-US" altLang="en-US"/>
              <a:t>Device management</a:t>
            </a:r>
          </a:p>
          <a:p>
            <a:r>
              <a:rPr lang="en-US" altLang="en-US"/>
              <a:t>System call</a:t>
            </a:r>
          </a:p>
          <a:p>
            <a:endParaRPr lang="th-TH" altLang="en-US"/>
          </a:p>
        </p:txBody>
      </p:sp>
      <p:sp>
        <p:nvSpPr>
          <p:cNvPr id="4" name="Slide Number Placeholder 5">
            <a:extLst>
              <a:ext uri="{FF2B5EF4-FFF2-40B4-BE49-F238E27FC236}">
                <a16:creationId xmlns:a16="http://schemas.microsoft.com/office/drawing/2014/main" id="{F7D842A6-BA51-3604-64C3-606703CF8FBE}"/>
              </a:ext>
            </a:extLst>
          </p:cNvPr>
          <p:cNvSpPr>
            <a:spLocks noGrp="1"/>
          </p:cNvSpPr>
          <p:nvPr>
            <p:ph type="sldNum" sz="quarter" idx="12"/>
          </p:nvPr>
        </p:nvSpPr>
        <p:spPr/>
        <p:txBody>
          <a:bodyPr/>
          <a:lstStyle/>
          <a:p>
            <a:fld id="{FEEE6A7E-01C8-4764-A066-FA32350BC1A2}" type="slidenum">
              <a:rPr lang="en-US" altLang="en-US"/>
              <a:pPr/>
              <a:t>20</a:t>
            </a:fld>
            <a:endParaRPr lang="th-TH"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633C92F-0131-C697-3A58-20E7639F3008}"/>
              </a:ext>
            </a:extLst>
          </p:cNvPr>
          <p:cNvSpPr>
            <a:spLocks noGrp="1" noChangeArrowheads="1"/>
          </p:cNvSpPr>
          <p:nvPr>
            <p:ph type="title"/>
          </p:nvPr>
        </p:nvSpPr>
        <p:spPr/>
        <p:txBody>
          <a:bodyPr/>
          <a:lstStyle/>
          <a:p>
            <a:r>
              <a:rPr lang="en-US" altLang="en-US" sz="3200"/>
              <a:t>Major functions flow for Linux kernel boot</a:t>
            </a:r>
            <a:endParaRPr lang="th-TH" altLang="en-US" sz="3200"/>
          </a:p>
        </p:txBody>
      </p:sp>
      <p:pic>
        <p:nvPicPr>
          <p:cNvPr id="36868" name="Picture 4">
            <a:extLst>
              <a:ext uri="{FF2B5EF4-FFF2-40B4-BE49-F238E27FC236}">
                <a16:creationId xmlns:a16="http://schemas.microsoft.com/office/drawing/2014/main" id="{6E148C8E-8953-A338-2EF9-70C00D2774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3128962" y="2438400"/>
            <a:ext cx="4219575" cy="2743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Slide Number Placeholder 5">
            <a:extLst>
              <a:ext uri="{FF2B5EF4-FFF2-40B4-BE49-F238E27FC236}">
                <a16:creationId xmlns:a16="http://schemas.microsoft.com/office/drawing/2014/main" id="{861BE4BF-0A73-0F31-9BCF-772235F2667E}"/>
              </a:ext>
            </a:extLst>
          </p:cNvPr>
          <p:cNvSpPr>
            <a:spLocks noGrp="1"/>
          </p:cNvSpPr>
          <p:nvPr>
            <p:ph type="sldNum" sz="quarter" idx="12"/>
          </p:nvPr>
        </p:nvSpPr>
        <p:spPr/>
        <p:txBody>
          <a:bodyPr/>
          <a:lstStyle/>
          <a:p>
            <a:fld id="{B6F88936-C367-41C3-9737-237A9E1A9FF7}" type="slidenum">
              <a:rPr lang="en-US" altLang="en-US"/>
              <a:pPr/>
              <a:t>21</a:t>
            </a:fld>
            <a:endParaRPr lang="th-TH"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 name="Rectangle 0">
            <a:extLst>
              <a:ext uri="{FF2B5EF4-FFF2-40B4-BE49-F238E27FC236}">
                <a16:creationId xmlns:a16="http://schemas.microsoft.com/office/drawing/2014/main" id="{AB65DBA7-3EB2-97B4-D118-48524B4C220F}"/>
              </a:ext>
            </a:extLst>
          </p:cNvPr>
          <p:cNvSpPr>
            <a:spLocks noGrp="1" noChangeArrowheads="1"/>
          </p:cNvSpPr>
          <p:nvPr>
            <p:ph type="title"/>
          </p:nvPr>
        </p:nvSpPr>
        <p:spPr/>
        <p:txBody>
          <a:bodyPr/>
          <a:lstStyle/>
          <a:p>
            <a:r>
              <a:rPr lang="en-US" altLang="en-US"/>
              <a:t>Init process</a:t>
            </a:r>
            <a:endParaRPr lang="th-TH" altLang="en-US"/>
          </a:p>
        </p:txBody>
      </p:sp>
      <p:sp>
        <p:nvSpPr>
          <p:cNvPr id="37890" name="Rectangle 2">
            <a:extLst>
              <a:ext uri="{FF2B5EF4-FFF2-40B4-BE49-F238E27FC236}">
                <a16:creationId xmlns:a16="http://schemas.microsoft.com/office/drawing/2014/main" id="{3558EFF3-CDF8-7D1F-770C-CBDB8AFE51C0}"/>
              </a:ext>
            </a:extLst>
          </p:cNvPr>
          <p:cNvSpPr>
            <a:spLocks noGrp="1" noChangeArrowheads="1"/>
          </p:cNvSpPr>
          <p:nvPr>
            <p:ph idx="1"/>
          </p:nvPr>
        </p:nvSpPr>
        <p:spPr/>
        <p:txBody>
          <a:bodyPr>
            <a:normAutofit lnSpcReduction="10000"/>
          </a:bodyPr>
          <a:lstStyle/>
          <a:p>
            <a:pPr>
              <a:lnSpc>
                <a:spcPct val="90000"/>
              </a:lnSpc>
            </a:pPr>
            <a:r>
              <a:rPr lang="en-US" altLang="en-US" sz="2500" dirty="0"/>
              <a:t>The first thing the kernel does is to execute </a:t>
            </a:r>
            <a:r>
              <a:rPr lang="en-US" altLang="en-US" sz="2500" dirty="0" err="1"/>
              <a:t>init</a:t>
            </a:r>
            <a:r>
              <a:rPr lang="en-US" altLang="en-US" sz="2500" dirty="0"/>
              <a:t> program</a:t>
            </a:r>
          </a:p>
          <a:p>
            <a:pPr>
              <a:lnSpc>
                <a:spcPct val="90000"/>
              </a:lnSpc>
            </a:pPr>
            <a:r>
              <a:rPr lang="en-US" altLang="en-US" sz="2500" dirty="0"/>
              <a:t>Init is the root/parent of all processes executing on Linux</a:t>
            </a:r>
          </a:p>
          <a:p>
            <a:pPr>
              <a:lnSpc>
                <a:spcPct val="90000"/>
              </a:lnSpc>
            </a:pPr>
            <a:r>
              <a:rPr lang="en-US" altLang="en-US" sz="2500" dirty="0"/>
              <a:t>The first processes that </a:t>
            </a:r>
            <a:r>
              <a:rPr lang="en-US" altLang="en-US" sz="2500" dirty="0" err="1"/>
              <a:t>init</a:t>
            </a:r>
            <a:r>
              <a:rPr lang="en-US" altLang="en-US" sz="2500" dirty="0"/>
              <a:t> starts is a script /</a:t>
            </a:r>
            <a:r>
              <a:rPr lang="en-US" altLang="en-US" sz="2500" dirty="0" err="1"/>
              <a:t>etc</a:t>
            </a:r>
            <a:r>
              <a:rPr lang="en-US" altLang="en-US" sz="2500" dirty="0"/>
              <a:t>/</a:t>
            </a:r>
            <a:r>
              <a:rPr lang="en-US" altLang="en-US" sz="2500" dirty="0" err="1"/>
              <a:t>rc.d</a:t>
            </a:r>
            <a:r>
              <a:rPr lang="en-US" altLang="en-US" sz="2500" dirty="0"/>
              <a:t>/</a:t>
            </a:r>
            <a:r>
              <a:rPr lang="en-US" altLang="en-US" sz="2500" dirty="0" err="1"/>
              <a:t>rc.sysinit</a:t>
            </a:r>
            <a:r>
              <a:rPr lang="th-TH" altLang="en-US" sz="2500" dirty="0"/>
              <a:t> </a:t>
            </a:r>
            <a:endParaRPr lang="en-US" altLang="en-US" sz="2500" dirty="0"/>
          </a:p>
          <a:p>
            <a:pPr>
              <a:lnSpc>
                <a:spcPct val="90000"/>
              </a:lnSpc>
            </a:pPr>
            <a:r>
              <a:rPr lang="en-US" altLang="en-US" sz="2500" dirty="0"/>
              <a:t>Based on the appropriate run-level, scripts are executed to start various processes to run the system and make it functional</a:t>
            </a:r>
            <a:r>
              <a:rPr lang="th-TH" altLang="en-US" sz="2500" dirty="0"/>
              <a:t> </a:t>
            </a:r>
            <a:endParaRPr lang="en-US" altLang="en-US" sz="2500" dirty="0"/>
          </a:p>
          <a:p>
            <a:pPr>
              <a:lnSpc>
                <a:spcPct val="90000"/>
              </a:lnSpc>
            </a:pPr>
            <a:endParaRPr lang="th-TH" altLang="en-US" sz="2500" dirty="0"/>
          </a:p>
        </p:txBody>
      </p:sp>
      <p:sp>
        <p:nvSpPr>
          <p:cNvPr id="4" name="Slide Number Placeholder 5">
            <a:extLst>
              <a:ext uri="{FF2B5EF4-FFF2-40B4-BE49-F238E27FC236}">
                <a16:creationId xmlns:a16="http://schemas.microsoft.com/office/drawing/2014/main" id="{F413546F-AFD7-7521-7654-172C5A3856D1}"/>
              </a:ext>
            </a:extLst>
          </p:cNvPr>
          <p:cNvSpPr>
            <a:spLocks noGrp="1"/>
          </p:cNvSpPr>
          <p:nvPr>
            <p:ph type="sldNum" sz="quarter" idx="12"/>
          </p:nvPr>
        </p:nvSpPr>
        <p:spPr/>
        <p:txBody>
          <a:bodyPr/>
          <a:lstStyle/>
          <a:p>
            <a:fld id="{88E58E17-90AF-4AEE-9C9A-4BCE73BAEA70}" type="slidenum">
              <a:rPr lang="en-US" altLang="en-US"/>
              <a:pPr/>
              <a:t>22</a:t>
            </a:fld>
            <a:endParaRPr lang="th-TH"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BCF173FE-F339-F166-96EA-EF8E8650A8D2}"/>
              </a:ext>
            </a:extLst>
          </p:cNvPr>
          <p:cNvSpPr>
            <a:spLocks noGrp="1" noChangeArrowheads="1"/>
          </p:cNvSpPr>
          <p:nvPr>
            <p:ph type="title"/>
          </p:nvPr>
        </p:nvSpPr>
        <p:spPr/>
        <p:txBody>
          <a:bodyPr/>
          <a:lstStyle/>
          <a:p>
            <a:r>
              <a:rPr lang="en-US" altLang="en-US"/>
              <a:t>The Linux Init Processes</a:t>
            </a:r>
            <a:endParaRPr lang="th-TH" altLang="en-US"/>
          </a:p>
        </p:txBody>
      </p:sp>
      <p:sp>
        <p:nvSpPr>
          <p:cNvPr id="43011" name="Rectangle 3">
            <a:extLst>
              <a:ext uri="{FF2B5EF4-FFF2-40B4-BE49-F238E27FC236}">
                <a16:creationId xmlns:a16="http://schemas.microsoft.com/office/drawing/2014/main" id="{C3643BD4-94D5-F38A-4D1D-C0B0C481E1C1}"/>
              </a:ext>
            </a:extLst>
          </p:cNvPr>
          <p:cNvSpPr>
            <a:spLocks noGrp="1" noChangeArrowheads="1"/>
          </p:cNvSpPr>
          <p:nvPr>
            <p:ph idx="1"/>
          </p:nvPr>
        </p:nvSpPr>
        <p:spPr/>
        <p:txBody>
          <a:bodyPr>
            <a:normAutofit/>
          </a:bodyPr>
          <a:lstStyle/>
          <a:p>
            <a:pPr>
              <a:lnSpc>
                <a:spcPct val="130000"/>
              </a:lnSpc>
            </a:pPr>
            <a:r>
              <a:rPr lang="en-US" altLang="en-US" sz="2100"/>
              <a:t>The init process is identified by process id "1“</a:t>
            </a:r>
          </a:p>
          <a:p>
            <a:pPr>
              <a:lnSpc>
                <a:spcPct val="130000"/>
              </a:lnSpc>
            </a:pPr>
            <a:r>
              <a:rPr lang="en-US" altLang="en-US" sz="2100"/>
              <a:t>Init is responsible for starting system processes as defined in the /etc/inittab file</a:t>
            </a:r>
          </a:p>
          <a:p>
            <a:pPr>
              <a:lnSpc>
                <a:spcPct val="130000"/>
              </a:lnSpc>
            </a:pPr>
            <a:r>
              <a:rPr lang="th-TH" altLang="en-US" sz="2100"/>
              <a:t>Init typically will start multiple instances of "getty" which waits for console logins which spawn one's user shell process </a:t>
            </a:r>
            <a:endParaRPr lang="en-US" altLang="en-US" sz="2100"/>
          </a:p>
          <a:p>
            <a:pPr>
              <a:lnSpc>
                <a:spcPct val="130000"/>
              </a:lnSpc>
            </a:pPr>
            <a:r>
              <a:rPr lang="th-TH" altLang="en-US" sz="2100"/>
              <a:t>Upon shutdown, init controls the sequence and processes for shutdown </a:t>
            </a:r>
          </a:p>
        </p:txBody>
      </p:sp>
      <p:sp>
        <p:nvSpPr>
          <p:cNvPr id="4" name="Slide Number Placeholder 5">
            <a:extLst>
              <a:ext uri="{FF2B5EF4-FFF2-40B4-BE49-F238E27FC236}">
                <a16:creationId xmlns:a16="http://schemas.microsoft.com/office/drawing/2014/main" id="{C55407F7-EA8B-F5E0-7AC2-A46BDAB8AD75}"/>
              </a:ext>
            </a:extLst>
          </p:cNvPr>
          <p:cNvSpPr>
            <a:spLocks noGrp="1"/>
          </p:cNvSpPr>
          <p:nvPr>
            <p:ph type="sldNum" sz="quarter" idx="12"/>
          </p:nvPr>
        </p:nvSpPr>
        <p:spPr/>
        <p:txBody>
          <a:bodyPr/>
          <a:lstStyle/>
          <a:p>
            <a:fld id="{D832917D-E858-4ACD-8BA0-0A0F886CCF83}" type="slidenum">
              <a:rPr lang="en-US" altLang="en-US"/>
              <a:pPr/>
              <a:t>23</a:t>
            </a:fld>
            <a:endParaRPr lang="th-TH"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65" name="Rectangle 33">
            <a:extLst>
              <a:ext uri="{FF2B5EF4-FFF2-40B4-BE49-F238E27FC236}">
                <a16:creationId xmlns:a16="http://schemas.microsoft.com/office/drawing/2014/main" id="{9A01FD18-70C8-CF4A-D07B-5679F0B28C27}"/>
              </a:ext>
            </a:extLst>
          </p:cNvPr>
          <p:cNvSpPr>
            <a:spLocks noGrp="1" noChangeArrowheads="1"/>
          </p:cNvSpPr>
          <p:nvPr>
            <p:ph type="title"/>
          </p:nvPr>
        </p:nvSpPr>
        <p:spPr/>
        <p:txBody>
          <a:bodyPr/>
          <a:lstStyle/>
          <a:p>
            <a:r>
              <a:rPr lang="th-TH" altLang="en-US"/>
              <a:t>System </a:t>
            </a:r>
            <a:r>
              <a:rPr lang="en-US" altLang="en-US"/>
              <a:t>p</a:t>
            </a:r>
            <a:r>
              <a:rPr lang="th-TH" altLang="en-US"/>
              <a:t>rocesses </a:t>
            </a:r>
          </a:p>
        </p:txBody>
      </p:sp>
      <p:graphicFrame>
        <p:nvGraphicFramePr>
          <p:cNvPr id="44068" name="Group 36">
            <a:extLst>
              <a:ext uri="{FF2B5EF4-FFF2-40B4-BE49-F238E27FC236}">
                <a16:creationId xmlns:a16="http://schemas.microsoft.com/office/drawing/2014/main" id="{DD9C3081-5596-4E51-3552-092BECF2918A}"/>
              </a:ext>
            </a:extLst>
          </p:cNvPr>
          <p:cNvGraphicFramePr>
            <a:graphicFrameLocks noGrp="1"/>
          </p:cNvGraphicFramePr>
          <p:nvPr>
            <p:ph type="tbl" idx="1"/>
            <p:extLst>
              <p:ext uri="{D42A27DB-BD31-4B8C-83A1-F6EECF244321}">
                <p14:modId xmlns:p14="http://schemas.microsoft.com/office/powerpoint/2010/main" val="1956735359"/>
              </p:ext>
            </p:extLst>
          </p:nvPr>
        </p:nvGraphicFramePr>
        <p:xfrm>
          <a:off x="1370013" y="1827213"/>
          <a:ext cx="7313612" cy="4145280"/>
        </p:xfrm>
        <a:graphic>
          <a:graphicData uri="http://schemas.openxmlformats.org/drawingml/2006/table">
            <a:tbl>
              <a:tblPr/>
              <a:tblGrid>
                <a:gridCol w="2439987">
                  <a:extLst>
                    <a:ext uri="{9D8B030D-6E8A-4147-A177-3AD203B41FA5}">
                      <a16:colId xmlns:a16="http://schemas.microsoft.com/office/drawing/2014/main" val="3301965347"/>
                    </a:ext>
                  </a:extLst>
                </a:gridCol>
                <a:gridCol w="4873625">
                  <a:extLst>
                    <a:ext uri="{9D8B030D-6E8A-4147-A177-3AD203B41FA5}">
                      <a16:colId xmlns:a16="http://schemas.microsoft.com/office/drawing/2014/main" val="1465652762"/>
                    </a:ext>
                  </a:extLst>
                </a:gridCol>
              </a:tblGrid>
              <a:tr h="514350">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800" b="1"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rPr>
                        <a:t>Process ID</a:t>
                      </a:r>
                      <a:endParaRPr kumimoji="0" lang="th-TH" altLang="en-US" sz="28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A0A0A0"/>
                    </a:solid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800" b="1"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rPr>
                        <a:t>Description</a:t>
                      </a:r>
                      <a:endParaRPr kumimoji="0" lang="th-TH" altLang="en-US" sz="28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A0A0A0"/>
                    </a:solidFill>
                  </a:tcPr>
                </a:tc>
                <a:extLst>
                  <a:ext uri="{0D108BD9-81ED-4DB2-BD59-A6C34878D82A}">
                    <a16:rowId xmlns:a16="http://schemas.microsoft.com/office/drawing/2014/main" val="836137119"/>
                  </a:ext>
                </a:extLst>
              </a:tr>
              <a:tr h="514350">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8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8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rPr>
                        <a:t>The Scheduler</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12410261"/>
                  </a:ext>
                </a:extLst>
              </a:tr>
              <a:tr h="514350">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800" b="0" i="0" u="none" strike="noStrike" cap="none" normalizeH="0" baseline="0" dirty="0">
                          <a:ln>
                            <a:noFill/>
                          </a:ln>
                          <a:solidFill>
                            <a:schemeClr val="tx1"/>
                          </a:solidFill>
                          <a:effectLst/>
                          <a:latin typeface="Arial Unicode MS" pitchFamily="34" charset="-128"/>
                          <a:ea typeface="Arial Unicode MS" pitchFamily="34" charset="-128"/>
                          <a:cs typeface="Angsana New" panose="020B0502040204020203" pitchFamily="18" charset="-34"/>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8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rPr>
                        <a:t>The init process</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085938"/>
                  </a:ext>
                </a:extLst>
              </a:tr>
              <a:tr h="514350">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8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rPr>
                        <a:t>2</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8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rPr>
                        <a:t>kflushd</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46184603"/>
                  </a:ext>
                </a:extLst>
              </a:tr>
              <a:tr h="514350">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8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rPr>
                        <a:t>3</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8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rPr>
                        <a:t>kupdate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46666603"/>
                  </a:ext>
                </a:extLst>
              </a:tr>
              <a:tr h="514350">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8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rPr>
                        <a:t>4</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8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rPr>
                        <a:t>kpiod</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33945206"/>
                  </a:ext>
                </a:extLst>
              </a:tr>
              <a:tr h="514350">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8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rPr>
                        <a:t>5</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8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rPr>
                        <a:t>kswapd</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18047859"/>
                  </a:ext>
                </a:extLst>
              </a:tr>
              <a:tr h="514350">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8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rPr>
                        <a:t>6</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800" b="0" i="0" u="none" strike="noStrike" cap="none" normalizeH="0" baseline="0" dirty="0">
                          <a:ln>
                            <a:noFill/>
                          </a:ln>
                          <a:solidFill>
                            <a:schemeClr val="tx1"/>
                          </a:solidFill>
                          <a:effectLst/>
                          <a:latin typeface="Arial Unicode MS" pitchFamily="34" charset="-128"/>
                          <a:ea typeface="Arial Unicode MS" pitchFamily="34" charset="-128"/>
                          <a:cs typeface="Angsana New" panose="020B0502040204020203" pitchFamily="18" charset="-34"/>
                        </a:rPr>
                        <a:t>mdrecoveryd</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07523065"/>
                  </a:ext>
                </a:extLst>
              </a:tr>
            </a:tbl>
          </a:graphicData>
        </a:graphic>
      </p:graphicFrame>
      <p:sp>
        <p:nvSpPr>
          <p:cNvPr id="4" name="Slide Number Placeholder 5">
            <a:extLst>
              <a:ext uri="{FF2B5EF4-FFF2-40B4-BE49-F238E27FC236}">
                <a16:creationId xmlns:a16="http://schemas.microsoft.com/office/drawing/2014/main" id="{D7F8DF54-238B-BE5A-F58D-08C3AF7FEDDD}"/>
              </a:ext>
            </a:extLst>
          </p:cNvPr>
          <p:cNvSpPr>
            <a:spLocks noGrp="1"/>
          </p:cNvSpPr>
          <p:nvPr>
            <p:ph type="sldNum" sz="quarter" idx="12"/>
          </p:nvPr>
        </p:nvSpPr>
        <p:spPr/>
        <p:txBody>
          <a:bodyPr/>
          <a:lstStyle/>
          <a:p>
            <a:fld id="{5538793A-F309-4556-95A9-2D66CC86E26D}" type="slidenum">
              <a:rPr lang="en-US" altLang="en-US"/>
              <a:pPr/>
              <a:t>24</a:t>
            </a:fld>
            <a:endParaRPr lang="th-TH"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CDA5D0C-28FA-AA16-388F-478142E18E58}"/>
              </a:ext>
            </a:extLst>
          </p:cNvPr>
          <p:cNvSpPr>
            <a:spLocks noGrp="1" noChangeArrowheads="1"/>
          </p:cNvSpPr>
          <p:nvPr>
            <p:ph type="title"/>
          </p:nvPr>
        </p:nvSpPr>
        <p:spPr/>
        <p:txBody>
          <a:bodyPr/>
          <a:lstStyle/>
          <a:p>
            <a:r>
              <a:rPr lang="en-US" altLang="en-US"/>
              <a:t>Inittab file</a:t>
            </a:r>
            <a:endParaRPr lang="th-TH" altLang="en-US"/>
          </a:p>
        </p:txBody>
      </p:sp>
      <p:sp>
        <p:nvSpPr>
          <p:cNvPr id="50179" name="Rectangle 3">
            <a:extLst>
              <a:ext uri="{FF2B5EF4-FFF2-40B4-BE49-F238E27FC236}">
                <a16:creationId xmlns:a16="http://schemas.microsoft.com/office/drawing/2014/main" id="{92B622C3-4A0C-F1C4-F589-18E6B096470A}"/>
              </a:ext>
            </a:extLst>
          </p:cNvPr>
          <p:cNvSpPr>
            <a:spLocks noGrp="1" noChangeArrowheads="1"/>
          </p:cNvSpPr>
          <p:nvPr>
            <p:ph idx="1"/>
          </p:nvPr>
        </p:nvSpPr>
        <p:spPr>
          <a:xfrm>
            <a:off x="1371600" y="1676400"/>
            <a:ext cx="7313613" cy="4114800"/>
          </a:xfrm>
        </p:spPr>
        <p:txBody>
          <a:bodyPr/>
          <a:lstStyle/>
          <a:p>
            <a:r>
              <a:rPr lang="en-US" altLang="en-US" sz="2500"/>
              <a:t>The inittab file describes which processes are started at bootup and during normal operation </a:t>
            </a:r>
          </a:p>
          <a:p>
            <a:pPr lvl="1"/>
            <a:r>
              <a:rPr lang="en-US" altLang="en-US" sz="2100"/>
              <a:t>/etc/init.d/boot </a:t>
            </a:r>
          </a:p>
          <a:p>
            <a:pPr lvl="1"/>
            <a:r>
              <a:rPr lang="en-US" altLang="en-US" sz="2100"/>
              <a:t>/etc/init.d/rc </a:t>
            </a:r>
          </a:p>
          <a:p>
            <a:r>
              <a:rPr lang="en-US" altLang="en-US" sz="2500"/>
              <a:t>The computer will be booted to the runlevel as defined by the initdefault directive in the /etc/inittab file </a:t>
            </a:r>
          </a:p>
          <a:p>
            <a:pPr lvl="1"/>
            <a:r>
              <a:rPr lang="en-US" altLang="en-US" sz="2100"/>
              <a:t>id:5:initdefault: </a:t>
            </a:r>
          </a:p>
          <a:p>
            <a:endParaRPr lang="th-TH" altLang="en-US" sz="2500">
              <a:latin typeface="Arial Unicode MS" pitchFamily="34" charset="-128"/>
              <a:ea typeface="Arial Unicode MS" pitchFamily="34" charset="-128"/>
            </a:endParaRPr>
          </a:p>
        </p:txBody>
      </p:sp>
      <p:sp>
        <p:nvSpPr>
          <p:cNvPr id="4" name="Slide Number Placeholder 5">
            <a:extLst>
              <a:ext uri="{FF2B5EF4-FFF2-40B4-BE49-F238E27FC236}">
                <a16:creationId xmlns:a16="http://schemas.microsoft.com/office/drawing/2014/main" id="{75E9EA86-6D0D-1F97-6368-BE978835263B}"/>
              </a:ext>
            </a:extLst>
          </p:cNvPr>
          <p:cNvSpPr>
            <a:spLocks noGrp="1"/>
          </p:cNvSpPr>
          <p:nvPr>
            <p:ph type="sldNum" sz="quarter" idx="12"/>
          </p:nvPr>
        </p:nvSpPr>
        <p:spPr/>
        <p:txBody>
          <a:bodyPr/>
          <a:lstStyle/>
          <a:p>
            <a:fld id="{2E137BA4-78A7-43DB-A4E8-D4E7049ED483}" type="slidenum">
              <a:rPr lang="en-US" altLang="en-US"/>
              <a:pPr/>
              <a:t>25</a:t>
            </a:fld>
            <a:endParaRPr lang="th-TH"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D937BEE-3B7F-D2FD-A977-7B63752633E9}"/>
              </a:ext>
            </a:extLst>
          </p:cNvPr>
          <p:cNvSpPr>
            <a:spLocks noGrp="1" noChangeArrowheads="1"/>
          </p:cNvSpPr>
          <p:nvPr>
            <p:ph type="title"/>
          </p:nvPr>
        </p:nvSpPr>
        <p:spPr/>
        <p:txBody>
          <a:bodyPr/>
          <a:lstStyle/>
          <a:p>
            <a:r>
              <a:rPr lang="th-TH" altLang="en-US"/>
              <a:t>R</a:t>
            </a:r>
            <a:r>
              <a:rPr lang="en-US" altLang="en-US"/>
              <a:t>unlevels</a:t>
            </a:r>
            <a:endParaRPr lang="th-TH" altLang="en-US"/>
          </a:p>
        </p:txBody>
      </p:sp>
      <p:sp>
        <p:nvSpPr>
          <p:cNvPr id="47107" name="Rectangle 3">
            <a:extLst>
              <a:ext uri="{FF2B5EF4-FFF2-40B4-BE49-F238E27FC236}">
                <a16:creationId xmlns:a16="http://schemas.microsoft.com/office/drawing/2014/main" id="{E2AE3308-C4F8-7D6E-9E06-CAEB2B7B2616}"/>
              </a:ext>
            </a:extLst>
          </p:cNvPr>
          <p:cNvSpPr>
            <a:spLocks noGrp="1" noChangeArrowheads="1"/>
          </p:cNvSpPr>
          <p:nvPr>
            <p:ph idx="1"/>
          </p:nvPr>
        </p:nvSpPr>
        <p:spPr/>
        <p:txBody>
          <a:bodyPr/>
          <a:lstStyle/>
          <a:p>
            <a:pPr>
              <a:lnSpc>
                <a:spcPct val="90000"/>
              </a:lnSpc>
            </a:pPr>
            <a:r>
              <a:rPr lang="en-US" altLang="en-US"/>
              <a:t>A runlevel is a software configuration of the system which allows only a selected group of processes to exist </a:t>
            </a:r>
          </a:p>
          <a:p>
            <a:pPr>
              <a:lnSpc>
                <a:spcPct val="90000"/>
              </a:lnSpc>
            </a:pPr>
            <a:r>
              <a:rPr lang="en-US" altLang="en-US"/>
              <a:t>The processes spawned by init for each of these runlevels are defined in the /etc/inittab file </a:t>
            </a:r>
          </a:p>
          <a:p>
            <a:pPr>
              <a:lnSpc>
                <a:spcPct val="90000"/>
              </a:lnSpc>
            </a:pPr>
            <a:r>
              <a:rPr lang="en-US" altLang="en-US"/>
              <a:t>Init can be in one of eight runlevels: 0-6 </a:t>
            </a:r>
            <a:endParaRPr lang="th-TH" altLang="en-US"/>
          </a:p>
        </p:txBody>
      </p:sp>
      <p:sp>
        <p:nvSpPr>
          <p:cNvPr id="4" name="Slide Number Placeholder 5">
            <a:extLst>
              <a:ext uri="{FF2B5EF4-FFF2-40B4-BE49-F238E27FC236}">
                <a16:creationId xmlns:a16="http://schemas.microsoft.com/office/drawing/2014/main" id="{A62F0AE0-F537-DC9A-A85B-2CF9B8F5B2F2}"/>
              </a:ext>
            </a:extLst>
          </p:cNvPr>
          <p:cNvSpPr>
            <a:spLocks noGrp="1"/>
          </p:cNvSpPr>
          <p:nvPr>
            <p:ph type="sldNum" sz="quarter" idx="12"/>
          </p:nvPr>
        </p:nvSpPr>
        <p:spPr/>
        <p:txBody>
          <a:bodyPr/>
          <a:lstStyle/>
          <a:p>
            <a:fld id="{3D576ABF-1ABB-49C8-8FA1-49813BCDFEB1}" type="slidenum">
              <a:rPr lang="en-US" altLang="en-US"/>
              <a:pPr/>
              <a:t>26</a:t>
            </a:fld>
            <a:endParaRPr lang="th-TH"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78" name="Rectangle 50">
            <a:extLst>
              <a:ext uri="{FF2B5EF4-FFF2-40B4-BE49-F238E27FC236}">
                <a16:creationId xmlns:a16="http://schemas.microsoft.com/office/drawing/2014/main" id="{2A0FBA47-936B-8C11-310A-1ED2E5BADAFE}"/>
              </a:ext>
            </a:extLst>
          </p:cNvPr>
          <p:cNvSpPr>
            <a:spLocks noGrp="1" noChangeArrowheads="1"/>
          </p:cNvSpPr>
          <p:nvPr>
            <p:ph type="title"/>
          </p:nvPr>
        </p:nvSpPr>
        <p:spPr/>
        <p:txBody>
          <a:bodyPr/>
          <a:lstStyle/>
          <a:p>
            <a:r>
              <a:rPr lang="th-TH" altLang="en-US"/>
              <a:t>R</a:t>
            </a:r>
            <a:r>
              <a:rPr lang="en-US" altLang="en-US"/>
              <a:t>unlevels</a:t>
            </a:r>
            <a:endParaRPr lang="th-TH" altLang="en-US"/>
          </a:p>
        </p:txBody>
      </p:sp>
      <p:graphicFrame>
        <p:nvGraphicFramePr>
          <p:cNvPr id="48181" name="Group 53">
            <a:extLst>
              <a:ext uri="{FF2B5EF4-FFF2-40B4-BE49-F238E27FC236}">
                <a16:creationId xmlns:a16="http://schemas.microsoft.com/office/drawing/2014/main" id="{BBE6FCBC-F2E7-6F7B-58EC-79FA93DE4617}"/>
              </a:ext>
            </a:extLst>
          </p:cNvPr>
          <p:cNvGraphicFramePr>
            <a:graphicFrameLocks noGrp="1"/>
          </p:cNvGraphicFramePr>
          <p:nvPr>
            <p:ph type="tbl" idx="1"/>
            <p:extLst>
              <p:ext uri="{D42A27DB-BD31-4B8C-83A1-F6EECF244321}">
                <p14:modId xmlns:p14="http://schemas.microsoft.com/office/powerpoint/2010/main" val="2346588799"/>
              </p:ext>
            </p:extLst>
          </p:nvPr>
        </p:nvGraphicFramePr>
        <p:xfrm>
          <a:off x="1066800" y="1827213"/>
          <a:ext cx="7616825" cy="4215132"/>
        </p:xfrm>
        <a:graphic>
          <a:graphicData uri="http://schemas.openxmlformats.org/drawingml/2006/table">
            <a:tbl>
              <a:tblPr/>
              <a:tblGrid>
                <a:gridCol w="1014413">
                  <a:extLst>
                    <a:ext uri="{9D8B030D-6E8A-4147-A177-3AD203B41FA5}">
                      <a16:colId xmlns:a16="http://schemas.microsoft.com/office/drawing/2014/main" val="2221025039"/>
                    </a:ext>
                  </a:extLst>
                </a:gridCol>
                <a:gridCol w="1870075">
                  <a:extLst>
                    <a:ext uri="{9D8B030D-6E8A-4147-A177-3AD203B41FA5}">
                      <a16:colId xmlns:a16="http://schemas.microsoft.com/office/drawing/2014/main" val="1044704856"/>
                    </a:ext>
                  </a:extLst>
                </a:gridCol>
                <a:gridCol w="4732337">
                  <a:extLst>
                    <a:ext uri="{9D8B030D-6E8A-4147-A177-3AD203B41FA5}">
                      <a16:colId xmlns:a16="http://schemas.microsoft.com/office/drawing/2014/main" val="2494606481"/>
                    </a:ext>
                  </a:extLst>
                </a:gridCol>
              </a:tblGrid>
              <a:tr h="593725">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600" b="1"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Runlevel</a:t>
                      </a:r>
                      <a:endParaRPr kumimoji="0" lang="th-TH" altLang="en-US" sz="16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A0A0A0"/>
                    </a:solid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600" b="1"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Scripts Directory</a:t>
                      </a:r>
                      <a:br>
                        <a:rPr kumimoji="0" lang="th-TH" altLang="en-US" sz="1600" b="1"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br>
                      <a:r>
                        <a:rPr kumimoji="0" lang="th-TH" altLang="en-US" sz="1600" b="1"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(Red Hat/Fedora Core)</a:t>
                      </a:r>
                      <a:endParaRPr kumimoji="0" lang="th-TH" altLang="en-US" sz="16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A0A0A0"/>
                    </a:solid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600" b="1"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State</a:t>
                      </a:r>
                      <a:endParaRPr kumimoji="0" lang="th-TH" altLang="en-US" sz="16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A0A0A0"/>
                    </a:solidFill>
                  </a:tcPr>
                </a:tc>
                <a:extLst>
                  <a:ext uri="{0D108BD9-81ED-4DB2-BD59-A6C34878D82A}">
                    <a16:rowId xmlns:a16="http://schemas.microsoft.com/office/drawing/2014/main" val="4025046287"/>
                  </a:ext>
                </a:extLst>
              </a:tr>
              <a:tr h="292100">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0</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/etc/rc.d/rc0.d/</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shutdown/halt system</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9310778"/>
                  </a:ext>
                </a:extLst>
              </a:tr>
              <a:tr h="292100">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1</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/etc/rc.d/rc1.d/</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Single user mode</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86677197"/>
                  </a:ext>
                </a:extLst>
              </a:tr>
              <a:tr h="360363">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2</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/etc/rc.d/rc2.d/</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Multiuser with no network services exported</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7385020"/>
                  </a:ext>
                </a:extLst>
              </a:tr>
              <a:tr h="360363">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3</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/etc/rc.d/rc3.d/</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dirty="0">
                          <a:ln>
                            <a:noFill/>
                          </a:ln>
                          <a:solidFill>
                            <a:srgbClr val="000000"/>
                          </a:solidFill>
                          <a:effectLst/>
                          <a:latin typeface="Arial Unicode MS" pitchFamily="34" charset="-128"/>
                          <a:ea typeface="Arial Unicode MS" pitchFamily="34" charset="-128"/>
                          <a:cs typeface="Angsana New" panose="020B0502040204020203" pitchFamily="18" charset="-34"/>
                        </a:rPr>
                        <a:t>Default text/console only start. </a:t>
                      </a:r>
                      <a:r>
                        <a:rPr kumimoji="0" lang="th-TH" altLang="en-US" sz="1400" b="0" i="0" u="none" strike="noStrike" cap="none" normalizeH="0" baseline="0" dirty="0">
                          <a:ln>
                            <a:noFill/>
                          </a:ln>
                          <a:solidFill>
                            <a:schemeClr val="tx1"/>
                          </a:solidFill>
                          <a:effectLst/>
                          <a:latin typeface="Arial Unicode MS" pitchFamily="34" charset="-128"/>
                          <a:ea typeface="Arial Unicode MS" pitchFamily="34" charset="-128"/>
                          <a:cs typeface="Angsana New" panose="020B0502040204020203" pitchFamily="18" charset="-34"/>
                        </a:rPr>
                        <a:t>Full</a:t>
                      </a:r>
                      <a:r>
                        <a:rPr kumimoji="0" lang="th-TH" altLang="en-US" sz="1400" b="0" i="0" u="none" strike="noStrike" cap="none" normalizeH="0" baseline="0" dirty="0">
                          <a:ln>
                            <a:noFill/>
                          </a:ln>
                          <a:solidFill>
                            <a:srgbClr val="000000"/>
                          </a:solidFill>
                          <a:effectLst/>
                          <a:latin typeface="Arial Unicode MS" pitchFamily="34" charset="-128"/>
                          <a:ea typeface="Arial Unicode MS" pitchFamily="34" charset="-128"/>
                          <a:cs typeface="Angsana New" panose="020B0502040204020203" pitchFamily="18" charset="-34"/>
                        </a:rPr>
                        <a:t> multiuser</a:t>
                      </a:r>
                      <a:endParaRPr kumimoji="0" lang="th-TH" altLang="en-US" sz="1400" b="0" i="0" u="none" strike="noStrike" cap="none" normalizeH="0" baseline="0" dirty="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3748635"/>
                  </a:ext>
                </a:extLst>
              </a:tr>
              <a:tr h="360363">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4</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/etc/rc.d/rc4.d/</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Reserved for local use. Also X-windows (Slackware/BSD)</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62626296"/>
                  </a:ext>
                </a:extLst>
              </a:tr>
              <a:tr h="360363">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5</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/etc/rc.d/rc5.d/</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XDM X-windows GUI mode (Redhat/System V)</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54229968"/>
                  </a:ext>
                </a:extLst>
              </a:tr>
              <a:tr h="292100">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6</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/etc/rc.d/rc6.d/</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Reboot</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95037284"/>
                  </a:ext>
                </a:extLst>
              </a:tr>
              <a:tr h="461963">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s or S</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b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Single user/Maintenance mode (Slackware)</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51282392"/>
                  </a:ext>
                </a:extLst>
              </a:tr>
              <a:tr h="460375">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M</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b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dirty="0">
                          <a:ln>
                            <a:noFill/>
                          </a:ln>
                          <a:solidFill>
                            <a:srgbClr val="000000"/>
                          </a:solidFill>
                          <a:effectLst/>
                          <a:latin typeface="Arial Unicode MS" pitchFamily="34" charset="-128"/>
                          <a:ea typeface="Arial Unicode MS" pitchFamily="34" charset="-128"/>
                          <a:cs typeface="Angsana New" panose="020B0502040204020203" pitchFamily="18" charset="-34"/>
                        </a:rPr>
                        <a:t>Multiuser mode (Slackware)</a:t>
                      </a:r>
                      <a:endParaRPr kumimoji="0" lang="th-TH" altLang="en-US" sz="1400" b="0" i="0" u="none" strike="noStrike" cap="none" normalizeH="0" baseline="0" dirty="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29623379"/>
                  </a:ext>
                </a:extLst>
              </a:tr>
            </a:tbl>
          </a:graphicData>
        </a:graphic>
      </p:graphicFrame>
      <p:sp>
        <p:nvSpPr>
          <p:cNvPr id="4" name="Slide Number Placeholder 5">
            <a:extLst>
              <a:ext uri="{FF2B5EF4-FFF2-40B4-BE49-F238E27FC236}">
                <a16:creationId xmlns:a16="http://schemas.microsoft.com/office/drawing/2014/main" id="{08349AC1-5A27-0B7A-F568-7814F7B0F37A}"/>
              </a:ext>
            </a:extLst>
          </p:cNvPr>
          <p:cNvSpPr>
            <a:spLocks noGrp="1"/>
          </p:cNvSpPr>
          <p:nvPr>
            <p:ph type="sldNum" sz="quarter" idx="12"/>
          </p:nvPr>
        </p:nvSpPr>
        <p:spPr/>
        <p:txBody>
          <a:bodyPr/>
          <a:lstStyle/>
          <a:p>
            <a:fld id="{4B8215D2-8135-4019-8190-E35565A97786}" type="slidenum">
              <a:rPr lang="en-US" altLang="en-US"/>
              <a:pPr/>
              <a:t>27</a:t>
            </a:fld>
            <a:endParaRPr lang="th-TH"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01592A5-8262-8205-FC11-4DD0392CB313}"/>
              </a:ext>
            </a:extLst>
          </p:cNvPr>
          <p:cNvSpPr>
            <a:spLocks noGrp="1" noChangeArrowheads="1"/>
          </p:cNvSpPr>
          <p:nvPr>
            <p:ph type="title"/>
          </p:nvPr>
        </p:nvSpPr>
        <p:spPr/>
        <p:txBody>
          <a:bodyPr/>
          <a:lstStyle/>
          <a:p>
            <a:r>
              <a:rPr lang="en-US" altLang="en-US"/>
              <a:t>rc#.d files</a:t>
            </a:r>
            <a:endParaRPr lang="th-TH" altLang="en-US"/>
          </a:p>
        </p:txBody>
      </p:sp>
      <p:sp>
        <p:nvSpPr>
          <p:cNvPr id="46083" name="Rectangle 3">
            <a:extLst>
              <a:ext uri="{FF2B5EF4-FFF2-40B4-BE49-F238E27FC236}">
                <a16:creationId xmlns:a16="http://schemas.microsoft.com/office/drawing/2014/main" id="{502C7569-9F91-9596-2667-DA322AAF3A5B}"/>
              </a:ext>
            </a:extLst>
          </p:cNvPr>
          <p:cNvSpPr>
            <a:spLocks noGrp="1" noChangeArrowheads="1"/>
          </p:cNvSpPr>
          <p:nvPr>
            <p:ph idx="1"/>
          </p:nvPr>
        </p:nvSpPr>
        <p:spPr/>
        <p:txBody>
          <a:bodyPr/>
          <a:lstStyle/>
          <a:p>
            <a:r>
              <a:rPr lang="en-US" altLang="en-US"/>
              <a:t>rc#.d files are the scripts for a given run level that run during boot and shutdown </a:t>
            </a:r>
            <a:endParaRPr lang="th-TH" altLang="en-US"/>
          </a:p>
          <a:p>
            <a:r>
              <a:rPr lang="en-US" altLang="en-US"/>
              <a:t>The scripts are found in the directory /etc/rc.d/rc#.d/ where the symbol # represents the run level</a:t>
            </a:r>
            <a:endParaRPr lang="th-TH" altLang="en-US"/>
          </a:p>
        </p:txBody>
      </p:sp>
      <p:sp>
        <p:nvSpPr>
          <p:cNvPr id="4" name="Slide Number Placeholder 5">
            <a:extLst>
              <a:ext uri="{FF2B5EF4-FFF2-40B4-BE49-F238E27FC236}">
                <a16:creationId xmlns:a16="http://schemas.microsoft.com/office/drawing/2014/main" id="{17D86000-1656-2ADC-0FF6-FFED09019D80}"/>
              </a:ext>
            </a:extLst>
          </p:cNvPr>
          <p:cNvSpPr>
            <a:spLocks noGrp="1"/>
          </p:cNvSpPr>
          <p:nvPr>
            <p:ph type="sldNum" sz="quarter" idx="12"/>
          </p:nvPr>
        </p:nvSpPr>
        <p:spPr/>
        <p:txBody>
          <a:bodyPr/>
          <a:lstStyle/>
          <a:p>
            <a:fld id="{4D9DA58A-E330-42FD-B18D-9FC5588B17EB}" type="slidenum">
              <a:rPr lang="en-US" altLang="en-US"/>
              <a:pPr/>
              <a:t>28</a:t>
            </a:fld>
            <a:endParaRPr lang="th-TH"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52D8A67-A493-60CA-D36A-A37675C837C3}"/>
              </a:ext>
            </a:extLst>
          </p:cNvPr>
          <p:cNvSpPr>
            <a:spLocks noGrp="1" noChangeArrowheads="1"/>
          </p:cNvSpPr>
          <p:nvPr>
            <p:ph type="title"/>
          </p:nvPr>
        </p:nvSpPr>
        <p:spPr/>
        <p:txBody>
          <a:bodyPr/>
          <a:lstStyle/>
          <a:p>
            <a:r>
              <a:rPr lang="en-US" altLang="en-US"/>
              <a:t>init.d</a:t>
            </a:r>
            <a:endParaRPr lang="th-TH" altLang="en-US"/>
          </a:p>
        </p:txBody>
      </p:sp>
      <p:sp>
        <p:nvSpPr>
          <p:cNvPr id="51203" name="Rectangle 3">
            <a:extLst>
              <a:ext uri="{FF2B5EF4-FFF2-40B4-BE49-F238E27FC236}">
                <a16:creationId xmlns:a16="http://schemas.microsoft.com/office/drawing/2014/main" id="{6F35C914-7648-14CB-F4DC-8E12C4192142}"/>
              </a:ext>
            </a:extLst>
          </p:cNvPr>
          <p:cNvSpPr>
            <a:spLocks noGrp="1" noChangeArrowheads="1"/>
          </p:cNvSpPr>
          <p:nvPr>
            <p:ph idx="1"/>
          </p:nvPr>
        </p:nvSpPr>
        <p:spPr/>
        <p:txBody>
          <a:bodyPr/>
          <a:lstStyle/>
          <a:p>
            <a:r>
              <a:rPr lang="en-US" altLang="en-US"/>
              <a:t>Deamon is a background process</a:t>
            </a:r>
          </a:p>
          <a:p>
            <a:r>
              <a:rPr lang="en-US" altLang="en-US"/>
              <a:t>init.d is a directory that admin can </a:t>
            </a:r>
            <a:r>
              <a:rPr lang="th-TH" altLang="en-US"/>
              <a:t>start/stop individual demons by changing </a:t>
            </a:r>
            <a:r>
              <a:rPr lang="en-US" altLang="en-US"/>
              <a:t>on it</a:t>
            </a:r>
          </a:p>
          <a:p>
            <a:pPr lvl="1"/>
            <a:r>
              <a:rPr lang="th-TH" altLang="en-US"/>
              <a:t>/</a:t>
            </a:r>
            <a:r>
              <a:rPr lang="en-US" altLang="en-US"/>
              <a:t>etc</a:t>
            </a:r>
            <a:r>
              <a:rPr lang="th-TH" altLang="en-US"/>
              <a:t>/</a:t>
            </a:r>
            <a:r>
              <a:rPr lang="en-US" altLang="en-US"/>
              <a:t>rc</a:t>
            </a:r>
            <a:r>
              <a:rPr lang="th-TH" altLang="en-US"/>
              <a:t>.</a:t>
            </a:r>
            <a:r>
              <a:rPr lang="en-US" altLang="en-US"/>
              <a:t>d</a:t>
            </a:r>
            <a:r>
              <a:rPr lang="th-TH" altLang="en-US"/>
              <a:t>/</a:t>
            </a:r>
            <a:r>
              <a:rPr lang="en-US" altLang="en-US"/>
              <a:t>init</a:t>
            </a:r>
            <a:r>
              <a:rPr lang="th-TH" altLang="en-US"/>
              <a:t>.</a:t>
            </a:r>
            <a:r>
              <a:rPr lang="en-US" altLang="en-US"/>
              <a:t>d</a:t>
            </a:r>
            <a:r>
              <a:rPr lang="th-TH" altLang="en-US"/>
              <a:t>/ (</a:t>
            </a:r>
            <a:r>
              <a:rPr lang="en-US" altLang="en-US"/>
              <a:t>Red Hat</a:t>
            </a:r>
            <a:r>
              <a:rPr lang="th-TH" altLang="en-US"/>
              <a:t>/</a:t>
            </a:r>
            <a:r>
              <a:rPr lang="en-US" altLang="en-US"/>
              <a:t>Fedora </a:t>
            </a:r>
            <a:r>
              <a:rPr lang="th-TH" altLang="en-US"/>
              <a:t>) </a:t>
            </a:r>
          </a:p>
          <a:p>
            <a:pPr lvl="1"/>
            <a:r>
              <a:rPr lang="th-TH" altLang="en-US"/>
              <a:t>/</a:t>
            </a:r>
            <a:r>
              <a:rPr lang="en-US" altLang="en-US"/>
              <a:t>etc</a:t>
            </a:r>
            <a:r>
              <a:rPr lang="th-TH" altLang="en-US"/>
              <a:t>/</a:t>
            </a:r>
            <a:r>
              <a:rPr lang="en-US" altLang="en-US"/>
              <a:t>init</a:t>
            </a:r>
            <a:r>
              <a:rPr lang="th-TH" altLang="en-US"/>
              <a:t>.</a:t>
            </a:r>
            <a:r>
              <a:rPr lang="en-US" altLang="en-US"/>
              <a:t>d</a:t>
            </a:r>
            <a:r>
              <a:rPr lang="th-TH" altLang="en-US"/>
              <a:t>/ (</a:t>
            </a:r>
            <a:r>
              <a:rPr lang="en-US" altLang="en-US"/>
              <a:t>S</a:t>
            </a:r>
            <a:r>
              <a:rPr lang="th-TH" altLang="en-US"/>
              <a:t>.</a:t>
            </a:r>
            <a:r>
              <a:rPr lang="en-US" altLang="en-US"/>
              <a:t>u</a:t>
            </a:r>
            <a:r>
              <a:rPr lang="th-TH" altLang="en-US"/>
              <a:t>.</a:t>
            </a:r>
            <a:r>
              <a:rPr lang="en-US" altLang="en-US"/>
              <a:t>s</a:t>
            </a:r>
            <a:r>
              <a:rPr lang="th-TH" altLang="en-US"/>
              <a:t>.</a:t>
            </a:r>
            <a:r>
              <a:rPr lang="en-US" altLang="en-US"/>
              <a:t>e</a:t>
            </a:r>
            <a:r>
              <a:rPr lang="th-TH" altLang="en-US"/>
              <a:t>.) </a:t>
            </a:r>
          </a:p>
          <a:p>
            <a:pPr lvl="1"/>
            <a:r>
              <a:rPr lang="th-TH" altLang="en-US"/>
              <a:t>/</a:t>
            </a:r>
            <a:r>
              <a:rPr lang="en-US" altLang="en-US"/>
              <a:t>etc</a:t>
            </a:r>
            <a:r>
              <a:rPr lang="th-TH" altLang="en-US"/>
              <a:t>/</a:t>
            </a:r>
            <a:r>
              <a:rPr lang="en-US" altLang="en-US"/>
              <a:t>init</a:t>
            </a:r>
            <a:r>
              <a:rPr lang="th-TH" altLang="en-US"/>
              <a:t>.</a:t>
            </a:r>
            <a:r>
              <a:rPr lang="en-US" altLang="en-US"/>
              <a:t>d</a:t>
            </a:r>
            <a:r>
              <a:rPr lang="th-TH" altLang="en-US"/>
              <a:t>/ (</a:t>
            </a:r>
            <a:r>
              <a:rPr lang="en-US" altLang="en-US"/>
              <a:t>Debian</a:t>
            </a:r>
            <a:r>
              <a:rPr lang="th-TH" altLang="en-US"/>
              <a:t>) </a:t>
            </a:r>
          </a:p>
          <a:p>
            <a:pPr lvl="1">
              <a:buFont typeface="Wingdings" panose="05000000000000000000" pitchFamily="2" charset="2"/>
              <a:buNone/>
            </a:pPr>
            <a:endParaRPr lang="th-TH" altLang="en-US"/>
          </a:p>
        </p:txBody>
      </p:sp>
      <p:sp>
        <p:nvSpPr>
          <p:cNvPr id="4" name="Slide Number Placeholder 5">
            <a:extLst>
              <a:ext uri="{FF2B5EF4-FFF2-40B4-BE49-F238E27FC236}">
                <a16:creationId xmlns:a16="http://schemas.microsoft.com/office/drawing/2014/main" id="{85695861-7128-A18C-3E3E-F4132A4C256B}"/>
              </a:ext>
            </a:extLst>
          </p:cNvPr>
          <p:cNvSpPr>
            <a:spLocks noGrp="1"/>
          </p:cNvSpPr>
          <p:nvPr>
            <p:ph type="sldNum" sz="quarter" idx="12"/>
          </p:nvPr>
        </p:nvSpPr>
        <p:spPr/>
        <p:txBody>
          <a:bodyPr/>
          <a:lstStyle/>
          <a:p>
            <a:fld id="{102F8556-F565-4FD8-B541-0C06C5010508}" type="slidenum">
              <a:rPr lang="en-US" altLang="en-US"/>
              <a:pPr/>
              <a:t>29</a:t>
            </a:fld>
            <a:endParaRPr lang="th-TH"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a:extLst>
              <a:ext uri="{FF2B5EF4-FFF2-40B4-BE49-F238E27FC236}">
                <a16:creationId xmlns:a16="http://schemas.microsoft.com/office/drawing/2014/main" id="{3B11698F-1D22-D8DB-D0FA-28522836ED08}"/>
              </a:ext>
            </a:extLst>
          </p:cNvPr>
          <p:cNvSpPr>
            <a:spLocks noGrp="1" noChangeArrowheads="1"/>
          </p:cNvSpPr>
          <p:nvPr>
            <p:ph type="ctrTitle"/>
          </p:nvPr>
        </p:nvSpPr>
        <p:spPr/>
        <p:txBody>
          <a:bodyPr/>
          <a:lstStyle/>
          <a:p>
            <a:r>
              <a:rPr lang="en-US" altLang="en-US"/>
              <a:t>System startup</a:t>
            </a:r>
            <a:endParaRPr lang="th-TH" altLang="en-US"/>
          </a:p>
        </p:txBody>
      </p:sp>
      <p:sp>
        <p:nvSpPr>
          <p:cNvPr id="22533" name="Rectangle 5">
            <a:extLst>
              <a:ext uri="{FF2B5EF4-FFF2-40B4-BE49-F238E27FC236}">
                <a16:creationId xmlns:a16="http://schemas.microsoft.com/office/drawing/2014/main" id="{9D96BEF8-BB14-29D9-7674-9B256A1CD9A3}"/>
              </a:ext>
            </a:extLst>
          </p:cNvPr>
          <p:cNvSpPr>
            <a:spLocks noGrp="1" noChangeArrowheads="1"/>
          </p:cNvSpPr>
          <p:nvPr>
            <p:ph type="subTitle" idx="1"/>
          </p:nvPr>
        </p:nvSpPr>
        <p:spPr/>
        <p:txBody>
          <a:bodyPr/>
          <a:lstStyle/>
          <a:p>
            <a:pPr algn="r"/>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AA2A0A9-D677-0126-4C33-F51FA6829245}"/>
              </a:ext>
            </a:extLst>
          </p:cNvPr>
          <p:cNvSpPr>
            <a:spLocks noGrp="1" noChangeArrowheads="1"/>
          </p:cNvSpPr>
          <p:nvPr>
            <p:ph type="title"/>
          </p:nvPr>
        </p:nvSpPr>
        <p:spPr/>
        <p:txBody>
          <a:bodyPr/>
          <a:lstStyle/>
          <a:p>
            <a:r>
              <a:rPr lang="en-US" altLang="en-US"/>
              <a:t>Start/stop deamon</a:t>
            </a:r>
            <a:endParaRPr lang="th-TH" altLang="en-US"/>
          </a:p>
        </p:txBody>
      </p:sp>
      <p:sp>
        <p:nvSpPr>
          <p:cNvPr id="52227" name="Rectangle 3">
            <a:extLst>
              <a:ext uri="{FF2B5EF4-FFF2-40B4-BE49-F238E27FC236}">
                <a16:creationId xmlns:a16="http://schemas.microsoft.com/office/drawing/2014/main" id="{CDE67E7E-05E1-D431-EC29-33BF3360E474}"/>
              </a:ext>
            </a:extLst>
          </p:cNvPr>
          <p:cNvSpPr>
            <a:spLocks noGrp="1" noChangeArrowheads="1"/>
          </p:cNvSpPr>
          <p:nvPr>
            <p:ph idx="1"/>
          </p:nvPr>
        </p:nvSpPr>
        <p:spPr/>
        <p:txBody>
          <a:bodyPr/>
          <a:lstStyle/>
          <a:p>
            <a:r>
              <a:rPr lang="en-US" altLang="en-US"/>
              <a:t>Admin can issuing the command and either the start, stop, status, restart or reload option </a:t>
            </a:r>
          </a:p>
          <a:p>
            <a:r>
              <a:rPr lang="en-US" altLang="en-US"/>
              <a:t>i.e. to stop the web server: </a:t>
            </a:r>
          </a:p>
          <a:p>
            <a:pPr lvl="1"/>
            <a:r>
              <a:rPr lang="en-US" altLang="en-US"/>
              <a:t>cd /etc/rc.d/init.d/ </a:t>
            </a:r>
          </a:p>
          <a:p>
            <a:pPr lvl="1"/>
            <a:r>
              <a:rPr lang="en-US" altLang="en-US"/>
              <a:t>(or /etc/init.d/ for S.u.s.e. and Debian) </a:t>
            </a:r>
          </a:p>
          <a:p>
            <a:pPr lvl="1"/>
            <a:r>
              <a:rPr lang="en-US" altLang="en-US"/>
              <a:t>httpd stop </a:t>
            </a:r>
          </a:p>
          <a:p>
            <a:endParaRPr lang="th-TH" altLang="en-US"/>
          </a:p>
        </p:txBody>
      </p:sp>
      <p:sp>
        <p:nvSpPr>
          <p:cNvPr id="4" name="Slide Number Placeholder 5">
            <a:extLst>
              <a:ext uri="{FF2B5EF4-FFF2-40B4-BE49-F238E27FC236}">
                <a16:creationId xmlns:a16="http://schemas.microsoft.com/office/drawing/2014/main" id="{2E8762DD-F828-88FD-D661-E04495D8714C}"/>
              </a:ext>
            </a:extLst>
          </p:cNvPr>
          <p:cNvSpPr>
            <a:spLocks noGrp="1"/>
          </p:cNvSpPr>
          <p:nvPr>
            <p:ph type="sldNum" sz="quarter" idx="12"/>
          </p:nvPr>
        </p:nvSpPr>
        <p:spPr/>
        <p:txBody>
          <a:bodyPr/>
          <a:lstStyle/>
          <a:p>
            <a:fld id="{9CD63341-2139-4083-A426-5CE4416C78B2}" type="slidenum">
              <a:rPr lang="en-US" altLang="en-US"/>
              <a:pPr/>
              <a:t>30</a:t>
            </a:fld>
            <a:endParaRPr lang="th-TH"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a:extLst>
              <a:ext uri="{FF2B5EF4-FFF2-40B4-BE49-F238E27FC236}">
                <a16:creationId xmlns:a16="http://schemas.microsoft.com/office/drawing/2014/main" id="{7C910AC4-3B3D-CDF7-A38A-781C22263472}"/>
              </a:ext>
            </a:extLst>
          </p:cNvPr>
          <p:cNvSpPr>
            <a:spLocks noGrp="1" noChangeArrowheads="1"/>
          </p:cNvSpPr>
          <p:nvPr>
            <p:ph type="ctrTitle"/>
          </p:nvPr>
        </p:nvSpPr>
        <p:spPr/>
        <p:txBody>
          <a:bodyPr/>
          <a:lstStyle/>
          <a:p>
            <a:r>
              <a:rPr lang="en-US" altLang="en-US"/>
              <a:t>Linux files structure</a:t>
            </a:r>
            <a:endParaRPr lang="th-TH" altLang="en-US"/>
          </a:p>
        </p:txBody>
      </p:sp>
      <p:sp>
        <p:nvSpPr>
          <p:cNvPr id="55301" name="Rectangle 5">
            <a:extLst>
              <a:ext uri="{FF2B5EF4-FFF2-40B4-BE49-F238E27FC236}">
                <a16:creationId xmlns:a16="http://schemas.microsoft.com/office/drawing/2014/main" id="{024730F4-F3E2-118D-A061-A1C06AC563A3}"/>
              </a:ext>
            </a:extLst>
          </p:cNvPr>
          <p:cNvSpPr>
            <a:spLocks noGrp="1" noChangeArrowheads="1"/>
          </p:cNvSpPr>
          <p:nvPr>
            <p:ph type="subTitle" idx="1"/>
          </p:nvPr>
        </p:nvSpPr>
        <p:spPr/>
        <p:txBody>
          <a:bodyPr/>
          <a:lstStyle/>
          <a:p>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5">
            <a:extLst>
              <a:ext uri="{FF2B5EF4-FFF2-40B4-BE49-F238E27FC236}">
                <a16:creationId xmlns:a16="http://schemas.microsoft.com/office/drawing/2014/main" id="{1EA05EC2-B92A-E831-B074-54E55ED900C6}"/>
              </a:ext>
            </a:extLst>
          </p:cNvPr>
          <p:cNvSpPr>
            <a:spLocks noGrp="1" noChangeArrowheads="1"/>
          </p:cNvSpPr>
          <p:nvPr>
            <p:ph type="title"/>
          </p:nvPr>
        </p:nvSpPr>
        <p:spPr/>
        <p:txBody>
          <a:bodyPr/>
          <a:lstStyle/>
          <a:p>
            <a:r>
              <a:rPr lang="en-US" altLang="en-US"/>
              <a:t>Linux files structure</a:t>
            </a:r>
            <a:endParaRPr lang="th-TH" altLang="en-US"/>
          </a:p>
        </p:txBody>
      </p:sp>
      <p:pic>
        <p:nvPicPr>
          <p:cNvPr id="57348" name="Picture 4">
            <a:extLst>
              <a:ext uri="{FF2B5EF4-FFF2-40B4-BE49-F238E27FC236}">
                <a16:creationId xmlns:a16="http://schemas.microsoft.com/office/drawing/2014/main" id="{52EF34AE-FAAB-4826-5322-B3872D3362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318928" y="2133600"/>
            <a:ext cx="5839644" cy="3778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Slide Number Placeholder 5">
            <a:extLst>
              <a:ext uri="{FF2B5EF4-FFF2-40B4-BE49-F238E27FC236}">
                <a16:creationId xmlns:a16="http://schemas.microsoft.com/office/drawing/2014/main" id="{B49EDFA9-5CD3-06C3-4E9A-F05553240EB2}"/>
              </a:ext>
            </a:extLst>
          </p:cNvPr>
          <p:cNvSpPr>
            <a:spLocks noGrp="1"/>
          </p:cNvSpPr>
          <p:nvPr>
            <p:ph type="sldNum" sz="quarter" idx="12"/>
          </p:nvPr>
        </p:nvSpPr>
        <p:spPr/>
        <p:txBody>
          <a:bodyPr/>
          <a:lstStyle/>
          <a:p>
            <a:fld id="{908948D2-B4F9-48FC-A3EF-8BA1126027DE}" type="slidenum">
              <a:rPr lang="en-US" altLang="en-US"/>
              <a:pPr/>
              <a:t>32</a:t>
            </a:fld>
            <a:endParaRPr lang="th-TH" altLang="en-US"/>
          </a:p>
        </p:txBody>
      </p:sp>
      <p:sp>
        <p:nvSpPr>
          <p:cNvPr id="57351" name="Text Box 7">
            <a:extLst>
              <a:ext uri="{FF2B5EF4-FFF2-40B4-BE49-F238E27FC236}">
                <a16:creationId xmlns:a16="http://schemas.microsoft.com/office/drawing/2014/main" id="{F2A140F0-69AA-3D75-5ABD-8EDB69B502F2}"/>
              </a:ext>
            </a:extLst>
          </p:cNvPr>
          <p:cNvSpPr txBox="1">
            <a:spLocks noChangeArrowheads="1"/>
          </p:cNvSpPr>
          <p:nvPr/>
        </p:nvSpPr>
        <p:spPr bwMode="auto">
          <a:xfrm>
            <a:off x="1600200" y="6324600"/>
            <a:ext cx="59674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http</a:t>
            </a:r>
            <a:r>
              <a:rPr lang="th-TH" altLang="en-US"/>
              <a:t>://</a:t>
            </a:r>
            <a:r>
              <a:rPr lang="en-US" altLang="en-US"/>
              <a:t>www</a:t>
            </a:r>
            <a:r>
              <a:rPr lang="th-TH" altLang="en-US"/>
              <a:t>.</a:t>
            </a:r>
            <a:r>
              <a:rPr lang="en-US" altLang="en-US"/>
              <a:t>secguru</a:t>
            </a:r>
            <a:r>
              <a:rPr lang="th-TH" altLang="en-US"/>
              <a:t>.</a:t>
            </a:r>
            <a:r>
              <a:rPr lang="en-US" altLang="en-US"/>
              <a:t>com</a:t>
            </a:r>
            <a:r>
              <a:rPr lang="th-TH" altLang="en-US"/>
              <a:t>/</a:t>
            </a:r>
            <a:r>
              <a:rPr lang="en-US" altLang="en-US"/>
              <a:t>files</a:t>
            </a:r>
            <a:r>
              <a:rPr lang="th-TH" altLang="en-US"/>
              <a:t>/</a:t>
            </a:r>
            <a:r>
              <a:rPr lang="en-US" altLang="en-US"/>
              <a:t>linux_file_structure</a:t>
            </a:r>
            <a:endParaRPr lang="th-TH"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80B343A1-21CC-E5A4-FC8B-C02D8491B749}"/>
              </a:ext>
            </a:extLst>
          </p:cNvPr>
          <p:cNvSpPr>
            <a:spLocks noGrp="1" noChangeArrowheads="1"/>
          </p:cNvSpPr>
          <p:nvPr>
            <p:ph type="title"/>
          </p:nvPr>
        </p:nvSpPr>
        <p:spPr/>
        <p:txBody>
          <a:bodyPr/>
          <a:lstStyle/>
          <a:p>
            <a:r>
              <a:rPr lang="en-US" altLang="en-US"/>
              <a:t>FSSTND : (Filesystem standard)</a:t>
            </a:r>
            <a:endParaRPr lang="th-TH" altLang="en-US"/>
          </a:p>
        </p:txBody>
      </p:sp>
      <p:sp>
        <p:nvSpPr>
          <p:cNvPr id="59395" name="Rectangle 3">
            <a:extLst>
              <a:ext uri="{FF2B5EF4-FFF2-40B4-BE49-F238E27FC236}">
                <a16:creationId xmlns:a16="http://schemas.microsoft.com/office/drawing/2014/main" id="{E17F8EAF-8C27-6226-5E0D-46C45719F24F}"/>
              </a:ext>
            </a:extLst>
          </p:cNvPr>
          <p:cNvSpPr>
            <a:spLocks noGrp="1" noChangeArrowheads="1"/>
          </p:cNvSpPr>
          <p:nvPr>
            <p:ph idx="1"/>
          </p:nvPr>
        </p:nvSpPr>
        <p:spPr/>
        <p:txBody>
          <a:bodyPr>
            <a:normAutofit fontScale="92500"/>
          </a:bodyPr>
          <a:lstStyle/>
          <a:p>
            <a:r>
              <a:rPr lang="en-US" altLang="en-US" sz="2500"/>
              <a:t>All directories are grouped under the root entry "/" </a:t>
            </a:r>
          </a:p>
          <a:p>
            <a:r>
              <a:rPr lang="en-US" altLang="en-US" sz="2500" b="1"/>
              <a:t>root</a:t>
            </a:r>
            <a:r>
              <a:rPr lang="en-US" altLang="en-US" sz="2500"/>
              <a:t> - The home directory for the root user </a:t>
            </a:r>
          </a:p>
          <a:p>
            <a:r>
              <a:rPr lang="en-US" altLang="en-US" sz="2500" b="1"/>
              <a:t>home</a:t>
            </a:r>
            <a:r>
              <a:rPr lang="en-US" altLang="en-US" sz="2500"/>
              <a:t> - Contains the user's home directories along with directories for services </a:t>
            </a:r>
          </a:p>
          <a:p>
            <a:pPr lvl="1"/>
            <a:r>
              <a:rPr lang="en-US" altLang="en-US" sz="2100"/>
              <a:t>ftp </a:t>
            </a:r>
          </a:p>
          <a:p>
            <a:pPr lvl="1"/>
            <a:r>
              <a:rPr lang="en-US" altLang="en-US" sz="2100"/>
              <a:t>HTTP </a:t>
            </a:r>
          </a:p>
          <a:p>
            <a:pPr lvl="1"/>
            <a:r>
              <a:rPr lang="en-US" altLang="en-US" sz="2100"/>
              <a:t>samba </a:t>
            </a:r>
            <a:endParaRPr lang="th-TH" altLang="en-US" sz="2100"/>
          </a:p>
          <a:p>
            <a:endParaRPr lang="th-TH" altLang="en-US" sz="2500"/>
          </a:p>
        </p:txBody>
      </p:sp>
      <p:sp>
        <p:nvSpPr>
          <p:cNvPr id="4" name="Slide Number Placeholder 5">
            <a:extLst>
              <a:ext uri="{FF2B5EF4-FFF2-40B4-BE49-F238E27FC236}">
                <a16:creationId xmlns:a16="http://schemas.microsoft.com/office/drawing/2014/main" id="{C83783B4-AD8C-FC66-BFB7-C34BFCC98961}"/>
              </a:ext>
            </a:extLst>
          </p:cNvPr>
          <p:cNvSpPr>
            <a:spLocks noGrp="1"/>
          </p:cNvSpPr>
          <p:nvPr>
            <p:ph type="sldNum" sz="quarter" idx="12"/>
          </p:nvPr>
        </p:nvSpPr>
        <p:spPr/>
        <p:txBody>
          <a:bodyPr/>
          <a:lstStyle/>
          <a:p>
            <a:fld id="{DAACB82C-0972-4FB2-B78A-0F723E0A4454}" type="slidenum">
              <a:rPr lang="en-US" altLang="en-US"/>
              <a:pPr/>
              <a:t>33</a:t>
            </a:fld>
            <a:endParaRPr lang="th-TH"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F37F3B7-CF60-DE17-783C-60FD6EAA61DE}"/>
              </a:ext>
            </a:extLst>
          </p:cNvPr>
          <p:cNvSpPr>
            <a:spLocks noGrp="1" noChangeArrowheads="1"/>
          </p:cNvSpPr>
          <p:nvPr>
            <p:ph type="title"/>
          </p:nvPr>
        </p:nvSpPr>
        <p:spPr/>
        <p:txBody>
          <a:bodyPr/>
          <a:lstStyle/>
          <a:p>
            <a:r>
              <a:rPr lang="en-US" altLang="en-US"/>
              <a:t>FSSTND : (Filesystem standard)</a:t>
            </a:r>
            <a:endParaRPr lang="th-TH" altLang="en-US"/>
          </a:p>
        </p:txBody>
      </p:sp>
      <p:sp>
        <p:nvSpPr>
          <p:cNvPr id="60419" name="Rectangle 3">
            <a:extLst>
              <a:ext uri="{FF2B5EF4-FFF2-40B4-BE49-F238E27FC236}">
                <a16:creationId xmlns:a16="http://schemas.microsoft.com/office/drawing/2014/main" id="{0C1ECC2B-8E9C-DB11-DC0A-C31DDDFA3DBB}"/>
              </a:ext>
            </a:extLst>
          </p:cNvPr>
          <p:cNvSpPr>
            <a:spLocks noGrp="1" noChangeArrowheads="1"/>
          </p:cNvSpPr>
          <p:nvPr>
            <p:ph idx="1"/>
          </p:nvPr>
        </p:nvSpPr>
        <p:spPr/>
        <p:txBody>
          <a:bodyPr>
            <a:normAutofit fontScale="92500" lnSpcReduction="10000"/>
          </a:bodyPr>
          <a:lstStyle/>
          <a:p>
            <a:r>
              <a:rPr lang="en-US" altLang="en-US" sz="2500" b="1"/>
              <a:t>bin</a:t>
            </a:r>
            <a:r>
              <a:rPr lang="en-US" altLang="en-US" sz="2500"/>
              <a:t> - Commands needed during booting up that might be needed by normal users </a:t>
            </a:r>
          </a:p>
          <a:p>
            <a:r>
              <a:rPr lang="en-US" altLang="en-US" sz="2500" b="1"/>
              <a:t>sbin </a:t>
            </a:r>
            <a:r>
              <a:rPr lang="en-US" altLang="en-US" sz="2500"/>
              <a:t>- Like bin but commands are not intended for normal users. Commands run by LINUX. </a:t>
            </a:r>
          </a:p>
          <a:p>
            <a:r>
              <a:rPr lang="en-US" altLang="en-US" sz="2500" b="1"/>
              <a:t>proc</a:t>
            </a:r>
            <a:r>
              <a:rPr lang="en-US" altLang="en-US" sz="2500"/>
              <a:t> - This filesystem is not on a disk. It is a virtual filesystem that exists in the kernels imagination which is memory</a:t>
            </a:r>
          </a:p>
          <a:p>
            <a:pPr lvl="1"/>
            <a:r>
              <a:rPr lang="en-US" altLang="en-US" sz="2100"/>
              <a:t>1 - A directory with info about process number 1. Each process has a directory below proc. </a:t>
            </a:r>
            <a:endParaRPr lang="th-TH" altLang="en-US" sz="2100"/>
          </a:p>
        </p:txBody>
      </p:sp>
      <p:sp>
        <p:nvSpPr>
          <p:cNvPr id="4" name="Slide Number Placeholder 5">
            <a:extLst>
              <a:ext uri="{FF2B5EF4-FFF2-40B4-BE49-F238E27FC236}">
                <a16:creationId xmlns:a16="http://schemas.microsoft.com/office/drawing/2014/main" id="{356AC5C2-98CE-0203-C521-82D9D1E7853A}"/>
              </a:ext>
            </a:extLst>
          </p:cNvPr>
          <p:cNvSpPr>
            <a:spLocks noGrp="1"/>
          </p:cNvSpPr>
          <p:nvPr>
            <p:ph type="sldNum" sz="quarter" idx="12"/>
          </p:nvPr>
        </p:nvSpPr>
        <p:spPr/>
        <p:txBody>
          <a:bodyPr/>
          <a:lstStyle/>
          <a:p>
            <a:fld id="{5CCFE022-01A7-4575-B186-5782628559D0}" type="slidenum">
              <a:rPr lang="en-US" altLang="en-US"/>
              <a:pPr/>
              <a:t>34</a:t>
            </a:fld>
            <a:endParaRPr lang="th-TH"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A611AE6A-42D4-46EF-4481-48B310F21A6D}"/>
              </a:ext>
            </a:extLst>
          </p:cNvPr>
          <p:cNvSpPr>
            <a:spLocks noGrp="1" noChangeArrowheads="1"/>
          </p:cNvSpPr>
          <p:nvPr>
            <p:ph type="title"/>
          </p:nvPr>
        </p:nvSpPr>
        <p:spPr/>
        <p:txBody>
          <a:bodyPr/>
          <a:lstStyle/>
          <a:p>
            <a:r>
              <a:rPr lang="en-US" altLang="en-US"/>
              <a:t>FSSTND : (Filesystem standard)</a:t>
            </a:r>
            <a:endParaRPr lang="th-TH" altLang="en-US"/>
          </a:p>
        </p:txBody>
      </p:sp>
      <p:sp>
        <p:nvSpPr>
          <p:cNvPr id="62467" name="Rectangle 3">
            <a:extLst>
              <a:ext uri="{FF2B5EF4-FFF2-40B4-BE49-F238E27FC236}">
                <a16:creationId xmlns:a16="http://schemas.microsoft.com/office/drawing/2014/main" id="{9F57ACAB-6F24-6A8A-10A2-B977CA29B608}"/>
              </a:ext>
            </a:extLst>
          </p:cNvPr>
          <p:cNvSpPr>
            <a:spLocks noGrp="1" noChangeArrowheads="1"/>
          </p:cNvSpPr>
          <p:nvPr>
            <p:ph idx="1"/>
          </p:nvPr>
        </p:nvSpPr>
        <p:spPr>
          <a:xfrm>
            <a:off x="1370013" y="1524000"/>
            <a:ext cx="7313612" cy="5105400"/>
          </a:xfrm>
        </p:spPr>
        <p:txBody>
          <a:bodyPr>
            <a:normAutofit fontScale="92500" lnSpcReduction="20000"/>
          </a:bodyPr>
          <a:lstStyle/>
          <a:p>
            <a:pPr>
              <a:lnSpc>
                <a:spcPct val="120000"/>
              </a:lnSpc>
            </a:pPr>
            <a:r>
              <a:rPr lang="en-US" altLang="en-US" sz="2000" b="1"/>
              <a:t>usr</a:t>
            </a:r>
            <a:r>
              <a:rPr lang="en-US" altLang="en-US" sz="2000"/>
              <a:t> - Contains all commands, libraries, man pages, games and static files for normal operation.</a:t>
            </a:r>
            <a:r>
              <a:rPr lang="en-US" altLang="en-US" sz="1600"/>
              <a:t> </a:t>
            </a:r>
          </a:p>
          <a:p>
            <a:pPr lvl="1"/>
            <a:r>
              <a:rPr lang="en-US" altLang="en-US" sz="1600" b="1"/>
              <a:t>bin </a:t>
            </a:r>
            <a:r>
              <a:rPr lang="en-US" altLang="en-US" sz="1600"/>
              <a:t>- Almost all user commands. some commands are in /bin or /usr/local/bin. </a:t>
            </a:r>
          </a:p>
          <a:p>
            <a:pPr lvl="1"/>
            <a:r>
              <a:rPr lang="en-US" altLang="en-US" sz="1600" b="1"/>
              <a:t>sbin</a:t>
            </a:r>
            <a:r>
              <a:rPr lang="en-US" altLang="en-US" sz="1600"/>
              <a:t> - System admin commands not needed on the root filesystem. e.g., most server programs. </a:t>
            </a:r>
          </a:p>
          <a:p>
            <a:pPr lvl="1"/>
            <a:r>
              <a:rPr lang="en-US" altLang="en-US" sz="1600" b="1"/>
              <a:t>include</a:t>
            </a:r>
            <a:r>
              <a:rPr lang="en-US" altLang="en-US" sz="1600"/>
              <a:t> - Header files for the C programming language. Should be below /user/lib for consistency. </a:t>
            </a:r>
          </a:p>
          <a:p>
            <a:pPr lvl="1"/>
            <a:r>
              <a:rPr lang="en-US" altLang="en-US" sz="1600" b="1"/>
              <a:t>lib</a:t>
            </a:r>
            <a:r>
              <a:rPr lang="en-US" altLang="en-US" sz="1600"/>
              <a:t> - Unchanging data files for programs and subsystems </a:t>
            </a:r>
          </a:p>
          <a:p>
            <a:pPr lvl="1"/>
            <a:r>
              <a:rPr lang="en-US" altLang="en-US" sz="1600" b="1"/>
              <a:t>local </a:t>
            </a:r>
            <a:r>
              <a:rPr lang="en-US" altLang="en-US" sz="1600"/>
              <a:t>- The place for locally installed software and other files. </a:t>
            </a:r>
          </a:p>
          <a:p>
            <a:pPr lvl="1"/>
            <a:r>
              <a:rPr lang="en-US" altLang="en-US" sz="1600" b="1"/>
              <a:t>man</a:t>
            </a:r>
            <a:r>
              <a:rPr lang="en-US" altLang="en-US" sz="1600"/>
              <a:t> - Manual pages </a:t>
            </a:r>
          </a:p>
          <a:p>
            <a:pPr lvl="1"/>
            <a:r>
              <a:rPr lang="en-US" altLang="en-US" sz="1600" b="1"/>
              <a:t>info</a:t>
            </a:r>
            <a:r>
              <a:rPr lang="en-US" altLang="en-US" sz="1600"/>
              <a:t> - Info documents </a:t>
            </a:r>
          </a:p>
          <a:p>
            <a:pPr lvl="1"/>
            <a:r>
              <a:rPr lang="en-US" altLang="en-US" sz="1600" b="1"/>
              <a:t>doc</a:t>
            </a:r>
            <a:r>
              <a:rPr lang="en-US" altLang="en-US" sz="1600"/>
              <a:t> - Documentation </a:t>
            </a:r>
          </a:p>
          <a:p>
            <a:pPr lvl="1"/>
            <a:r>
              <a:rPr lang="en-US" altLang="en-US" sz="1600" b="1"/>
              <a:t>tmp </a:t>
            </a:r>
          </a:p>
          <a:p>
            <a:pPr lvl="1"/>
            <a:r>
              <a:rPr lang="en-US" altLang="en-US" sz="1600" b="1"/>
              <a:t>X11R6</a:t>
            </a:r>
            <a:r>
              <a:rPr lang="en-US" altLang="en-US" sz="1600"/>
              <a:t> - The X windows system files. There is a directory similar to usr below this directory. </a:t>
            </a:r>
          </a:p>
          <a:p>
            <a:pPr lvl="1"/>
            <a:r>
              <a:rPr lang="en-US" altLang="en-US" sz="1600" b="1"/>
              <a:t>X386</a:t>
            </a:r>
            <a:r>
              <a:rPr lang="en-US" altLang="en-US" sz="1600"/>
              <a:t> - Like X11R6 but for X11 release 5 </a:t>
            </a:r>
            <a:endParaRPr lang="th-TH" altLang="en-US" sz="1600"/>
          </a:p>
        </p:txBody>
      </p:sp>
      <p:sp>
        <p:nvSpPr>
          <p:cNvPr id="4" name="Slide Number Placeholder 5">
            <a:extLst>
              <a:ext uri="{FF2B5EF4-FFF2-40B4-BE49-F238E27FC236}">
                <a16:creationId xmlns:a16="http://schemas.microsoft.com/office/drawing/2014/main" id="{22EE4D28-D0BA-AE0A-ACF1-4F0E4184132F}"/>
              </a:ext>
            </a:extLst>
          </p:cNvPr>
          <p:cNvSpPr>
            <a:spLocks noGrp="1"/>
          </p:cNvSpPr>
          <p:nvPr>
            <p:ph type="sldNum" sz="quarter" idx="12"/>
          </p:nvPr>
        </p:nvSpPr>
        <p:spPr/>
        <p:txBody>
          <a:bodyPr/>
          <a:lstStyle/>
          <a:p>
            <a:fld id="{08FAC4CE-FB9E-4EC2-9C1A-665044668DD1}" type="slidenum">
              <a:rPr lang="en-US" altLang="en-US"/>
              <a:pPr/>
              <a:t>35</a:t>
            </a:fld>
            <a:endParaRPr lang="th-TH"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A8EB67DD-3C9D-CFC8-15BF-F7DC6BBC6F32}"/>
              </a:ext>
            </a:extLst>
          </p:cNvPr>
          <p:cNvSpPr>
            <a:spLocks noGrp="1" noChangeArrowheads="1"/>
          </p:cNvSpPr>
          <p:nvPr>
            <p:ph type="title"/>
          </p:nvPr>
        </p:nvSpPr>
        <p:spPr/>
        <p:txBody>
          <a:bodyPr/>
          <a:lstStyle/>
          <a:p>
            <a:r>
              <a:rPr lang="en-US" altLang="en-US"/>
              <a:t>FSSTND : (Filesystem standard)</a:t>
            </a:r>
            <a:endParaRPr lang="th-TH" altLang="en-US"/>
          </a:p>
        </p:txBody>
      </p:sp>
      <p:sp>
        <p:nvSpPr>
          <p:cNvPr id="63491" name="Rectangle 3">
            <a:extLst>
              <a:ext uri="{FF2B5EF4-FFF2-40B4-BE49-F238E27FC236}">
                <a16:creationId xmlns:a16="http://schemas.microsoft.com/office/drawing/2014/main" id="{F4F29E8A-66A3-1E2F-7618-E37B3F869BE6}"/>
              </a:ext>
            </a:extLst>
          </p:cNvPr>
          <p:cNvSpPr>
            <a:spLocks noGrp="1" noChangeArrowheads="1"/>
          </p:cNvSpPr>
          <p:nvPr>
            <p:ph idx="1"/>
          </p:nvPr>
        </p:nvSpPr>
        <p:spPr>
          <a:xfrm>
            <a:off x="1370013" y="1600200"/>
            <a:ext cx="7313612" cy="4724400"/>
          </a:xfrm>
        </p:spPr>
        <p:txBody>
          <a:bodyPr>
            <a:normAutofit lnSpcReduction="10000"/>
          </a:bodyPr>
          <a:lstStyle/>
          <a:p>
            <a:pPr>
              <a:lnSpc>
                <a:spcPct val="110000"/>
              </a:lnSpc>
            </a:pPr>
            <a:r>
              <a:rPr lang="en-US" altLang="en-US" sz="2100" b="1"/>
              <a:t>boot</a:t>
            </a:r>
            <a:r>
              <a:rPr lang="en-US" altLang="en-US" sz="2100"/>
              <a:t> - Files used by the bootstrap loader, LILO. Kernel images are often kept here. </a:t>
            </a:r>
          </a:p>
          <a:p>
            <a:pPr>
              <a:lnSpc>
                <a:spcPct val="110000"/>
              </a:lnSpc>
            </a:pPr>
            <a:r>
              <a:rPr lang="en-US" altLang="en-US" sz="2100" b="1"/>
              <a:t>lib</a:t>
            </a:r>
            <a:r>
              <a:rPr lang="en-US" altLang="en-US" sz="2100"/>
              <a:t> - Shared libraries needed by the programs on the root filesystem </a:t>
            </a:r>
          </a:p>
          <a:p>
            <a:pPr>
              <a:lnSpc>
                <a:spcPct val="110000"/>
              </a:lnSpc>
            </a:pPr>
            <a:r>
              <a:rPr lang="en-US" altLang="en-US" sz="2100" b="1"/>
              <a:t>modules</a:t>
            </a:r>
            <a:r>
              <a:rPr lang="en-US" altLang="en-US" sz="2100"/>
              <a:t> - Loadable kernel modules, especially those needed to boot the system after disasters. </a:t>
            </a:r>
          </a:p>
          <a:p>
            <a:pPr>
              <a:lnSpc>
                <a:spcPct val="110000"/>
              </a:lnSpc>
            </a:pPr>
            <a:r>
              <a:rPr lang="en-US" altLang="en-US" sz="2100" b="1"/>
              <a:t>dev</a:t>
            </a:r>
            <a:r>
              <a:rPr lang="en-US" altLang="en-US" sz="2100"/>
              <a:t> - Device files </a:t>
            </a:r>
          </a:p>
          <a:p>
            <a:pPr>
              <a:lnSpc>
                <a:spcPct val="110000"/>
              </a:lnSpc>
            </a:pPr>
            <a:r>
              <a:rPr lang="en-US" altLang="en-US" sz="2100" b="1"/>
              <a:t>etc </a:t>
            </a:r>
            <a:r>
              <a:rPr lang="en-US" altLang="en-US" sz="2100"/>
              <a:t>- Configuration files specific to the machine. </a:t>
            </a:r>
          </a:p>
          <a:p>
            <a:pPr>
              <a:lnSpc>
                <a:spcPct val="110000"/>
              </a:lnSpc>
            </a:pPr>
            <a:r>
              <a:rPr lang="en-US" altLang="en-US" sz="2100" b="1"/>
              <a:t>skel</a:t>
            </a:r>
            <a:r>
              <a:rPr lang="en-US" altLang="en-US" sz="2100"/>
              <a:t> - When a home directory is created it is initialized with files from this directory </a:t>
            </a:r>
          </a:p>
          <a:p>
            <a:pPr>
              <a:lnSpc>
                <a:spcPct val="110000"/>
              </a:lnSpc>
            </a:pPr>
            <a:r>
              <a:rPr lang="en-US" altLang="en-US" sz="2100" b="1"/>
              <a:t>sysconfig</a:t>
            </a:r>
            <a:r>
              <a:rPr lang="en-US" altLang="en-US" sz="2100"/>
              <a:t> - Files that configure the linux system for devices. </a:t>
            </a:r>
          </a:p>
          <a:p>
            <a:pPr>
              <a:lnSpc>
                <a:spcPct val="90000"/>
              </a:lnSpc>
            </a:pPr>
            <a:endParaRPr lang="th-TH" altLang="en-US" sz="2100"/>
          </a:p>
        </p:txBody>
      </p:sp>
      <p:sp>
        <p:nvSpPr>
          <p:cNvPr id="4" name="Slide Number Placeholder 5">
            <a:extLst>
              <a:ext uri="{FF2B5EF4-FFF2-40B4-BE49-F238E27FC236}">
                <a16:creationId xmlns:a16="http://schemas.microsoft.com/office/drawing/2014/main" id="{E2C23E5A-4FBC-87FB-786D-8BA92209EE54}"/>
              </a:ext>
            </a:extLst>
          </p:cNvPr>
          <p:cNvSpPr>
            <a:spLocks noGrp="1"/>
          </p:cNvSpPr>
          <p:nvPr>
            <p:ph type="sldNum" sz="quarter" idx="12"/>
          </p:nvPr>
        </p:nvSpPr>
        <p:spPr/>
        <p:txBody>
          <a:bodyPr/>
          <a:lstStyle/>
          <a:p>
            <a:fld id="{63BFF440-256B-4712-9CDB-3ED0AA3C5376}" type="slidenum">
              <a:rPr lang="en-US" altLang="en-US"/>
              <a:pPr/>
              <a:t>36</a:t>
            </a:fld>
            <a:endParaRPr lang="th-TH"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E7A0FB17-FE18-BE86-4F24-80BA18D5650E}"/>
              </a:ext>
            </a:extLst>
          </p:cNvPr>
          <p:cNvSpPr>
            <a:spLocks noGrp="1" noChangeArrowheads="1"/>
          </p:cNvSpPr>
          <p:nvPr>
            <p:ph type="title"/>
          </p:nvPr>
        </p:nvSpPr>
        <p:spPr/>
        <p:txBody>
          <a:bodyPr/>
          <a:lstStyle/>
          <a:p>
            <a:r>
              <a:rPr lang="en-US" altLang="en-US"/>
              <a:t>FSSTND : (Filesystem standard)</a:t>
            </a:r>
            <a:endParaRPr lang="th-TH" altLang="en-US"/>
          </a:p>
        </p:txBody>
      </p:sp>
      <p:sp>
        <p:nvSpPr>
          <p:cNvPr id="64515" name="Rectangle 3">
            <a:extLst>
              <a:ext uri="{FF2B5EF4-FFF2-40B4-BE49-F238E27FC236}">
                <a16:creationId xmlns:a16="http://schemas.microsoft.com/office/drawing/2014/main" id="{3C74FA73-9659-8518-BC06-6AA473AE4A50}"/>
              </a:ext>
            </a:extLst>
          </p:cNvPr>
          <p:cNvSpPr>
            <a:spLocks noGrp="1" noChangeArrowheads="1"/>
          </p:cNvSpPr>
          <p:nvPr>
            <p:ph idx="1"/>
          </p:nvPr>
        </p:nvSpPr>
        <p:spPr>
          <a:xfrm>
            <a:off x="1370013" y="1524000"/>
            <a:ext cx="7313612" cy="4953000"/>
          </a:xfrm>
        </p:spPr>
        <p:txBody>
          <a:bodyPr>
            <a:normAutofit lnSpcReduction="10000"/>
          </a:bodyPr>
          <a:lstStyle/>
          <a:p>
            <a:pPr>
              <a:lnSpc>
                <a:spcPct val="90000"/>
              </a:lnSpc>
            </a:pPr>
            <a:r>
              <a:rPr lang="en-US" altLang="en-US" sz="2400" b="1"/>
              <a:t>var </a:t>
            </a:r>
            <a:r>
              <a:rPr lang="en-US" altLang="en-US" sz="2400"/>
              <a:t>- </a:t>
            </a:r>
            <a:r>
              <a:rPr lang="en-US" altLang="en-US" sz="2000"/>
              <a:t>Contains files that change for mail, news, printers log files, man pages, temp files </a:t>
            </a:r>
          </a:p>
          <a:p>
            <a:pPr lvl="1">
              <a:lnSpc>
                <a:spcPct val="90000"/>
              </a:lnSpc>
            </a:pPr>
            <a:r>
              <a:rPr lang="en-US" altLang="en-US" sz="1600" b="1"/>
              <a:t>file </a:t>
            </a:r>
          </a:p>
          <a:p>
            <a:pPr lvl="1">
              <a:lnSpc>
                <a:spcPct val="90000"/>
              </a:lnSpc>
            </a:pPr>
            <a:r>
              <a:rPr lang="en-US" altLang="en-US" sz="1600" b="1"/>
              <a:t>lib</a:t>
            </a:r>
            <a:r>
              <a:rPr lang="en-US" altLang="en-US" sz="1600"/>
              <a:t> - Files that change while the system is running normally </a:t>
            </a:r>
          </a:p>
          <a:p>
            <a:pPr lvl="1">
              <a:lnSpc>
                <a:spcPct val="90000"/>
              </a:lnSpc>
            </a:pPr>
            <a:r>
              <a:rPr lang="en-US" altLang="en-US" sz="1600" b="1"/>
              <a:t>local</a:t>
            </a:r>
            <a:r>
              <a:rPr lang="en-US" altLang="en-US" sz="1600"/>
              <a:t> - Variable data for programs installed in /usr/local. </a:t>
            </a:r>
          </a:p>
          <a:p>
            <a:pPr lvl="1">
              <a:lnSpc>
                <a:spcPct val="90000"/>
              </a:lnSpc>
            </a:pPr>
            <a:r>
              <a:rPr lang="en-US" altLang="en-US" sz="1600" b="1"/>
              <a:t>lock</a:t>
            </a:r>
            <a:r>
              <a:rPr lang="en-US" altLang="en-US" sz="1600"/>
              <a:t> - Lock files. Used by a program to indicate it is using a particular device or file </a:t>
            </a:r>
          </a:p>
          <a:p>
            <a:pPr lvl="1">
              <a:lnSpc>
                <a:spcPct val="90000"/>
              </a:lnSpc>
            </a:pPr>
            <a:r>
              <a:rPr lang="en-US" altLang="en-US" sz="1600" b="1"/>
              <a:t>log </a:t>
            </a:r>
            <a:r>
              <a:rPr lang="en-US" altLang="en-US" sz="1600"/>
              <a:t>- Log files from programs such as login and syslog which logs all logins and logouts. </a:t>
            </a:r>
          </a:p>
          <a:p>
            <a:pPr lvl="1">
              <a:lnSpc>
                <a:spcPct val="90000"/>
              </a:lnSpc>
            </a:pPr>
            <a:r>
              <a:rPr lang="en-US" altLang="en-US" sz="1600" b="1"/>
              <a:t>run</a:t>
            </a:r>
            <a:r>
              <a:rPr lang="en-US" altLang="en-US" sz="1600"/>
              <a:t> - Files that contain information about the system that is valid until the system is next booted </a:t>
            </a:r>
          </a:p>
          <a:p>
            <a:pPr lvl="1">
              <a:lnSpc>
                <a:spcPct val="90000"/>
              </a:lnSpc>
            </a:pPr>
            <a:r>
              <a:rPr lang="en-US" altLang="en-US" sz="1600" b="1"/>
              <a:t>spool</a:t>
            </a:r>
            <a:r>
              <a:rPr lang="en-US" altLang="en-US" sz="1600"/>
              <a:t> - Directories for mail, printer spools, news and other spooled work. </a:t>
            </a:r>
          </a:p>
          <a:p>
            <a:pPr lvl="1">
              <a:lnSpc>
                <a:spcPct val="90000"/>
              </a:lnSpc>
            </a:pPr>
            <a:r>
              <a:rPr lang="en-US" altLang="en-US" sz="1600" b="1"/>
              <a:t>tmp</a:t>
            </a:r>
            <a:r>
              <a:rPr lang="en-US" altLang="en-US" sz="1600"/>
              <a:t> - Temporary files that are large or need to exist for longer than they should in /tmp. </a:t>
            </a:r>
          </a:p>
          <a:p>
            <a:pPr lvl="1">
              <a:lnSpc>
                <a:spcPct val="90000"/>
              </a:lnSpc>
            </a:pPr>
            <a:r>
              <a:rPr lang="en-US" altLang="en-US" sz="1600" b="1"/>
              <a:t>catman</a:t>
            </a:r>
            <a:r>
              <a:rPr lang="en-US" altLang="en-US" sz="1600"/>
              <a:t> - A cache for man pages that are formatted on demand</a:t>
            </a:r>
            <a:r>
              <a:rPr lang="en-US" altLang="en-US" sz="900"/>
              <a:t> </a:t>
            </a:r>
          </a:p>
          <a:p>
            <a:pPr>
              <a:lnSpc>
                <a:spcPct val="80000"/>
              </a:lnSpc>
            </a:pPr>
            <a:endParaRPr lang="th-TH" altLang="en-US" sz="1000"/>
          </a:p>
        </p:txBody>
      </p:sp>
      <p:sp>
        <p:nvSpPr>
          <p:cNvPr id="4" name="Slide Number Placeholder 5">
            <a:extLst>
              <a:ext uri="{FF2B5EF4-FFF2-40B4-BE49-F238E27FC236}">
                <a16:creationId xmlns:a16="http://schemas.microsoft.com/office/drawing/2014/main" id="{07BC73FF-3F0C-91D1-943B-83CA103C44A6}"/>
              </a:ext>
            </a:extLst>
          </p:cNvPr>
          <p:cNvSpPr>
            <a:spLocks noGrp="1"/>
          </p:cNvSpPr>
          <p:nvPr>
            <p:ph type="sldNum" sz="quarter" idx="12"/>
          </p:nvPr>
        </p:nvSpPr>
        <p:spPr/>
        <p:txBody>
          <a:bodyPr/>
          <a:lstStyle/>
          <a:p>
            <a:fld id="{867D9EC0-C3D4-49A3-9613-7244B1BC3035}" type="slidenum">
              <a:rPr lang="en-US" altLang="en-US"/>
              <a:pPr/>
              <a:t>37</a:t>
            </a:fld>
            <a:endParaRPr lang="th-TH"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984F1DF9-42DD-18F2-F1E3-C4A49FB8D907}"/>
              </a:ext>
            </a:extLst>
          </p:cNvPr>
          <p:cNvSpPr>
            <a:spLocks noGrp="1" noChangeArrowheads="1"/>
          </p:cNvSpPr>
          <p:nvPr>
            <p:ph type="title"/>
          </p:nvPr>
        </p:nvSpPr>
        <p:spPr/>
        <p:txBody>
          <a:bodyPr/>
          <a:lstStyle/>
          <a:p>
            <a:r>
              <a:rPr lang="en-US" altLang="en-US"/>
              <a:t>FSSTND : (Filesystem standard)</a:t>
            </a:r>
            <a:endParaRPr lang="th-TH" altLang="en-US"/>
          </a:p>
        </p:txBody>
      </p:sp>
      <p:sp>
        <p:nvSpPr>
          <p:cNvPr id="65539" name="Rectangle 3">
            <a:extLst>
              <a:ext uri="{FF2B5EF4-FFF2-40B4-BE49-F238E27FC236}">
                <a16:creationId xmlns:a16="http://schemas.microsoft.com/office/drawing/2014/main" id="{54AE8746-8DA0-7DFD-E1A3-B862277F0CBC}"/>
              </a:ext>
            </a:extLst>
          </p:cNvPr>
          <p:cNvSpPr>
            <a:spLocks noGrp="1" noChangeArrowheads="1"/>
          </p:cNvSpPr>
          <p:nvPr>
            <p:ph idx="1"/>
          </p:nvPr>
        </p:nvSpPr>
        <p:spPr/>
        <p:txBody>
          <a:bodyPr/>
          <a:lstStyle/>
          <a:p>
            <a:r>
              <a:rPr lang="en-US" altLang="en-US" b="1"/>
              <a:t>mnt</a:t>
            </a:r>
            <a:r>
              <a:rPr lang="en-US" altLang="en-US"/>
              <a:t> - Mount points for temporary mounts by the system administrator. </a:t>
            </a:r>
          </a:p>
          <a:p>
            <a:r>
              <a:rPr lang="en-US" altLang="en-US" b="1"/>
              <a:t>tmp</a:t>
            </a:r>
            <a:r>
              <a:rPr lang="en-US" altLang="en-US"/>
              <a:t> - Temporary files. Programs running after bootup should use /var/tmp</a:t>
            </a:r>
            <a:endParaRPr lang="th-TH" altLang="en-US"/>
          </a:p>
        </p:txBody>
      </p:sp>
      <p:sp>
        <p:nvSpPr>
          <p:cNvPr id="4" name="Slide Number Placeholder 5">
            <a:extLst>
              <a:ext uri="{FF2B5EF4-FFF2-40B4-BE49-F238E27FC236}">
                <a16:creationId xmlns:a16="http://schemas.microsoft.com/office/drawing/2014/main" id="{0963FD35-8BB7-D645-CE17-FCF932C76AC5}"/>
              </a:ext>
            </a:extLst>
          </p:cNvPr>
          <p:cNvSpPr>
            <a:spLocks noGrp="1"/>
          </p:cNvSpPr>
          <p:nvPr>
            <p:ph type="sldNum" sz="quarter" idx="12"/>
          </p:nvPr>
        </p:nvSpPr>
        <p:spPr/>
        <p:txBody>
          <a:bodyPr/>
          <a:lstStyle/>
          <a:p>
            <a:fld id="{8AA7736B-CDC4-4203-8B78-D9106BF49646}" type="slidenum">
              <a:rPr lang="en-US" altLang="en-US"/>
              <a:pPr/>
              <a:t>38</a:t>
            </a:fld>
            <a:endParaRPr lang="th-TH"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03C028E-0035-94E9-CBE3-9C0C423EB44E}"/>
              </a:ext>
            </a:extLst>
          </p:cNvPr>
          <p:cNvSpPr>
            <a:spLocks noGrp="1" noChangeArrowheads="1"/>
          </p:cNvSpPr>
          <p:nvPr>
            <p:ph type="title"/>
          </p:nvPr>
        </p:nvSpPr>
        <p:spPr/>
        <p:txBody>
          <a:bodyPr/>
          <a:lstStyle/>
          <a:p>
            <a:r>
              <a:rPr lang="en-US" altLang="en-US"/>
              <a:t>How computer startup?</a:t>
            </a:r>
            <a:endParaRPr lang="th-TH" altLang="en-US"/>
          </a:p>
        </p:txBody>
      </p:sp>
      <p:sp>
        <p:nvSpPr>
          <p:cNvPr id="3075" name="Rectangle 3">
            <a:extLst>
              <a:ext uri="{FF2B5EF4-FFF2-40B4-BE49-F238E27FC236}">
                <a16:creationId xmlns:a16="http://schemas.microsoft.com/office/drawing/2014/main" id="{3E49B35F-2461-07AB-A3C0-686AA8B76BC2}"/>
              </a:ext>
            </a:extLst>
          </p:cNvPr>
          <p:cNvSpPr>
            <a:spLocks noGrp="1" noChangeArrowheads="1"/>
          </p:cNvSpPr>
          <p:nvPr>
            <p:ph idx="1"/>
          </p:nvPr>
        </p:nvSpPr>
        <p:spPr/>
        <p:txBody>
          <a:bodyPr/>
          <a:lstStyle/>
          <a:p>
            <a:r>
              <a:rPr lang="en-US" altLang="en-US"/>
              <a:t>Booting is a bootstrapping process that starts operating systems when the user turns on a computer system </a:t>
            </a:r>
            <a:endParaRPr lang="th-TH" altLang="en-US"/>
          </a:p>
          <a:p>
            <a:r>
              <a:rPr lang="en-US" altLang="en-US"/>
              <a:t>A boot sequence is the set of operations the computer performs when it is switched on that load an operating system</a:t>
            </a:r>
            <a:endParaRPr lang="th-TH" altLang="en-US"/>
          </a:p>
        </p:txBody>
      </p:sp>
      <p:sp>
        <p:nvSpPr>
          <p:cNvPr id="4" name="Slide Number Placeholder 5">
            <a:extLst>
              <a:ext uri="{FF2B5EF4-FFF2-40B4-BE49-F238E27FC236}">
                <a16:creationId xmlns:a16="http://schemas.microsoft.com/office/drawing/2014/main" id="{42CD803A-BA35-C698-727E-8C1779CD2DCE}"/>
              </a:ext>
            </a:extLst>
          </p:cNvPr>
          <p:cNvSpPr>
            <a:spLocks noGrp="1"/>
          </p:cNvSpPr>
          <p:nvPr>
            <p:ph type="sldNum" sz="quarter" idx="12"/>
          </p:nvPr>
        </p:nvSpPr>
        <p:spPr/>
        <p:txBody>
          <a:bodyPr/>
          <a:lstStyle/>
          <a:p>
            <a:fld id="{F29D5C62-ACB0-47D2-A20D-4CF17E7E23A9}" type="slidenum">
              <a:rPr lang="en-US" altLang="en-US"/>
              <a:pPr/>
              <a:t>4</a:t>
            </a:fld>
            <a:endParaRPr lang="th-TH"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6708406-E93C-3971-00E9-6EB65FD82B1E}"/>
              </a:ext>
            </a:extLst>
          </p:cNvPr>
          <p:cNvSpPr>
            <a:spLocks noGrp="1" noChangeArrowheads="1"/>
          </p:cNvSpPr>
          <p:nvPr>
            <p:ph type="title"/>
          </p:nvPr>
        </p:nvSpPr>
        <p:spPr/>
        <p:txBody>
          <a:bodyPr/>
          <a:lstStyle/>
          <a:p>
            <a:r>
              <a:rPr lang="en-US" altLang="en-US"/>
              <a:t>Booting sequence</a:t>
            </a:r>
            <a:endParaRPr lang="th-TH" altLang="en-US"/>
          </a:p>
        </p:txBody>
      </p:sp>
      <p:sp>
        <p:nvSpPr>
          <p:cNvPr id="8195" name="Rectangle 3">
            <a:extLst>
              <a:ext uri="{FF2B5EF4-FFF2-40B4-BE49-F238E27FC236}">
                <a16:creationId xmlns:a16="http://schemas.microsoft.com/office/drawing/2014/main" id="{2F0DDFF3-12D1-39AA-4B1D-E151D608E286}"/>
              </a:ext>
            </a:extLst>
          </p:cNvPr>
          <p:cNvSpPr>
            <a:spLocks noGrp="1" noChangeArrowheads="1"/>
          </p:cNvSpPr>
          <p:nvPr>
            <p:ph idx="1"/>
          </p:nvPr>
        </p:nvSpPr>
        <p:spPr/>
        <p:txBody>
          <a:bodyPr/>
          <a:lstStyle/>
          <a:p>
            <a:pPr marL="552450" indent="-552450">
              <a:lnSpc>
                <a:spcPct val="90000"/>
              </a:lnSpc>
              <a:buFont typeface="Wingdings" panose="05000000000000000000" pitchFamily="2" charset="2"/>
              <a:buAutoNum type="arabicPeriod"/>
            </a:pPr>
            <a:r>
              <a:rPr lang="en-US" altLang="en-US" sz="2500"/>
              <a:t>Tern on</a:t>
            </a:r>
          </a:p>
          <a:p>
            <a:pPr marL="552450" indent="-552450">
              <a:lnSpc>
                <a:spcPct val="90000"/>
              </a:lnSpc>
              <a:buFont typeface="Wingdings" panose="05000000000000000000" pitchFamily="2" charset="2"/>
              <a:buAutoNum type="arabicPeriod"/>
            </a:pPr>
            <a:r>
              <a:rPr lang="en-US" altLang="en-US" sz="2500"/>
              <a:t>CPU jump to address of BIOS (0xFFFF0)</a:t>
            </a:r>
          </a:p>
          <a:p>
            <a:pPr marL="552450" indent="-552450">
              <a:lnSpc>
                <a:spcPct val="90000"/>
              </a:lnSpc>
              <a:buFont typeface="Wingdings" panose="05000000000000000000" pitchFamily="2" charset="2"/>
              <a:buAutoNum type="arabicPeriod"/>
            </a:pPr>
            <a:r>
              <a:rPr lang="en-US" altLang="en-US" sz="2500"/>
              <a:t>BIOS runs POST (Power-On Self Test)</a:t>
            </a:r>
          </a:p>
          <a:p>
            <a:pPr marL="552450" indent="-552450">
              <a:lnSpc>
                <a:spcPct val="90000"/>
              </a:lnSpc>
              <a:buFont typeface="Wingdings" panose="05000000000000000000" pitchFamily="2" charset="2"/>
              <a:buAutoNum type="arabicPeriod"/>
            </a:pPr>
            <a:r>
              <a:rPr lang="en-US" altLang="en-US" sz="2500"/>
              <a:t>Find bootale devices</a:t>
            </a:r>
          </a:p>
          <a:p>
            <a:pPr marL="552450" indent="-552450">
              <a:lnSpc>
                <a:spcPct val="90000"/>
              </a:lnSpc>
              <a:buFont typeface="Wingdings" panose="05000000000000000000" pitchFamily="2" charset="2"/>
              <a:buAutoNum type="arabicPeriod"/>
            </a:pPr>
            <a:r>
              <a:rPr lang="en-US" altLang="en-US" sz="2500"/>
              <a:t>Loads and execute boot sector form MBR</a:t>
            </a:r>
          </a:p>
          <a:p>
            <a:pPr marL="552450" indent="-552450">
              <a:lnSpc>
                <a:spcPct val="90000"/>
              </a:lnSpc>
              <a:buFont typeface="Wingdings" panose="05000000000000000000" pitchFamily="2" charset="2"/>
              <a:buAutoNum type="arabicPeriod"/>
            </a:pPr>
            <a:r>
              <a:rPr lang="en-US" altLang="en-US" sz="2500"/>
              <a:t>Load OS</a:t>
            </a:r>
            <a:endParaRPr lang="th-TH" altLang="en-US" sz="2500"/>
          </a:p>
        </p:txBody>
      </p:sp>
      <p:sp>
        <p:nvSpPr>
          <p:cNvPr id="4" name="Slide Number Placeholder 5">
            <a:extLst>
              <a:ext uri="{FF2B5EF4-FFF2-40B4-BE49-F238E27FC236}">
                <a16:creationId xmlns:a16="http://schemas.microsoft.com/office/drawing/2014/main" id="{B3505C90-1581-4DC2-94AE-8C181BFDC73A}"/>
              </a:ext>
            </a:extLst>
          </p:cNvPr>
          <p:cNvSpPr>
            <a:spLocks noGrp="1"/>
          </p:cNvSpPr>
          <p:nvPr>
            <p:ph type="sldNum" sz="quarter" idx="12"/>
          </p:nvPr>
        </p:nvSpPr>
        <p:spPr/>
        <p:txBody>
          <a:bodyPr/>
          <a:lstStyle/>
          <a:p>
            <a:fld id="{07B1AE77-E89D-4771-AE34-267F88A08199}" type="slidenum">
              <a:rPr lang="en-US" altLang="en-US"/>
              <a:pPr/>
              <a:t>5</a:t>
            </a:fld>
            <a:endParaRPr lang="th-TH"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5" name="Rectangle 9">
            <a:extLst>
              <a:ext uri="{FF2B5EF4-FFF2-40B4-BE49-F238E27FC236}">
                <a16:creationId xmlns:a16="http://schemas.microsoft.com/office/drawing/2014/main" id="{20A8F614-1BF7-8644-EAB7-9C1008E3B23E}"/>
              </a:ext>
            </a:extLst>
          </p:cNvPr>
          <p:cNvSpPr>
            <a:spLocks noGrp="1" noChangeArrowheads="1"/>
          </p:cNvSpPr>
          <p:nvPr>
            <p:ph type="title"/>
          </p:nvPr>
        </p:nvSpPr>
        <p:spPr/>
        <p:txBody>
          <a:bodyPr/>
          <a:lstStyle/>
          <a:p>
            <a:r>
              <a:rPr lang="en-US" altLang="en-US"/>
              <a:t>BIOS (Basic Input/Output System)</a:t>
            </a:r>
            <a:endParaRPr lang="th-TH" altLang="en-US"/>
          </a:p>
        </p:txBody>
      </p:sp>
      <p:sp>
        <p:nvSpPr>
          <p:cNvPr id="9228" name="Rectangle 12">
            <a:extLst>
              <a:ext uri="{FF2B5EF4-FFF2-40B4-BE49-F238E27FC236}">
                <a16:creationId xmlns:a16="http://schemas.microsoft.com/office/drawing/2014/main" id="{B9A83E24-683F-838B-5073-8BF9C04A7A69}"/>
              </a:ext>
            </a:extLst>
          </p:cNvPr>
          <p:cNvSpPr>
            <a:spLocks noGrp="1" noChangeArrowheads="1"/>
          </p:cNvSpPr>
          <p:nvPr>
            <p:ph idx="1"/>
          </p:nvPr>
        </p:nvSpPr>
        <p:spPr>
          <a:xfrm>
            <a:off x="1066800" y="1676400"/>
            <a:ext cx="8077200" cy="4114800"/>
          </a:xfrm>
        </p:spPr>
        <p:txBody>
          <a:bodyPr/>
          <a:lstStyle/>
          <a:p>
            <a:r>
              <a:rPr lang="en-US" altLang="en-US" sz="2100" dirty="0"/>
              <a:t>BIOS refers to the software code run by a computer when first powered on</a:t>
            </a:r>
          </a:p>
          <a:p>
            <a:r>
              <a:rPr lang="en-US" altLang="en-US" sz="2100" dirty="0"/>
              <a:t>The primary function of BIOS is code program embedded on a chip that </a:t>
            </a:r>
            <a:r>
              <a:rPr lang="en-US" altLang="en-US" sz="2100" dirty="0" err="1"/>
              <a:t>recognises</a:t>
            </a:r>
            <a:r>
              <a:rPr lang="en-US" altLang="en-US" sz="2100" dirty="0"/>
              <a:t> and controls various devices that make up the computer.</a:t>
            </a:r>
            <a:endParaRPr lang="th-TH" altLang="en-US" sz="2100" dirty="0"/>
          </a:p>
        </p:txBody>
      </p:sp>
      <p:sp>
        <p:nvSpPr>
          <p:cNvPr id="4" name="Slide Number Placeholder 5">
            <a:extLst>
              <a:ext uri="{FF2B5EF4-FFF2-40B4-BE49-F238E27FC236}">
                <a16:creationId xmlns:a16="http://schemas.microsoft.com/office/drawing/2014/main" id="{EF245046-A575-FAE1-71FC-3DB47495536A}"/>
              </a:ext>
            </a:extLst>
          </p:cNvPr>
          <p:cNvSpPr>
            <a:spLocks noGrp="1"/>
          </p:cNvSpPr>
          <p:nvPr>
            <p:ph type="sldNum" sz="quarter" idx="12"/>
          </p:nvPr>
        </p:nvSpPr>
        <p:spPr/>
        <p:txBody>
          <a:bodyPr/>
          <a:lstStyle/>
          <a:p>
            <a:fld id="{A7F75748-615F-4893-A381-08FA9C5F7309}" type="slidenum">
              <a:rPr lang="en-US" altLang="en-US"/>
              <a:pPr/>
              <a:t>6</a:t>
            </a:fld>
            <a:endParaRPr lang="th-TH"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a:extLst>
              <a:ext uri="{FF2B5EF4-FFF2-40B4-BE49-F238E27FC236}">
                <a16:creationId xmlns:a16="http://schemas.microsoft.com/office/drawing/2014/main" id="{1D2E2FA3-72EE-7B6B-06F6-B34E62B59720}"/>
              </a:ext>
            </a:extLst>
          </p:cNvPr>
          <p:cNvSpPr>
            <a:spLocks noGrp="1" noChangeArrowheads="1"/>
          </p:cNvSpPr>
          <p:nvPr>
            <p:ph type="ctrTitle"/>
          </p:nvPr>
        </p:nvSpPr>
        <p:spPr/>
        <p:txBody>
          <a:bodyPr/>
          <a:lstStyle/>
          <a:p>
            <a:r>
              <a:rPr lang="en-US" altLang="en-US"/>
              <a:t>Boot loader</a:t>
            </a:r>
            <a:endParaRPr lang="th-TH" altLang="en-US"/>
          </a:p>
        </p:txBody>
      </p:sp>
      <p:sp>
        <p:nvSpPr>
          <p:cNvPr id="24581" name="Rectangle 5">
            <a:extLst>
              <a:ext uri="{FF2B5EF4-FFF2-40B4-BE49-F238E27FC236}">
                <a16:creationId xmlns:a16="http://schemas.microsoft.com/office/drawing/2014/main" id="{148CB3E4-6598-850C-0B47-7DFAAFE2916E}"/>
              </a:ext>
            </a:extLst>
          </p:cNvPr>
          <p:cNvSpPr>
            <a:spLocks noGrp="1" noChangeArrowheads="1"/>
          </p:cNvSpPr>
          <p:nvPr>
            <p:ph type="subTitle" idx="1"/>
          </p:nvPr>
        </p:nvSpPr>
        <p:spPr/>
        <p:txBody>
          <a:bodyPr/>
          <a:lstStyle/>
          <a:p>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6252912-C763-CF5F-3135-7B7B87F7D2A2}"/>
              </a:ext>
            </a:extLst>
          </p:cNvPr>
          <p:cNvSpPr>
            <a:spLocks noGrp="1" noChangeArrowheads="1"/>
          </p:cNvSpPr>
          <p:nvPr>
            <p:ph type="title"/>
          </p:nvPr>
        </p:nvSpPr>
        <p:spPr/>
        <p:txBody>
          <a:bodyPr/>
          <a:lstStyle/>
          <a:p>
            <a:r>
              <a:rPr lang="en-US" altLang="en-US"/>
              <a:t>MBR</a:t>
            </a:r>
            <a:r>
              <a:rPr lang="th-TH" altLang="en-US"/>
              <a:t> </a:t>
            </a:r>
            <a:r>
              <a:rPr lang="en-US" altLang="en-US"/>
              <a:t>(Master Boot Record)</a:t>
            </a:r>
            <a:endParaRPr lang="th-TH" altLang="en-US"/>
          </a:p>
        </p:txBody>
      </p:sp>
      <p:sp>
        <p:nvSpPr>
          <p:cNvPr id="16387" name="Rectangle 3">
            <a:extLst>
              <a:ext uri="{FF2B5EF4-FFF2-40B4-BE49-F238E27FC236}">
                <a16:creationId xmlns:a16="http://schemas.microsoft.com/office/drawing/2014/main" id="{FE55F942-3F28-BBF9-2D38-9BF5984F14CD}"/>
              </a:ext>
            </a:extLst>
          </p:cNvPr>
          <p:cNvSpPr>
            <a:spLocks noGrp="1" noChangeArrowheads="1"/>
          </p:cNvSpPr>
          <p:nvPr>
            <p:ph idx="1"/>
          </p:nvPr>
        </p:nvSpPr>
        <p:spPr/>
        <p:txBody>
          <a:bodyPr/>
          <a:lstStyle/>
          <a:p>
            <a:r>
              <a:rPr lang="en-US" altLang="en-US" sz="2500"/>
              <a:t>OS is booted from a hard disk, where the Master Boot Record (MBR) contains the primary boot loader</a:t>
            </a:r>
          </a:p>
          <a:p>
            <a:r>
              <a:rPr lang="en-US" altLang="en-US" sz="2500"/>
              <a:t>The MBR is a 512-byte sector, located in the first sector on the disk (sector 1 of cylinder 0, head 0)</a:t>
            </a:r>
          </a:p>
          <a:p>
            <a:r>
              <a:rPr lang="en-US" altLang="en-US" sz="2500"/>
              <a:t>After the MBR is loaded into RAM, the BIOS yields control to it. </a:t>
            </a:r>
          </a:p>
          <a:p>
            <a:endParaRPr lang="en-US" altLang="en-US" sz="2500"/>
          </a:p>
          <a:p>
            <a:endParaRPr lang="th-TH" altLang="en-US"/>
          </a:p>
        </p:txBody>
      </p:sp>
      <p:sp>
        <p:nvSpPr>
          <p:cNvPr id="4" name="Slide Number Placeholder 5">
            <a:extLst>
              <a:ext uri="{FF2B5EF4-FFF2-40B4-BE49-F238E27FC236}">
                <a16:creationId xmlns:a16="http://schemas.microsoft.com/office/drawing/2014/main" id="{9938D173-C7B9-97E9-F57D-DEC22CD47DEF}"/>
              </a:ext>
            </a:extLst>
          </p:cNvPr>
          <p:cNvSpPr>
            <a:spLocks noGrp="1"/>
          </p:cNvSpPr>
          <p:nvPr>
            <p:ph type="sldNum" sz="quarter" idx="12"/>
          </p:nvPr>
        </p:nvSpPr>
        <p:spPr/>
        <p:txBody>
          <a:bodyPr/>
          <a:lstStyle/>
          <a:p>
            <a:fld id="{C3E7B382-F7FC-4D41-933F-FC22C5E6334D}" type="slidenum">
              <a:rPr lang="en-US" altLang="en-US"/>
              <a:pPr/>
              <a:t>8</a:t>
            </a:fld>
            <a:endParaRPr lang="th-TH"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42A6CFF-D9DB-94DC-D8DC-4CBF4735136D}"/>
              </a:ext>
            </a:extLst>
          </p:cNvPr>
          <p:cNvSpPr>
            <a:spLocks noGrp="1" noChangeArrowheads="1"/>
          </p:cNvSpPr>
          <p:nvPr>
            <p:ph type="title"/>
          </p:nvPr>
        </p:nvSpPr>
        <p:spPr/>
        <p:txBody>
          <a:bodyPr/>
          <a:lstStyle/>
          <a:p>
            <a:r>
              <a:rPr lang="en-US" altLang="en-US"/>
              <a:t>MBR</a:t>
            </a:r>
            <a:r>
              <a:rPr lang="th-TH" altLang="en-US"/>
              <a:t> </a:t>
            </a:r>
            <a:r>
              <a:rPr lang="en-US" altLang="en-US"/>
              <a:t>(Master Boot Record)</a:t>
            </a:r>
            <a:endParaRPr lang="th-TH" altLang="en-US"/>
          </a:p>
        </p:txBody>
      </p:sp>
      <p:pic>
        <p:nvPicPr>
          <p:cNvPr id="14340" name="Picture 4">
            <a:extLst>
              <a:ext uri="{FF2B5EF4-FFF2-40B4-BE49-F238E27FC236}">
                <a16:creationId xmlns:a16="http://schemas.microsoft.com/office/drawing/2014/main" id="{B641392F-7E64-90C5-9F85-9369C6DD86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3309345" y="2133600"/>
            <a:ext cx="3858809" cy="3778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Slide Number Placeholder 5">
            <a:extLst>
              <a:ext uri="{FF2B5EF4-FFF2-40B4-BE49-F238E27FC236}">
                <a16:creationId xmlns:a16="http://schemas.microsoft.com/office/drawing/2014/main" id="{BE404CE1-3BBF-7149-93D3-B6C2A3342C9D}"/>
              </a:ext>
            </a:extLst>
          </p:cNvPr>
          <p:cNvSpPr>
            <a:spLocks noGrp="1"/>
          </p:cNvSpPr>
          <p:nvPr>
            <p:ph type="sldNum" sz="quarter" idx="12"/>
          </p:nvPr>
        </p:nvSpPr>
        <p:spPr/>
        <p:txBody>
          <a:bodyPr/>
          <a:lstStyle/>
          <a:p>
            <a:fld id="{7405B1C2-DA8B-4DA3-960F-F8B7050A3F7C}" type="slidenum">
              <a:rPr lang="en-US" altLang="en-US"/>
              <a:pPr/>
              <a:t>9</a:t>
            </a:fld>
            <a:endParaRPr lang="th-TH" altLang="en-US"/>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2182</TotalTime>
  <Words>1922</Words>
  <Application>Microsoft Office PowerPoint</Application>
  <PresentationFormat>On-screen Show (4:3)</PresentationFormat>
  <Paragraphs>252</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Angsana New</vt:lpstr>
      <vt:lpstr>Times New Roman</vt:lpstr>
      <vt:lpstr>Verdana</vt:lpstr>
      <vt:lpstr>Wingdings</vt:lpstr>
      <vt:lpstr>Arial Unicode MS</vt:lpstr>
      <vt:lpstr>Wisp</vt:lpstr>
      <vt:lpstr>Linux Booting Procedure</vt:lpstr>
      <vt:lpstr>How Linux boot?</vt:lpstr>
      <vt:lpstr>System startup</vt:lpstr>
      <vt:lpstr>How computer startup?</vt:lpstr>
      <vt:lpstr>Booting sequence</vt:lpstr>
      <vt:lpstr>BIOS (Basic Input/Output System)</vt:lpstr>
      <vt:lpstr>Boot loader</vt:lpstr>
      <vt:lpstr>MBR (Master Boot Record)</vt:lpstr>
      <vt:lpstr>MBR (Master Boot Record)</vt:lpstr>
      <vt:lpstr>MBR (Master Boot Record)</vt:lpstr>
      <vt:lpstr>Extracting the MBR </vt:lpstr>
      <vt:lpstr>Boot loader</vt:lpstr>
      <vt:lpstr>Other boot loader (Several OS)</vt:lpstr>
      <vt:lpstr>GRUB: GRand Unified Bootloader</vt:lpstr>
      <vt:lpstr>GRUB boot process</vt:lpstr>
      <vt:lpstr>Example GRUB config file</vt:lpstr>
      <vt:lpstr>LILO: LInux LOader</vt:lpstr>
      <vt:lpstr>Kernel</vt:lpstr>
      <vt:lpstr>Kernel image</vt:lpstr>
      <vt:lpstr>Task of kernel</vt:lpstr>
      <vt:lpstr>Major functions flow for Linux kernel boot</vt:lpstr>
      <vt:lpstr>Init process</vt:lpstr>
      <vt:lpstr>The Linux Init Processes</vt:lpstr>
      <vt:lpstr>System processes </vt:lpstr>
      <vt:lpstr>Inittab file</vt:lpstr>
      <vt:lpstr>Runlevels</vt:lpstr>
      <vt:lpstr>Runlevels</vt:lpstr>
      <vt:lpstr>rc#.d files</vt:lpstr>
      <vt:lpstr>init.d</vt:lpstr>
      <vt:lpstr>Start/stop deamon</vt:lpstr>
      <vt:lpstr>Linux files structure</vt:lpstr>
      <vt:lpstr>Linux files structure</vt:lpstr>
      <vt:lpstr>FSSTND : (Filesystem standard)</vt:lpstr>
      <vt:lpstr>FSSTND : (Filesystem standard)</vt:lpstr>
      <vt:lpstr>FSSTND : (Filesystem standard)</vt:lpstr>
      <vt:lpstr>FSSTND : (Filesystem standard)</vt:lpstr>
      <vt:lpstr>FSSTND : (Filesystem standard)</vt:lpstr>
      <vt:lpstr>FSSTND : (Filesystem standard)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Booting Procedure</dc:title>
  <dc:creator>s</dc:creator>
  <cp:lastModifiedBy>Bhavana Udupa</cp:lastModifiedBy>
  <cp:revision>80</cp:revision>
  <dcterms:created xsi:type="dcterms:W3CDTF">2006-08-03T05:00:17Z</dcterms:created>
  <dcterms:modified xsi:type="dcterms:W3CDTF">2024-05-15T09:25:45Z</dcterms:modified>
</cp:coreProperties>
</file>