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2" r:id="rId2"/>
    <p:sldId id="285" r:id="rId3"/>
    <p:sldId id="286" r:id="rId4"/>
    <p:sldId id="287" r:id="rId5"/>
    <p:sldId id="288" r:id="rId6"/>
    <p:sldId id="289" r:id="rId7"/>
    <p:sldId id="290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0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0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8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8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5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3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08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6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7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87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4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82FBE4-E8DC-43C4-9C1B-2206A76E519D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61FFF9-D21A-4AC1-87C2-FEC49920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AEE2-74B9-4E54-B24B-D165F043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" y="671783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entaur" panose="02030504050205020304" pitchFamily="18" charset="0"/>
              </a:rPr>
              <a:t>Linux device driver</a:t>
            </a:r>
            <a:endParaRPr lang="en-IN" sz="54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9110-EB91-4171-A053-9C60E0CB51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683" y="2938508"/>
            <a:ext cx="10363826" cy="2861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Day 27 PPT</a:t>
            </a:r>
          </a:p>
          <a:p>
            <a:pPr marL="0" indent="0" algn="ctr">
              <a:buNone/>
            </a:pPr>
            <a:r>
              <a:rPr lang="en-US" sz="3600" dirty="0"/>
              <a:t>                        -SUBITHRA s</a:t>
            </a:r>
          </a:p>
          <a:p>
            <a:pPr marL="0" indent="0" algn="ctr">
              <a:buNone/>
            </a:pPr>
            <a:r>
              <a:rPr lang="en-US" sz="3600" dirty="0"/>
              <a:t>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964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FBD6A-DFC9-44CC-B401-CA83F99F3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35979" r="46548" b="17461"/>
          <a:stretch/>
        </p:blipFill>
        <p:spPr>
          <a:xfrm>
            <a:off x="2772228" y="1654628"/>
            <a:ext cx="5558972" cy="41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9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16A646-0A56-4ACE-AC78-1BC88F5DF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35979" r="46548" b="17461"/>
          <a:stretch/>
        </p:blipFill>
        <p:spPr>
          <a:xfrm>
            <a:off x="2967726" y="1513114"/>
            <a:ext cx="598758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7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F4AB78-C3A8-406F-BFB4-8A7B4BD5E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t="34921" r="46547" b="17036"/>
          <a:stretch/>
        </p:blipFill>
        <p:spPr>
          <a:xfrm>
            <a:off x="2677884" y="943428"/>
            <a:ext cx="6836231" cy="53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0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56745-39E5-49E6-A5D2-880B88482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t="34921" r="46547" b="19153"/>
          <a:stretch/>
        </p:blipFill>
        <p:spPr>
          <a:xfrm>
            <a:off x="2728682" y="1524001"/>
            <a:ext cx="5399317" cy="40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6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C79141-BFBA-4422-9022-0C0BED258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34922" r="46548" b="19153"/>
          <a:stretch/>
        </p:blipFill>
        <p:spPr>
          <a:xfrm>
            <a:off x="2953656" y="1153884"/>
            <a:ext cx="6284688" cy="48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F65A8-CB00-4D58-8934-F0885F790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t="34921" r="46547" b="19153"/>
          <a:stretch/>
        </p:blipFill>
        <p:spPr>
          <a:xfrm>
            <a:off x="2728685" y="1037671"/>
            <a:ext cx="6734630" cy="50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149D-4C5D-4BD8-B052-FB32E0DB4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028" y="2473624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Freestyle Script" panose="030804020302050B0404" pitchFamily="66" charset="0"/>
              </a:rPr>
              <a:t>THANK YOU</a:t>
            </a:r>
            <a:endParaRPr lang="en-IN" sz="7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</TotalTime>
  <Words>13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Centaur</vt:lpstr>
      <vt:lpstr>Freestyle Script</vt:lpstr>
      <vt:lpstr>Tw Cen MT</vt:lpstr>
      <vt:lpstr>Droplet</vt:lpstr>
      <vt:lpstr>Linux device 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subithra s</dc:creator>
  <cp:lastModifiedBy>subithra s</cp:lastModifiedBy>
  <cp:revision>2</cp:revision>
  <dcterms:created xsi:type="dcterms:W3CDTF">2024-05-10T04:53:30Z</dcterms:created>
  <dcterms:modified xsi:type="dcterms:W3CDTF">2024-05-12T13:12:14Z</dcterms:modified>
</cp:coreProperties>
</file>