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18" r:id="rId2"/>
  </p:sldMasterIdLst>
  <p:notesMasterIdLst>
    <p:notesMasterId r:id="rId88"/>
  </p:notesMasterIdLst>
  <p:sldIdLst>
    <p:sldId id="256" r:id="rId3"/>
    <p:sldId id="332" r:id="rId4"/>
    <p:sldId id="333" r:id="rId5"/>
    <p:sldId id="334" r:id="rId6"/>
    <p:sldId id="335" r:id="rId7"/>
    <p:sldId id="257" r:id="rId8"/>
    <p:sldId id="336" r:id="rId9"/>
    <p:sldId id="282" r:id="rId10"/>
    <p:sldId id="283" r:id="rId11"/>
    <p:sldId id="284" r:id="rId12"/>
    <p:sldId id="285" r:id="rId13"/>
    <p:sldId id="259" r:id="rId14"/>
    <p:sldId id="288" r:id="rId15"/>
    <p:sldId id="289" r:id="rId16"/>
    <p:sldId id="290" r:id="rId17"/>
    <p:sldId id="291" r:id="rId18"/>
    <p:sldId id="292" r:id="rId19"/>
    <p:sldId id="293" r:id="rId20"/>
    <p:sldId id="261" r:id="rId21"/>
    <p:sldId id="294" r:id="rId22"/>
    <p:sldId id="263" r:id="rId23"/>
    <p:sldId id="296" r:id="rId24"/>
    <p:sldId id="345" r:id="rId25"/>
    <p:sldId id="266" r:id="rId26"/>
    <p:sldId id="315" r:id="rId27"/>
    <p:sldId id="271" r:id="rId28"/>
    <p:sldId id="272" r:id="rId29"/>
    <p:sldId id="351" r:id="rId30"/>
    <p:sldId id="352" r:id="rId31"/>
    <p:sldId id="353" r:id="rId32"/>
    <p:sldId id="346" r:id="rId33"/>
    <p:sldId id="354" r:id="rId34"/>
    <p:sldId id="355" r:id="rId35"/>
    <p:sldId id="356" r:id="rId36"/>
    <p:sldId id="322" r:id="rId37"/>
    <p:sldId id="343" r:id="rId38"/>
    <p:sldId id="344" r:id="rId39"/>
    <p:sldId id="326" r:id="rId40"/>
    <p:sldId id="323" r:id="rId41"/>
    <p:sldId id="325" r:id="rId42"/>
    <p:sldId id="357" r:id="rId43"/>
    <p:sldId id="359" r:id="rId44"/>
    <p:sldId id="360" r:id="rId45"/>
    <p:sldId id="361" r:id="rId46"/>
    <p:sldId id="362" r:id="rId47"/>
    <p:sldId id="363" r:id="rId48"/>
    <p:sldId id="258" r:id="rId49"/>
    <p:sldId id="364" r:id="rId50"/>
    <p:sldId id="300" r:id="rId51"/>
    <p:sldId id="369" r:id="rId52"/>
    <p:sldId id="295" r:id="rId53"/>
    <p:sldId id="370" r:id="rId54"/>
    <p:sldId id="297" r:id="rId55"/>
    <p:sldId id="298" r:id="rId56"/>
    <p:sldId id="299" r:id="rId57"/>
    <p:sldId id="371" r:id="rId58"/>
    <p:sldId id="260" r:id="rId59"/>
    <p:sldId id="372" r:id="rId60"/>
    <p:sldId id="301" r:id="rId61"/>
    <p:sldId id="302" r:id="rId62"/>
    <p:sldId id="262" r:id="rId63"/>
    <p:sldId id="373" r:id="rId64"/>
    <p:sldId id="308" r:id="rId65"/>
    <p:sldId id="374" r:id="rId66"/>
    <p:sldId id="264" r:id="rId67"/>
    <p:sldId id="375" r:id="rId68"/>
    <p:sldId id="376" r:id="rId69"/>
    <p:sldId id="265" r:id="rId70"/>
    <p:sldId id="311" r:id="rId71"/>
    <p:sldId id="309" r:id="rId72"/>
    <p:sldId id="310" r:id="rId73"/>
    <p:sldId id="267" r:id="rId74"/>
    <p:sldId id="312" r:id="rId75"/>
    <p:sldId id="313" r:id="rId76"/>
    <p:sldId id="314" r:id="rId77"/>
    <p:sldId id="377" r:id="rId78"/>
    <p:sldId id="268" r:id="rId79"/>
    <p:sldId id="269" r:id="rId80"/>
    <p:sldId id="316" r:id="rId81"/>
    <p:sldId id="317" r:id="rId82"/>
    <p:sldId id="318" r:id="rId83"/>
    <p:sldId id="368" r:id="rId84"/>
    <p:sldId id="365" r:id="rId85"/>
    <p:sldId id="366" r:id="rId86"/>
    <p:sldId id="367" r:id="rId8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AA593CD-BF34-C98D-8A1B-03221F0102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91BD5CD-747E-CC80-227D-38EFB5364B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904C97B2-C9F2-6E52-CC32-FA38538B76B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AA5CE58-3D65-4076-DBCC-3CAD00EEF29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8A1D47C-B099-08E9-64C4-A81ABB6150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CA673F92-BEA1-6508-BF86-791ED495B5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C541BB89-2278-427F-BC9A-10CF96C176D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74F163ED-C68F-ECDB-5F67-1647515278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241D2F5-FE7A-484B-BC31-7D6E6C4004DE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E201AEB-5427-2FF8-B963-A9517CEBE22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6F910BF-3CA1-7F81-BD1F-EAA5942AA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E5A8B2A-8AC1-98A5-ACB7-DFAC7E7BCD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0E2683D-34AF-45B6-A273-EFF54A79A035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2BEFAA8-4021-09E9-E131-ADE41A2848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9D83832-7244-B3E9-7D9C-821B26D13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E93DB68-256E-738C-D941-FCD884D7B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90190D0-A006-4313-99AE-934895E09477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1500DC2-03AF-938B-7022-F80E199E99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ACEEC72-09F4-298B-5AF4-01D84DE8E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692A8478-109F-2C4E-7D58-26B5F282B5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243AE8-2742-4800-A248-97395F4FD4AF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FE442A0E-1C6B-0597-EDA3-455640AF58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1842A7A-C2BD-11DA-A033-CBDF4FA56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A2084EAC-D118-B0AE-9573-6B8A5D465B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EF4C39-4528-43D5-BD61-F8592DB227DD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5032B5C-EABA-4A5D-04D0-3356F0F536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7DD1D2E-14A7-F369-D6D6-CF798A4D3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08569F0A-3B61-F418-DC17-15F6B29E51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DF8614-1A3B-4D3F-9BED-EE392B72C66A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9EC2F5C-978E-4C37-E7C8-3BE17AB5A2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15D48F5-CD32-3BA8-7105-3B4E2148A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47F02E0-8EF7-B508-BB97-359EBD965A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018A8A9-69E2-4444-AAAC-8EB7D16B8B85}" type="slidenum">
              <a:rPr lang="en-US" altLang="en-US">
                <a:latin typeface="Arial" panose="020B0604020202020204" pitchFamily="34" charset="0"/>
              </a:rPr>
              <a:pPr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3286BDAA-7995-F1BB-D77D-ECBBB47C4B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CB7B182-55B6-8575-1F5D-B1FA8D3B9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77DC9AAD-9D36-CFE8-96B4-F4CC8000B0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40B901A-AA56-4351-9E5F-35717CFA51B4}" type="slidenum">
              <a:rPr lang="en-US" altLang="en-US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0F48890A-8019-0524-1B75-A6A414907B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FD190A15-C62C-7D62-4B1F-95CC5C351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1C90DD0-B0AF-4CFD-0B66-E5CD8FEEFA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DF8FF7-6962-4489-A2F4-5CE495F99B86}" type="slidenum">
              <a:rPr lang="en-US" altLang="en-US">
                <a:latin typeface="Arial" panose="020B0604020202020204" pitchFamily="34" charset="0"/>
              </a:rPr>
              <a:pPr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FBCBB00-F8D7-D9BA-7178-2A7FE1EE39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C64696A-CD81-DA5F-B1C8-23A5730D6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37C01E67-A9DA-AA99-0286-FB2FC551B9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8480378-9A03-463C-BA3D-A7938041AD65}" type="slidenum">
              <a:rPr lang="en-US" altLang="en-US">
                <a:latin typeface="Arial" panose="020B0604020202020204" pitchFamily="34" charset="0"/>
              </a:rPr>
              <a:pPr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B22A266-F502-DF69-EDA0-15A386F666A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7F85218-4FB3-BA91-68DA-0302E5514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B37C604-5F56-7915-FD43-3231B2CADD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1AD8C2-6457-43BF-97ED-438C9698A40C}" type="slidenum">
              <a:rPr lang="en-US" altLang="en-US">
                <a:latin typeface="Arial" panose="020B0604020202020204" pitchFamily="34" charset="0"/>
              </a:rPr>
              <a:pPr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95429EE-33E8-7D0F-921B-6A614E1DAF7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E895992-5FD6-85D5-585A-94A7853C6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74A2CD0-B11F-DBE6-CB47-090194637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70D99D-889C-43D0-96C5-314FE9FB160A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5211D9A-C9FA-890C-FF9B-FAE9948713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2068098-EEE8-A5EE-7A27-A29ED5ECC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EBAA4C9B-C505-D4BD-D872-92C8EAC2FB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402A908-EB0D-4F07-8DA5-53BB63D37904}" type="slidenum">
              <a:rPr lang="en-US" altLang="en-US">
                <a:latin typeface="Arial" panose="020B0604020202020204" pitchFamily="34" charset="0"/>
              </a:rPr>
              <a:pPr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3C139B7A-8C04-C78F-1247-0ECD1D587A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3209073A-B1B5-EA90-4CAD-9DB6C43B1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8FE018B-2EEF-021A-206A-F4C0E51586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498960D-7069-4065-89D6-D99CAA0133C3}" type="slidenum">
              <a:rPr lang="en-US" altLang="en-US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C7ADA9F1-2AE7-E2D2-51B4-CDEA76168D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F413475-0C10-B11A-C1C4-D2C80EC50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6DCFBCBD-7163-CDD9-71F9-E318461FE3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8F29C2-1BC3-456F-B7AE-3CEBE565B8B2}" type="slidenum">
              <a:rPr lang="en-US" altLang="en-US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EF41ECA-35F4-F02D-1CA2-3AA5B477C0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AE626DA-BC41-AD81-A524-FE1D9ABC1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183383A7-5F68-4C97-66E7-B70DB8F758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91F34B-2ACD-428C-8886-7B2D0EA9D72A}" type="slidenum">
              <a:rPr lang="en-US" altLang="en-US">
                <a:latin typeface="Arial" panose="020B0604020202020204" pitchFamily="34" charset="0"/>
              </a:rPr>
              <a:pPr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8F283BF-61AC-0FD4-38B8-1301203F7F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2CEAACAA-567B-2E1D-F862-0EB388EAF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B499A0FF-9317-7921-4F0D-74146C0E6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40812E5-980A-42CC-834A-0B26E428A1CD}" type="slidenum">
              <a:rPr lang="en-US" altLang="en-US">
                <a:latin typeface="Arial" panose="020B0604020202020204" pitchFamily="34" charset="0"/>
              </a:rPr>
              <a:pPr/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C4E1B4B-4452-9A7D-962D-79D6434364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D6F34311-FCA0-389E-F4A8-CD0366248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CD18A8B8-1BE1-FAF8-BC09-3E3BEFD2DF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711C108-C0AA-4F9E-A736-705492045292}" type="slidenum">
              <a:rPr lang="en-US" altLang="en-US">
                <a:latin typeface="Arial" panose="020B0604020202020204" pitchFamily="34" charset="0"/>
              </a:rPr>
              <a:pPr/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117FF03-1952-7C6B-3C95-E65259D924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DF6C2DA-ED6B-4558-1CD3-CA4610BDB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C50AF42-C80A-64C4-EB31-04A160A0A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D48AB3-5B96-4C68-B0FE-B91D8FAB0165}" type="slidenum">
              <a:rPr lang="en-US" altLang="en-US">
                <a:latin typeface="Arial" panose="020B0604020202020204" pitchFamily="34" charset="0"/>
              </a:rPr>
              <a:pPr/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1C9A821C-09CE-F91E-D956-1BEBC5886F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9D0B9668-2DB5-D48F-CD60-A04427A5D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C05459F-BCC7-9F98-E85B-E44F09EFC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9A93D4-511A-436C-93E2-014571C8F29F}" type="slidenum">
              <a:rPr lang="en-US" altLang="en-US"/>
              <a:pPr eaLnBrk="1" hangingPunct="1"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92E5EE0-DF09-67FA-A882-914419925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453647E-5EDF-882A-06E3-A9F28D11E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908E6DD-EDE9-88EC-E314-B8DF995B1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DFABD7-D69E-406C-8A81-299F60E3FAB7}" type="slidenum">
              <a:rPr lang="en-US" altLang="en-US"/>
              <a:pPr eaLnBrk="1" hangingPunct="1"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CB778F0-23A3-2664-B1CD-DE848A4040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D1706C7-990D-A72F-54BC-5DD7B8A3D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F65DA3D-D0C3-1BAB-A048-9B7F68220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DD128F-2A49-4BD2-A05C-5D4119FB8FE4}" type="slidenum">
              <a:rPr lang="en-US" altLang="en-US"/>
              <a:pPr eaLnBrk="1" hangingPunct="1"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77BBD2B-6413-D640-C0D1-3C751E3F9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4AF1A3D-699F-F4F2-2C68-1D51BA622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BA730DC0-88BB-D257-507B-523C457D4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38866A0-11B7-4E61-AC05-8FF9F4AC27A6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1F0DEFD-7634-BC3E-A1D0-6869D55517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6FBC92C-5887-CFCA-6D25-77FD4D3D3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D141E0A7-1EAE-2A9B-F630-4614EFFAF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31DD3C-8C69-4482-B010-580EE8E21336}" type="slidenum">
              <a:rPr lang="en-US" altLang="en-US"/>
              <a:pPr eaLnBrk="1" hangingPunct="1"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92A50FD-351D-3544-EC0A-5FA25A05D3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41CF71D-05CF-3D80-A55F-7D69DE649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14F2D710-D8E0-70AF-EFE5-01CA30A355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2C195F-9D5C-40C7-A14D-513D186A5EFE}" type="slidenum">
              <a:rPr lang="en-US" altLang="en-US"/>
              <a:pPr eaLnBrk="1" hangingPunct="1"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D8D97C2-B905-E50E-36E6-09112314EE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E118B1B-55BC-AFD9-0CDE-B02078659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8335E80-F015-C92D-DEAC-51D36C1C5F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BC7227-620F-4AA6-902F-59083066DABA}" type="slidenum">
              <a:rPr lang="en-US" altLang="en-US"/>
              <a:pPr eaLnBrk="1" hangingPunct="1"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135D9FE-FE78-D11A-2386-4A671DEC6E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7B6D802-395D-379D-C1D5-8AC999FB3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449A953A-A7EB-5FDC-812A-43B6BA45C8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42A299-990E-44BA-BBF5-9A45DEFFFC13}" type="slidenum">
              <a:rPr lang="en-US" altLang="en-US"/>
              <a:pPr eaLnBrk="1" hangingPunct="1"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94D675A-2BBB-6091-8C4F-D645C47756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0071E5C-96C3-43AB-F116-120196BE9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6717A91-9D31-823C-FD78-6185015954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3E57C7-B54C-4991-8DA4-8C4B73B5E3CE}" type="slidenum">
              <a:rPr lang="en-US" altLang="en-US"/>
              <a:pPr eaLnBrk="1" hangingPunct="1"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2A14688-3D66-08C4-BE32-89AD2EA61A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50BF503-E927-D160-9CC3-35F61F651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64539050-4C33-AB58-C26F-052BC74F1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BACC7A-1A91-43C8-8B0F-579022B6FD10}" type="slidenum">
              <a:rPr lang="en-US" altLang="en-US"/>
              <a:pPr eaLnBrk="1" hangingPunct="1"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307CB7A-9D28-871F-E1D8-888A42D25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23E2A53-A9EF-813A-155F-050D67A65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8A6793CA-A236-616D-EEB2-D0862C0E3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A128DD-EA31-484A-B227-DA8B679C2C05}" type="slidenum">
              <a:rPr lang="en-US" altLang="en-US"/>
              <a:pPr eaLnBrk="1" hangingPunct="1"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291C01D-0B6C-5E99-6B1E-B3FD21C2A9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358771E-3D1E-24CE-5DEE-3C1A674A7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D1751B42-D578-7C07-48BA-EE5D40DF2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5D73C3-4F7E-439E-B57F-37AFF4579EC4}" type="slidenum">
              <a:rPr lang="en-US" altLang="en-US"/>
              <a:pPr eaLnBrk="1" hangingPunct="1"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6C54334-4209-1FE9-3084-D9CB71685B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EC36109-FADE-F69C-051A-3A9D87A9F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700733EF-B6BC-0538-14B0-8B6EBC01F9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FE3290-567E-47C8-95BF-181DAD1C9922}" type="slidenum">
              <a:rPr lang="en-US" altLang="en-US"/>
              <a:pPr eaLnBrk="1" hangingPunct="1"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4087355-0DE3-F123-8C54-BE229784FA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4E795F5-9100-22F4-C646-3A6D728DE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C63E81D-1C43-E509-888F-3134FF2D7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CCF3EB-96C8-457B-A389-DEB2DD140EB4}" type="slidenum">
              <a:rPr lang="en-US" altLang="en-US"/>
              <a:pPr eaLnBrk="1" hangingPunct="1"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C73D050-53EA-DD45-B49B-E2A873C3ED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5086191-6699-7C28-4E15-830C2C039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CDC1606-BB1F-806C-94A0-E749FEE8E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5B540FF-C9DE-43E6-B7C6-F2DE06E1AD96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64FEBFB-02C8-2086-6786-27141E91051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68E1943-BE4F-84F6-8C10-A054E136D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556A82F1-1DA1-3EDB-2EC7-9572573CF5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C5CAEB-92B5-4F51-ACEA-7C91857C2BC7}" type="slidenum">
              <a:rPr lang="en-US" altLang="en-US"/>
              <a:pPr eaLnBrk="1" hangingPunct="1"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00D641D-EA6E-EDED-0351-C0A699E71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D229CE7-0491-0D6A-B9BB-E92C4D527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7E1A012-5094-0C18-C10F-DE63AB283B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F71C9E-CBFF-4712-80FA-5AA217F2FCD6}" type="slidenum">
              <a:rPr lang="en-US" altLang="en-US"/>
              <a:pPr eaLnBrk="1" hangingPunct="1"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7993AD5-E1E4-AED2-9BA0-FE0273B480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2C41666-49E8-E9F6-14F3-6939A28CE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7138F8B9-8A3A-7721-13C6-9731F1E0AA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7798E2-BE1D-48D3-9DBC-B274D45755EC}" type="slidenum">
              <a:rPr lang="en-US" altLang="en-US"/>
              <a:pPr eaLnBrk="1" hangingPunct="1"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D2857C0-EA97-7B9A-A8E0-6E8BB3866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F303921-F527-9FA5-FC1C-725744262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55FE5D7-53A2-576E-82D9-EED21541FC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BE0A99-796D-46B5-8982-2160A2696FEA}" type="slidenum">
              <a:rPr lang="en-US" altLang="en-US"/>
              <a:pPr eaLnBrk="1" hangingPunct="1">
                <a:spcBef>
                  <a:spcPct val="0"/>
                </a:spcBef>
              </a:pPr>
              <a:t>58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3522D80-D9CA-2BF7-B162-8DF853076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E6791DFD-514E-A36A-2B8A-CAAC72BC4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5E466D6-11EA-70B0-3ED8-8BF91B5F0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FFA1C8-DB4D-4E3E-8DCE-B43BC73CC846}" type="slidenum">
              <a:rPr lang="en-US" altLang="en-US"/>
              <a:pPr eaLnBrk="1" hangingPunct="1"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96E45720-1876-A8F2-A5C1-E11B29DA73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30A89B1-27AD-1776-10B6-89050E618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DD66FA1-AF45-EED1-73B7-62E5E20CD0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141EEB-FC26-4E7C-9317-2EBA30EB0AF3}" type="slidenum">
              <a:rPr lang="en-US" altLang="en-US"/>
              <a:pPr eaLnBrk="1" hangingPunct="1">
                <a:spcBef>
                  <a:spcPct val="0"/>
                </a:spcBef>
              </a:pPr>
              <a:t>60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3DD65DF-3008-AD0E-8934-3BA82AC9BB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B14951E-1285-9B0D-F5B4-15F66B56A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08172E88-DD0D-F189-FA66-BA557686A3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CB91A7-0A4B-4465-AFDE-77AF6D513D5E}" type="slidenum">
              <a:rPr lang="en-US" altLang="en-US"/>
              <a:pPr eaLnBrk="1" hangingPunct="1">
                <a:spcBef>
                  <a:spcPct val="0"/>
                </a:spcBef>
              </a:pPr>
              <a:t>61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40FAA90-8F4B-E5DA-ED84-73C5E465BD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9087E7F-AE27-E36E-2C80-209B150FC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038E8799-5E05-2BA3-AC9E-168F6F663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0D3456-3643-47A2-9893-F9DED865B306}" type="slidenum">
              <a:rPr lang="en-US" altLang="en-US"/>
              <a:pPr eaLnBrk="1" hangingPunct="1">
                <a:spcBef>
                  <a:spcPct val="0"/>
                </a:spcBef>
              </a:pPr>
              <a:t>62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A8099F7-CB62-0145-D810-234749F43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6CD8577-A69E-1C9C-E2DD-CAB4E211F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FE044024-D609-DAE2-61D2-AE160458A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B5C553A-68B9-498E-BF77-E676FBF8EDC9}" type="slidenum">
              <a:rPr lang="en-US" altLang="en-US"/>
              <a:pPr eaLnBrk="1" hangingPunct="1">
                <a:spcBef>
                  <a:spcPct val="0"/>
                </a:spcBef>
              </a:pPr>
              <a:t>63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6D44992-D3EE-CEEA-BB5C-C8378C55A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6008099-01EB-9DEC-5326-4F35FF8DC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8BE8CB6C-1F54-89B4-4487-1B04ED8B71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735A5B-A6FE-4B00-A775-DB57A37DE200}" type="slidenum">
              <a:rPr lang="en-US" altLang="en-US"/>
              <a:pPr eaLnBrk="1" hangingPunct="1">
                <a:spcBef>
                  <a:spcPct val="0"/>
                </a:spcBef>
              </a:pPr>
              <a:t>65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A15E1AA-222F-44F9-197C-F47C170B7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EAEBE7E-4A42-9F73-570F-84686E200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3D1E7DB2-6358-EA98-8194-19CD38BF4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0B1EA23-4C2E-4B3E-8D64-7A5BE530C61F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C385E94-2874-E8FC-4505-0C69D50EC5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2F034D9-2557-991D-ABB5-E483455EE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7AA399E1-0485-6233-6F8A-40CE8B83A3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2906FC-A6A8-47F9-B7E5-E37AD9B8C768}" type="slidenum">
              <a:rPr lang="en-US" altLang="en-US"/>
              <a:pPr eaLnBrk="1" hangingPunct="1">
                <a:spcBef>
                  <a:spcPct val="0"/>
                </a:spcBef>
              </a:pPr>
              <a:t>68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1CDB9BC-2F80-FC85-86BD-64D120CCC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0938745-A17F-6983-BFD5-3F979AA87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E39F8A86-1E51-9450-885D-1F943275A4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E79658-3CD1-403C-A9DA-C8ABFCEC2F08}" type="slidenum">
              <a:rPr lang="en-US" altLang="en-US"/>
              <a:pPr eaLnBrk="1" hangingPunct="1">
                <a:spcBef>
                  <a:spcPct val="0"/>
                </a:spcBef>
              </a:pPr>
              <a:t>69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06E5D5FB-AD77-557A-6FFC-AA2B0AFDB3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190D833-AB58-8D6A-F762-3E2FC32CC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8DB6DB23-6800-4C81-101D-13873CD94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497358-0996-4AAC-B29D-8B3AAB6FE8D7}" type="slidenum">
              <a:rPr lang="en-US" altLang="en-US"/>
              <a:pPr eaLnBrk="1" hangingPunct="1">
                <a:spcBef>
                  <a:spcPct val="0"/>
                </a:spcBef>
              </a:pPr>
              <a:t>70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93D2330-76FF-D068-E57D-8AA0EBF27D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E4BEECF-91D8-E4E5-5E50-92C52F3E8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622BEC0-95CF-6B41-4E19-DF94257A89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D62FB7-6144-4AC3-883F-0519DE288853}" type="slidenum">
              <a:rPr lang="en-US" altLang="en-US"/>
              <a:pPr eaLnBrk="1" hangingPunct="1">
                <a:spcBef>
                  <a:spcPct val="0"/>
                </a:spcBef>
              </a:pPr>
              <a:t>71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6D6E517-E618-CA49-59B3-67B4F540F7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55A67406-772F-84D3-790C-6059088D7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F3A647F-2EFF-F5AB-3556-A39EED717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F8A03D-C338-4662-8273-BA815DACED54}" type="slidenum">
              <a:rPr lang="en-US" altLang="en-US"/>
              <a:pPr eaLnBrk="1" hangingPunct="1">
                <a:spcBef>
                  <a:spcPct val="0"/>
                </a:spcBef>
              </a:pPr>
              <a:t>72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055B473-6087-43CD-0543-CF6F650337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5857896-73EC-F905-CF62-58E2B5AA4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673F031-FC65-1DE8-1367-18E65BB337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6574C4-FFC4-4A1B-9385-631A836B5CC6}" type="slidenum">
              <a:rPr lang="en-US" altLang="en-US"/>
              <a:pPr eaLnBrk="1" hangingPunct="1">
                <a:spcBef>
                  <a:spcPct val="0"/>
                </a:spcBef>
              </a:pPr>
              <a:t>73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DE66EA28-9DEF-89C2-7A21-142BE2869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7A4A0C9-A68F-4C63-2199-029332948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72D226C1-2C10-905D-5511-1DD1EDDB38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0F481E-8B9B-45AE-8100-263F6645E356}" type="slidenum">
              <a:rPr lang="en-US" altLang="en-US"/>
              <a:pPr eaLnBrk="1" hangingPunct="1">
                <a:spcBef>
                  <a:spcPct val="0"/>
                </a:spcBef>
              </a:pPr>
              <a:t>74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FA39AA08-F08D-C77F-BDFB-F8CFCC5875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C34330A-3E0E-E9FA-46C5-9270EE499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012AB7E8-8B4C-415A-66F9-DDD32E5257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CDAF08-9DA3-4A8C-A981-4498BA51B77F}" type="slidenum">
              <a:rPr lang="en-US" altLang="en-US"/>
              <a:pPr eaLnBrk="1" hangingPunct="1">
                <a:spcBef>
                  <a:spcPct val="0"/>
                </a:spcBef>
              </a:pPr>
              <a:t>75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7577F03-5E56-0567-01A0-5C658CDC1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30FE452-0778-0446-323D-D45CB91DC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BC8775C-DD8C-8A54-7B34-F1F2087DAB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0F4C57-0638-447B-84E7-5BF54FCA7088}" type="slidenum">
              <a:rPr lang="en-US" altLang="en-US"/>
              <a:pPr eaLnBrk="1" hangingPunct="1">
                <a:spcBef>
                  <a:spcPct val="0"/>
                </a:spcBef>
              </a:pPr>
              <a:t>76</a:t>
            </a:fld>
            <a:endParaRPr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D5341EA-A08C-51F6-7189-0D990C132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F3992AD-167F-8728-AA1D-4D042FEF5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46A7B25C-ABEF-09C8-756F-136296F521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5BF5088-DAD2-49C3-B2E1-176CCAFC4636}" type="slidenum">
              <a:rPr lang="en-US" altLang="en-US"/>
              <a:pPr eaLnBrk="1" hangingPunct="1">
                <a:spcBef>
                  <a:spcPct val="0"/>
                </a:spcBef>
              </a:pPr>
              <a:t>77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2FF4E20-68EB-A54D-BD4F-827C12CB7D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8B02A459-B1AB-FAAB-479C-5F0DEBF25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A68402F-FE49-E38E-56CB-7DF75FE3B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8E59715-350B-49C1-A7B3-3BBA701C5F50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781B94F-D94C-6B67-E852-32541A05AB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BA36352-DC86-613C-4D1B-E4D2A68AE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19632413-123C-8BE4-7D9D-8D01F07F7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30CFB1-6A88-4A92-9146-21898E4E207E}" type="slidenum">
              <a:rPr lang="en-US" altLang="en-US"/>
              <a:pPr eaLnBrk="1" hangingPunct="1">
                <a:spcBef>
                  <a:spcPct val="0"/>
                </a:spcBef>
              </a:pPr>
              <a:t>78</a:t>
            </a:fld>
            <a:endParaRPr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9BC8BBC-9E68-CD93-EF2E-F8CF4A7BC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BD57D2D-0668-0773-5773-C99282D22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72250C31-7D4E-97D4-D550-84713FA47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A0A410-4C1F-4A43-AB39-F2C67E6289B9}" type="slidenum">
              <a:rPr lang="en-US" altLang="en-US"/>
              <a:pPr eaLnBrk="1" hangingPunct="1">
                <a:spcBef>
                  <a:spcPct val="0"/>
                </a:spcBef>
              </a:pPr>
              <a:t>79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92D78F08-9682-FD30-7AE2-C441DB0BA2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0234AC4-A07B-D215-7256-508AA9998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54084492-8960-0D89-FEE5-F0908B8F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6B06F4-C071-4734-BFC2-B2E4320AF2C4}" type="slidenum">
              <a:rPr lang="en-US" altLang="en-US"/>
              <a:pPr eaLnBrk="1" hangingPunct="1">
                <a:spcBef>
                  <a:spcPct val="0"/>
                </a:spcBef>
              </a:pPr>
              <a:t>80</a:t>
            </a:fld>
            <a:endParaRPr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30BC7A51-8904-3DEE-0ED7-E44F4F0A9B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EF775D46-127C-C506-E709-A8FD8EE4D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5A248844-F0EC-FDCD-DBA1-1B51DB0E0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E02991-7DAE-45A3-B7CE-0BBC8225455D}" type="slidenum">
              <a:rPr lang="en-US" altLang="en-US"/>
              <a:pPr eaLnBrk="1" hangingPunct="1">
                <a:spcBef>
                  <a:spcPct val="0"/>
                </a:spcBef>
              </a:pPr>
              <a:t>81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C0FEBA86-20F8-DFB6-4EDC-B1B16BC54F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20AF7C65-C07E-78D7-2AFE-B855F2E39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D4AAD523-E93E-2580-D23B-3298CE13D5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BF7620-737D-439F-98B0-E28B376911C6}" type="slidenum">
              <a:rPr lang="en-US" altLang="en-US"/>
              <a:pPr eaLnBrk="1" hangingPunct="1">
                <a:spcBef>
                  <a:spcPct val="0"/>
                </a:spcBef>
              </a:pPr>
              <a:t>83</a:t>
            </a:fld>
            <a:endParaRPr lang="en-US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1270A9B1-726B-0AA4-0A06-BF5973580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E85265B-8825-92FC-1B7D-095E4D44D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A1E76F3E-F580-BBE0-84D7-9312A185CE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E2E063-E309-4162-A0E2-A226F856884E}" type="slidenum">
              <a:rPr lang="en-US" altLang="en-US"/>
              <a:pPr eaLnBrk="1" hangingPunct="1">
                <a:spcBef>
                  <a:spcPct val="0"/>
                </a:spcBef>
              </a:pPr>
              <a:t>84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05AA4E1B-C921-9D88-E9AA-C7B98414DA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9A492AD6-AFB7-F955-2EC6-35C2D228F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FFE6632A-2916-AC82-CEAA-1877AD05C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AB1439-2CB8-44FD-BCB3-AB3C830544D7}" type="slidenum">
              <a:rPr lang="en-US" altLang="en-US"/>
              <a:pPr eaLnBrk="1" hangingPunct="1">
                <a:spcBef>
                  <a:spcPct val="0"/>
                </a:spcBef>
              </a:pPr>
              <a:t>85</a:t>
            </a:fld>
            <a:endParaRPr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CF1154E-BF43-8350-6126-9266191D7D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ECF07F67-3E3A-C842-8DA1-1F3552EFA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247ED6E-A1A2-8AA5-FA51-387159C4B5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9AA947-A600-4121-A0CA-13548C61D85B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96D782A-184F-B492-EE0F-ADD7DE067A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2214BA1-FF45-0FC6-9666-6B997E856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62FB0BD-0719-E8C1-E92A-C62043FF7B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2D3EE3-DFDE-4FAE-8A39-E63213E7D4B5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F9A7213-0FE8-4904-7240-B22E6715FC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1728EAC-6AA6-DADB-CD57-3721C3423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C847F55-6A0D-F61C-421C-40B488B9F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5112D8-1108-43CD-BD04-2571EB549AAA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97D6FA3-DE28-88DD-B896-B15185AAFDF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3779E22-B801-4A9F-DF1E-4A9EE3159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DB64A1D-46D1-F935-DB14-136155CF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D6201-C855-467E-BEDF-7E0FBF27380A}" type="datetimeFigureOut">
              <a:rPr lang="en-US"/>
              <a:pPr>
                <a:defRPr/>
              </a:pPr>
              <a:t>5/9/2024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ABB3203-85EB-243D-AD5F-1C7F54BA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CE628E4-82AB-22AF-B6BE-07B406F7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515AE-0527-4442-8E6B-F42DC34E2E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58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9F88-6612-465A-AE7D-52FD87BAE3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1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F587-DBB7-40FE-887C-234F96C3E0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267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F587-DBB7-40FE-887C-234F96C3E0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471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F587-DBB7-40FE-887C-234F96C3E00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773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F587-DBB7-40FE-887C-234F96C3E0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F587-DBB7-40FE-887C-234F96C3E0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381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F587-DBB7-40FE-887C-234F96C3E0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57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73A8-4EDC-4CA8-9D2D-841451A29A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30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88BB-F10C-45BA-9EDE-25E5ED4FE9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45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0CA5-6129-4B89-829D-202652B1BF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7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50BF-8775-4C30-AA82-1C1CC723B5D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77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6A4A-F222-4369-8A4E-67BFB7D8CC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09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8EA6-D7CD-41D0-84EF-073A86AA97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30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BDD9-3CD3-43CA-934A-B438B2AA96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61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0DEB-C3F6-4AEA-917F-EC9FC83325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2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C90E-255F-425A-9E74-190D233AE1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32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98DB-E172-4980-A31E-2012399FC4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75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D3BA6E14-AB20-CC36-E939-2DF3B4E917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450B2B94-5C53-3E16-70FC-7AEFCB1E9C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9ED8-CCCD-3C4E-1371-3AA1D0E55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prstClr val="black">
                    <a:tint val="75000"/>
                  </a:prstClr>
                </a:solidFill>
                <a:latin typeface="Tahoma" charset="0"/>
              </a:defRPr>
            </a:lvl1pPr>
          </a:lstStyle>
          <a:p>
            <a:pPr>
              <a:defRPr/>
            </a:pPr>
            <a:fld id="{59090845-E851-4FEB-8AB7-A68106895B1F}" type="datetimeFigureOut">
              <a:rPr lang="en-US"/>
              <a:pPr>
                <a:defRPr/>
              </a:pPr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5D25C-308B-78F2-0836-DC04E6EC1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prstClr val="black">
                    <a:tint val="75000"/>
                  </a:prstClr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63A-4057-F718-4020-3B0B5BA86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B81715B-F7C0-41C3-87CA-0C1C5D80C6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090845-E851-4FEB-8AB7-A68106895B1F}" type="datetimeFigureOut">
              <a:rPr lang="en-US" smtClean="0"/>
              <a:pPr>
                <a:defRPr/>
              </a:pPr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715B-F7C0-41C3-87CA-0C1C5D80C6E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207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lwn.net/Articles/119652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lwn.net/Articles/48354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lwn.net/Articles/486306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129C4ED-A6F5-66B1-C339-156944C774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Debugging Techniques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2BA26BD-B6D6-3F80-D09F-404B39E8A1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191000" y="4800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1600" dirty="0"/>
              <a:t>BHAVANA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DAY 26</a:t>
            </a:r>
          </a:p>
          <a:p>
            <a:pPr eaLnBrk="1" hangingPunct="1"/>
            <a:r>
              <a:rPr lang="en-US" altLang="en-US" sz="1600" dirty="0"/>
              <a:t>09/05/2024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322BFAA-B042-0B00-9770-3DFD3DB4B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Support in the Kernel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7A0428F-59BE-74F1-E303-1ECD90DAF2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CONFIG_MAGIC_SYSRQ</a:t>
            </a:r>
          </a:p>
          <a:p>
            <a:pPr lvl="1" eaLnBrk="1" hangingPunct="1"/>
            <a:r>
              <a:rPr lang="en-US" altLang="en-US"/>
              <a:t>For debugging system hangs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CONFIG_DEBUG_STACKOVERFLOW</a:t>
            </a:r>
          </a:p>
          <a:p>
            <a:pPr lvl="1" eaLnBrk="1" hangingPunct="1"/>
            <a:r>
              <a:rPr lang="en-US" altLang="en-US"/>
              <a:t>Helps track down kernel stack overflows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CONFIG_DEBUG_STACK_USAGE</a:t>
            </a:r>
          </a:p>
          <a:p>
            <a:pPr lvl="1" eaLnBrk="1" hangingPunct="1"/>
            <a:r>
              <a:rPr lang="en-US" altLang="en-US"/>
              <a:t>Monitors stack usage and makes statistics available via magic SysRq key</a:t>
            </a:r>
          </a:p>
          <a:p>
            <a:pPr lvl="1"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452E7CB-6044-3C12-D47C-6256D2830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Support in the Kernel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412E55C-B6B7-5364-ECB2-164B66BA1D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CONFIG_KALLSYMS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Causes kernel symbol information to be built into the kernel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CONFIG_FRAME_POINTER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Produces more reliable stack backtraces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CONFIG_PROFILING</a:t>
            </a:r>
          </a:p>
          <a:p>
            <a:pPr lvl="1" eaLnBrk="1" hangingPunct="1"/>
            <a:r>
              <a:rPr lang="en-US" altLang="en-US"/>
              <a:t>For performance tuning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AF2AA8B-BBFA-945D-DC9C-170992488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(vs. </a:t>
            </a:r>
            <a:r>
              <a:rPr lang="en-US" altLang="en-US" b="1">
                <a:latin typeface="Courier New" panose="02070309020205020404" pitchFamily="49" charset="0"/>
              </a:rPr>
              <a:t>printf</a:t>
            </a:r>
            <a:r>
              <a:rPr lang="en-US" altLang="en-US"/>
              <a:t>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910D708-8EFA-BE49-23C7-4DDB68810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Lets one classify messages according to their priority by associating with different loglevels</a:t>
            </a:r>
          </a:p>
          <a:p>
            <a:pPr lvl="1" eaLnBrk="1" hangingPunct="1"/>
            <a:r>
              <a:rPr lang="en-US" altLang="en-US" sz="2400" b="1">
                <a:latin typeface="Courier New" panose="02070309020205020404" pitchFamily="49" charset="0"/>
              </a:rPr>
              <a:t>printk(KERN_DEBUG “Here I am: %s:%i\n”, __FILE__, __LINE__);</a:t>
            </a:r>
          </a:p>
          <a:p>
            <a:pPr eaLnBrk="1" hangingPunct="1"/>
            <a:r>
              <a:rPr lang="en-US" altLang="en-US"/>
              <a:t>Eight possible loglevels (0 - 7), defined in </a:t>
            </a:r>
            <a:r>
              <a:rPr lang="en-US" altLang="en-US" b="1">
                <a:latin typeface="Courier New" panose="02070309020205020404" pitchFamily="49" charset="0"/>
              </a:rPr>
              <a:t>&lt;linux/kern_levels.h&gt;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13E6A98-B748-D2EE-7010-37F2FCF0C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(vs. </a:t>
            </a:r>
            <a:r>
              <a:rPr lang="en-US" altLang="en-US" b="1">
                <a:latin typeface="Courier New" panose="02070309020205020404" pitchFamily="49" charset="0"/>
              </a:rPr>
              <a:t>printf</a:t>
            </a:r>
            <a:r>
              <a:rPr lang="en-US" altLang="en-US"/>
              <a:t>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B4A011D-4FD9-C404-BA3C-9894A6459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KERN_EMERG</a:t>
            </a:r>
          </a:p>
          <a:p>
            <a:pPr lvl="1" eaLnBrk="1" hangingPunct="1"/>
            <a:r>
              <a:rPr lang="en-US" altLang="en-US"/>
              <a:t>For emergency messages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KERN_ALERT</a:t>
            </a:r>
          </a:p>
          <a:p>
            <a:pPr lvl="1" eaLnBrk="1" hangingPunct="1"/>
            <a:r>
              <a:rPr lang="en-US" altLang="en-US"/>
              <a:t>For a situation requiring immediate action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KERN_CRIT</a:t>
            </a:r>
          </a:p>
          <a:p>
            <a:pPr lvl="1" eaLnBrk="1" hangingPunct="1"/>
            <a:r>
              <a:rPr lang="en-US" altLang="en-US"/>
              <a:t>Critical conditions, related to serious hardware or software failures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AB695EE-F1C4-F2AB-B47C-3CE7A86FF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(vs. </a:t>
            </a:r>
            <a:r>
              <a:rPr lang="en-US" altLang="en-US" b="1">
                <a:latin typeface="Courier New" panose="02070309020205020404" pitchFamily="49" charset="0"/>
              </a:rPr>
              <a:t>printf</a:t>
            </a:r>
            <a:r>
              <a:rPr lang="en-US" altLang="en-US"/>
              <a:t>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7EBED48-A0FB-2737-36F9-AE58F2B4F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KERN_ERR</a:t>
            </a:r>
          </a:p>
          <a:p>
            <a:pPr lvl="1" eaLnBrk="1" hangingPunct="1"/>
            <a:r>
              <a:rPr lang="en-US" altLang="en-US"/>
              <a:t>Used to report error conditions; device drivers often use it to report hardware difficulties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KERN_WARNING</a:t>
            </a:r>
          </a:p>
          <a:p>
            <a:pPr lvl="1" eaLnBrk="1" hangingPunct="1"/>
            <a:r>
              <a:rPr lang="en-US" altLang="en-US"/>
              <a:t>Warnings for less serious problems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CDF16A5-CDA0-D726-9C8A-A5E15FBBD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(vs. </a:t>
            </a:r>
            <a:r>
              <a:rPr lang="en-US" altLang="en-US" b="1">
                <a:latin typeface="Courier New" panose="02070309020205020404" pitchFamily="49" charset="0"/>
              </a:rPr>
              <a:t>printf</a:t>
            </a:r>
            <a:r>
              <a:rPr lang="en-US" altLang="en-US"/>
              <a:t>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81A42F5-0052-88D6-3A97-EF12B40E10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KERN_NOTICE</a:t>
            </a:r>
          </a:p>
          <a:p>
            <a:pPr lvl="1" eaLnBrk="1" hangingPunct="1"/>
            <a:r>
              <a:rPr lang="en-US" altLang="en-US"/>
              <a:t>Normal situations worthy of note (e.g., security-related)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KERN_INFO</a:t>
            </a:r>
          </a:p>
          <a:p>
            <a:pPr lvl="1" eaLnBrk="1" hangingPunct="1"/>
            <a:r>
              <a:rPr lang="en-US" altLang="en-US"/>
              <a:t>Informational messages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KERN_DEBUG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Used for debugging messages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20DAA17-90C6-B6C8-11E1-BC38790B3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(vs. </a:t>
            </a:r>
            <a:r>
              <a:rPr lang="en-US" altLang="en-US" b="1">
                <a:latin typeface="Courier New" panose="02070309020205020404" pitchFamily="49" charset="0"/>
              </a:rPr>
              <a:t>printf</a:t>
            </a:r>
            <a:r>
              <a:rPr lang="en-US" altLang="en-US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C38422E-ABAF-0C20-D33A-FE2700AB8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Without specified priority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DEFAULT_MESSAGE_LOGLEVEL = KERNEL_WARNING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current priority &lt; </a:t>
            </a:r>
            <a:r>
              <a:rPr lang="en-US" altLang="en-US" b="1">
                <a:latin typeface="Courier New" panose="02070309020205020404" pitchFamily="49" charset="0"/>
              </a:rPr>
              <a:t>console_loglevel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console_loglevel</a:t>
            </a:r>
            <a:r>
              <a:rPr lang="en-US" altLang="en-US"/>
              <a:t> initialized to </a:t>
            </a:r>
            <a:r>
              <a:rPr lang="en-US" altLang="en-US" b="1">
                <a:latin typeface="Courier New" panose="02070309020205020404" pitchFamily="49" charset="0"/>
              </a:rPr>
              <a:t>DEFAULT_CONSOLE_LOGLEVEL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Message is printed to the console one line at a time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D2AD7D4-FDC9-CBEB-55F8-13B3DDA57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(vs. </a:t>
            </a:r>
            <a:r>
              <a:rPr lang="en-US" altLang="en-US" b="1">
                <a:latin typeface="Courier New" panose="02070309020205020404" pitchFamily="49" charset="0"/>
              </a:rPr>
              <a:t>printf</a:t>
            </a:r>
            <a:r>
              <a:rPr lang="en-US" altLang="en-US"/>
              <a:t>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629F900-001F-A849-6DD2-DC107F575D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both </a:t>
            </a:r>
            <a:r>
              <a:rPr lang="en-US" altLang="en-US" b="1">
                <a:latin typeface="Courier New" panose="02070309020205020404" pitchFamily="49" charset="0"/>
              </a:rPr>
              <a:t>klogd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</a:rPr>
              <a:t>syslogd</a:t>
            </a:r>
            <a:r>
              <a:rPr lang="en-US" altLang="en-US"/>
              <a:t> are running</a:t>
            </a:r>
          </a:p>
          <a:p>
            <a:pPr lvl="1" eaLnBrk="1" hangingPunct="1"/>
            <a:r>
              <a:rPr lang="en-US" altLang="en-US"/>
              <a:t>Messages are appended to </a:t>
            </a:r>
            <a:r>
              <a:rPr lang="en-US" altLang="en-US" b="1">
                <a:latin typeface="Courier New" panose="02070309020205020404" pitchFamily="49" charset="0"/>
              </a:rPr>
              <a:t>/var/log/messages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klog</a:t>
            </a:r>
            <a:r>
              <a:rPr lang="en-US" altLang="en-US"/>
              <a:t> daemon doesn’t save consecutive identical lines, only the first line + the number of repetitions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0C8460C-3849-9B37-0117-16A44D8A7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(vs. </a:t>
            </a:r>
            <a:r>
              <a:rPr lang="en-US" altLang="en-US" b="1">
                <a:latin typeface="Courier New" panose="02070309020205020404" pitchFamily="49" charset="0"/>
              </a:rPr>
              <a:t>printf</a:t>
            </a:r>
            <a:r>
              <a:rPr lang="en-US" altLang="en-US"/>
              <a:t>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B179412-2513-49F3-8448-FDFD2BD736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console_loglevel</a:t>
            </a:r>
            <a:r>
              <a:rPr lang="en-US" altLang="en-US"/>
              <a:t> can be modified using </a:t>
            </a:r>
            <a:r>
              <a:rPr lang="en-US" altLang="en-US" b="1">
                <a:latin typeface="Courier New" panose="02070309020205020404" pitchFamily="49" charset="0"/>
              </a:rPr>
              <a:t>/proc/sys/kernel/printk</a:t>
            </a:r>
          </a:p>
          <a:p>
            <a:pPr lvl="1" eaLnBrk="1" hangingPunct="1"/>
            <a:r>
              <a:rPr lang="en-US" altLang="en-US"/>
              <a:t>Contains 4 values</a:t>
            </a:r>
          </a:p>
          <a:p>
            <a:pPr lvl="2" eaLnBrk="1" hangingPunct="1"/>
            <a:r>
              <a:rPr lang="en-US" altLang="en-US"/>
              <a:t>Current loglevel</a:t>
            </a:r>
          </a:p>
          <a:p>
            <a:pPr lvl="2" eaLnBrk="1" hangingPunct="1"/>
            <a:r>
              <a:rPr lang="en-US" altLang="en-US"/>
              <a:t>Default log level</a:t>
            </a:r>
          </a:p>
          <a:p>
            <a:pPr lvl="2" eaLnBrk="1" hangingPunct="1"/>
            <a:r>
              <a:rPr lang="en-US" altLang="en-US"/>
              <a:t>Minimum allowed loglevel</a:t>
            </a:r>
          </a:p>
          <a:p>
            <a:pPr lvl="2" eaLnBrk="1" hangingPunct="1"/>
            <a:r>
              <a:rPr lang="en-US" altLang="en-US"/>
              <a:t>Boot-timed default loglevel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echo 6 &gt; /proc/sys/kernel/printk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9EF7489-31E4-2437-6A2B-9D303039F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Messages Get Logged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4655EBC-B982-3798-9013-633A77A8E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writes messages into a circular buffer that is </a:t>
            </a:r>
            <a:r>
              <a:rPr lang="en-US" altLang="en-US" b="1">
                <a:latin typeface="Courier New" panose="02070309020205020404" pitchFamily="49" charset="0"/>
              </a:rPr>
              <a:t>__LOG_BUF_LEN</a:t>
            </a:r>
            <a:r>
              <a:rPr lang="en-US" altLang="en-US"/>
              <a:t> bytes</a:t>
            </a:r>
          </a:p>
          <a:p>
            <a:pPr lvl="1" eaLnBrk="1" hangingPunct="1"/>
            <a:r>
              <a:rPr lang="en-US" altLang="en-US"/>
              <a:t>If the buffer fills up, </a:t>
            </a:r>
            <a:r>
              <a:rPr lang="en-US" altLang="en-US" b="1">
                <a:latin typeface="Courier New" panose="02070309020205020404" pitchFamily="49" charset="0"/>
              </a:rPr>
              <a:t>printk</a:t>
            </a:r>
            <a:r>
              <a:rPr lang="en-US" altLang="en-US"/>
              <a:t> wraps around and overwrite the beginning of the buffer</a:t>
            </a:r>
          </a:p>
          <a:p>
            <a:pPr lvl="1" eaLnBrk="1" hangingPunct="1"/>
            <a:r>
              <a:rPr lang="en-US" altLang="en-US"/>
              <a:t>Can specify the </a:t>
            </a:r>
            <a:r>
              <a:rPr lang="en-US" altLang="en-US" b="1">
                <a:latin typeface="Courier New" panose="02070309020205020404" pitchFamily="49" charset="0"/>
              </a:rPr>
              <a:t>–f &lt;file&gt;</a:t>
            </a:r>
            <a:r>
              <a:rPr lang="en-US" altLang="en-US"/>
              <a:t> option to </a:t>
            </a:r>
            <a:r>
              <a:rPr lang="en-US" altLang="en-US" b="1">
                <a:latin typeface="Courier New" panose="02070309020205020404" pitchFamily="49" charset="0"/>
              </a:rPr>
              <a:t>klogd</a:t>
            </a:r>
            <a:r>
              <a:rPr lang="en-US" altLang="en-US"/>
              <a:t> to save messages to a specific file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A4C453-9A13-E309-A3BF-832280776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21030BB-6133-070F-DD1C-BE1799FAD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Several tools are available</a:t>
            </a:r>
          </a:p>
          <a:p>
            <a:pPr eaLnBrk="1" hangingPunct="1"/>
            <a:r>
              <a:rPr lang="en-US" altLang="en-US"/>
              <a:t>Some are more difficult to set up and learn</a:t>
            </a:r>
          </a:p>
          <a:p>
            <a:pPr eaLnBrk="1" hangingPunct="1"/>
            <a:r>
              <a:rPr lang="en-US" altLang="en-US"/>
              <a:t>Will go over basic tools, then use next assignment to go over interesting tools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54EFAEC-2CFF-51E1-6D57-43FC5D68E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Messages Get Logged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916BAF6-F227-CDE0-DC73-299068C675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from </a:t>
            </a:r>
            <a:r>
              <a:rPr lang="en-US" altLang="en-US" b="1">
                <a:latin typeface="Courier New" panose="02070309020205020404" pitchFamily="49" charset="0"/>
              </a:rPr>
              <a:t>/proc/kmsg</a:t>
            </a:r>
            <a:r>
              <a:rPr lang="en-US" altLang="en-US"/>
              <a:t> consumes data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syslog</a:t>
            </a:r>
            <a:r>
              <a:rPr lang="en-US" altLang="en-US"/>
              <a:t> system call can leave data for other processes (try </a:t>
            </a:r>
            <a:r>
              <a:rPr lang="en-US" altLang="en-US" b="1">
                <a:latin typeface="Courier New" panose="02070309020205020404" pitchFamily="49" charset="0"/>
              </a:rPr>
              <a:t>dmesg</a:t>
            </a:r>
            <a:r>
              <a:rPr lang="en-US" altLang="en-US"/>
              <a:t> command)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314CB6-D8E7-95C3-5824-74CEA9A61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Rate Limiting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7D12772-213F-3912-4985-4AE7049943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Too many messages may overwhelm the console</a:t>
            </a:r>
          </a:p>
          <a:p>
            <a:pPr eaLnBrk="1" hangingPunct="1"/>
            <a:r>
              <a:rPr lang="en-US" altLang="en-US"/>
              <a:t>To reduce repeated messages, use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int printk_ratelimit(void);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if (printk_ratelimit())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printk(KERN_NOTICE “The printer is still on fire\n”);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FB7A686-1143-47F5-F788-160A7A7EA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Rate Limiting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7F941A6-A0A7-8A0D-9961-3B84770722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modify the behavior of </a:t>
            </a:r>
            <a:r>
              <a:rPr lang="en-US" altLang="en-US" b="1">
                <a:latin typeface="Courier New" panose="02070309020205020404" pitchFamily="49" charset="0"/>
              </a:rPr>
              <a:t>printk_ratelimit</a:t>
            </a:r>
          </a:p>
          <a:p>
            <a:pPr lvl="1" eaLnBrk="1" hangingPunct="1"/>
            <a:r>
              <a:rPr lang="en-US" altLang="en-US" sz="2000" b="1">
                <a:latin typeface="Courier New" panose="02070309020205020404" pitchFamily="49" charset="0"/>
              </a:rPr>
              <a:t>/proc/sys/kernel/printk_ratelimit</a:t>
            </a:r>
          </a:p>
          <a:p>
            <a:pPr lvl="2" eaLnBrk="1" hangingPunct="1"/>
            <a:r>
              <a:rPr lang="en-US" altLang="en-US"/>
              <a:t>Number of seconds before re-enabling messages</a:t>
            </a:r>
          </a:p>
          <a:p>
            <a:pPr lvl="1" eaLnBrk="1" hangingPunct="1"/>
            <a:r>
              <a:rPr lang="en-US" altLang="en-US" sz="2000" b="1">
                <a:latin typeface="Courier New" panose="02070309020205020404" pitchFamily="49" charset="0"/>
              </a:rPr>
              <a:t>/proc/sys/kernel/printk_ratelimit_burst</a:t>
            </a:r>
          </a:p>
          <a:p>
            <a:pPr lvl="2" eaLnBrk="1" hangingPunct="1"/>
            <a:r>
              <a:rPr lang="en-US" altLang="en-US"/>
              <a:t>Number of messages accepted before rate limiting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E3A0926-ACD7-20FD-41E0-54767321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printk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/>
              <a:t>from userspace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991731D8-D4EF-52A4-E389-2B28520A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Put messages in the printk buffer</a:t>
            </a:r>
          </a:p>
          <a:p>
            <a:r>
              <a:rPr lang="en-US" altLang="en-US"/>
              <a:t>Example usage:</a:t>
            </a:r>
          </a:p>
          <a:p>
            <a:pPr lvl="1"/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echo "Hello Kernel-World" &gt; /dev/kmsg</a:t>
            </a:r>
          </a:p>
          <a:p>
            <a:r>
              <a:rPr lang="en-US" altLang="en-US"/>
              <a:t>Useful to determine ordering between userspace actions and kernel actions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5578091-457F-4CFC-451B-622F96754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</a:t>
            </a:r>
            <a:r>
              <a:rPr lang="en-US" altLang="en-US" b="1">
                <a:latin typeface="Courier New" panose="02070309020205020404" pitchFamily="49" charset="0"/>
              </a:rPr>
              <a:t>/proc</a:t>
            </a:r>
            <a:r>
              <a:rPr lang="en-US" altLang="en-US"/>
              <a:t> Filesystem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D9842F3-0BDB-0E56-8F0B-0308953C54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Exports kernel information</a:t>
            </a:r>
          </a:p>
          <a:p>
            <a:pPr eaLnBrk="1" hangingPunct="1"/>
            <a:r>
              <a:rPr lang="en-US" altLang="en-US"/>
              <a:t>Each file under </a:t>
            </a:r>
            <a:r>
              <a:rPr lang="en-US" altLang="en-US" b="1">
                <a:latin typeface="Courier New" panose="02070309020205020404" pitchFamily="49" charset="0"/>
              </a:rPr>
              <a:t>/proc</a:t>
            </a:r>
            <a:r>
              <a:rPr lang="en-US" altLang="en-US"/>
              <a:t> tied to a kernel function</a:t>
            </a:r>
          </a:p>
          <a:p>
            <a:pPr lvl="1" eaLnBrk="1" hangingPunct="1"/>
            <a:r>
              <a:rPr lang="en-US" altLang="en-US"/>
              <a:t>/proc/cpuinfo, /proc/meminfo</a:t>
            </a:r>
          </a:p>
          <a:p>
            <a:pPr eaLnBrk="1" hangingPunct="1"/>
            <a:r>
              <a:rPr lang="en-US" altLang="en-US"/>
              <a:t>Will give in-depth example after introducing character driver next week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670D5DB-2943-4006-B85B-4209EF480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Method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9296246-75ED-3C27-6F4B-8B0C0DF58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 additional commands to return debugging information</a:t>
            </a:r>
          </a:p>
          <a:p>
            <a:pPr lvl="1" eaLnBrk="1" hangingPunct="1"/>
            <a:r>
              <a:rPr lang="en-US" altLang="en-US"/>
              <a:t>Advantages</a:t>
            </a:r>
          </a:p>
          <a:p>
            <a:pPr lvl="2" eaLnBrk="1" hangingPunct="1"/>
            <a:r>
              <a:rPr lang="en-US" altLang="en-US"/>
              <a:t>More efficient</a:t>
            </a:r>
          </a:p>
          <a:p>
            <a:pPr lvl="2" eaLnBrk="1" hangingPunct="1"/>
            <a:r>
              <a:rPr lang="en-US" altLang="en-US"/>
              <a:t>Does not need to split data into pages</a:t>
            </a:r>
          </a:p>
          <a:p>
            <a:pPr lvl="2" eaLnBrk="1" hangingPunct="1"/>
            <a:r>
              <a:rPr lang="en-US" altLang="en-US"/>
              <a:t>Can be left in the driver unnoticed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9778E79-72C7-C5F0-24BD-9699B07DB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by Watching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7E80794-AB68-D7F6-7B5A-F9F0313C8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b="1">
                <a:latin typeface="Courier New" panose="02070309020205020404" pitchFamily="49" charset="0"/>
              </a:rPr>
              <a:t>strace</a:t>
            </a:r>
            <a:r>
              <a:rPr lang="en-US" altLang="en-US" sz="2800"/>
              <a:t> command</a:t>
            </a:r>
          </a:p>
          <a:p>
            <a:pPr lvl="1" eaLnBrk="1" hangingPunct="1"/>
            <a:r>
              <a:rPr lang="en-US" altLang="en-US" sz="2400"/>
              <a:t>Shows system calls, arguments, and return values</a:t>
            </a:r>
          </a:p>
          <a:p>
            <a:pPr lvl="1" eaLnBrk="1" hangingPunct="1"/>
            <a:r>
              <a:rPr lang="en-US" altLang="en-US" sz="2400"/>
              <a:t>No need to compile a program with the </a:t>
            </a:r>
            <a:r>
              <a:rPr lang="en-US" altLang="en-US" sz="2400" b="1">
                <a:latin typeface="Courier New" panose="02070309020205020404" pitchFamily="49" charset="0"/>
              </a:rPr>
              <a:t>–g</a:t>
            </a:r>
            <a:r>
              <a:rPr lang="en-US" altLang="en-US" sz="2400"/>
              <a:t> option</a:t>
            </a:r>
          </a:p>
          <a:p>
            <a:pPr lvl="1" eaLnBrk="1" hangingPunct="1"/>
            <a:r>
              <a:rPr lang="en-US" altLang="en-US" sz="2400" b="1">
                <a:latin typeface="Courier New" panose="02070309020205020404" pitchFamily="49" charset="0"/>
              </a:rPr>
              <a:t>-t</a:t>
            </a:r>
            <a:r>
              <a:rPr lang="en-US" altLang="en-US" sz="2400"/>
              <a:t> to display when each call is executed</a:t>
            </a:r>
          </a:p>
          <a:p>
            <a:pPr lvl="1" eaLnBrk="1" hangingPunct="1"/>
            <a:r>
              <a:rPr lang="en-US" altLang="en-US" sz="2400" b="1">
                <a:latin typeface="Courier New" panose="02070309020205020404" pitchFamily="49" charset="0"/>
              </a:rPr>
              <a:t>-T</a:t>
            </a:r>
            <a:r>
              <a:rPr lang="en-US" altLang="en-US" sz="2400"/>
              <a:t> to display the time spent in the call</a:t>
            </a:r>
          </a:p>
          <a:p>
            <a:pPr lvl="1" eaLnBrk="1" hangingPunct="1"/>
            <a:r>
              <a:rPr lang="en-US" altLang="en-US" sz="2400" b="1">
                <a:latin typeface="Courier New" panose="02070309020205020404" pitchFamily="49" charset="0"/>
              </a:rPr>
              <a:t>-e</a:t>
            </a:r>
            <a:r>
              <a:rPr lang="en-US" altLang="en-US" sz="2400"/>
              <a:t> to limit the types of calls</a:t>
            </a:r>
          </a:p>
          <a:p>
            <a:pPr lvl="1" eaLnBrk="1" hangingPunct="1"/>
            <a:r>
              <a:rPr lang="en-US" altLang="en-US" sz="2400" b="1">
                <a:latin typeface="Courier New" panose="02070309020205020404" pitchFamily="49" charset="0"/>
              </a:rPr>
              <a:t>-o</a:t>
            </a:r>
            <a:r>
              <a:rPr lang="en-US" altLang="en-US" sz="2400"/>
              <a:t> to redirect the output to a file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670A27-07D5-97F4-0EDB-34E9AD0B5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System Faults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CB1559C-929B-48DB-5966-C8283A3870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fault usually ends the current process, while the system continues to 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Potential side effects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Hardware left in an unusable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Kernel resources in an inconsistent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Corrupted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Common remedy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Reboot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790A557-4692-766C-D28D-8AAA1F5C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OOPS Message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907BB15-4025-7B8B-EC9A-B1629479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State of the system when an error occurred</a:t>
            </a:r>
          </a:p>
          <a:p>
            <a:r>
              <a:rPr lang="en-US" altLang="en-US"/>
              <a:t>Useful for debugging</a:t>
            </a:r>
          </a:p>
          <a:p>
            <a:r>
              <a:rPr lang="en-US" altLang="en-US"/>
              <a:t>May or may not be useful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CF03750A-6F17-9AD4-AF1C-FD050E61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OOPS</a:t>
            </a:r>
          </a:p>
        </p:txBody>
      </p:sp>
      <p:sp>
        <p:nvSpPr>
          <p:cNvPr id="33795" name="TextBox 3">
            <a:extLst>
              <a:ext uri="{FF2B5EF4-FFF2-40B4-BE49-F238E27FC236}">
                <a16:creationId xmlns:a16="http://schemas.microsoft.com/office/drawing/2014/main" id="{CA5B83C3-7433-7CEF-4F2B-2584D09F1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2667000"/>
            <a:ext cx="82962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static int hello_init(void)</a:t>
            </a:r>
          </a:p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printk(KERN_ALERT "Hello, world\n");</a:t>
            </a:r>
          </a:p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*(int *)0 = 0;</a:t>
            </a:r>
          </a:p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F9F76BD-D9A4-DB5E-FCE7-E5AC0F3E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Kernel- vs User-Space Debugging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5EF67F1-EAE4-B3BF-B322-C087D4CB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Difficulty is higher</a:t>
            </a:r>
          </a:p>
          <a:p>
            <a:pPr lvl="1" eaLnBrk="1" hangingPunct="1"/>
            <a:r>
              <a:rPr lang="en-US" altLang="en-US"/>
              <a:t>No built-in debuggers</a:t>
            </a:r>
          </a:p>
          <a:p>
            <a:pPr lvl="1" eaLnBrk="1" hangingPunct="1"/>
            <a:r>
              <a:rPr lang="en-US" altLang="en-US"/>
              <a:t>Bugs may be hard to reproduce</a:t>
            </a:r>
          </a:p>
          <a:p>
            <a:pPr eaLnBrk="1" hangingPunct="1"/>
            <a:r>
              <a:rPr lang="en-US" altLang="en-US"/>
              <a:t>Stakes are higher</a:t>
            </a:r>
          </a:p>
          <a:p>
            <a:pPr lvl="1" eaLnBrk="1" hangingPunct="1"/>
            <a:r>
              <a:rPr lang="en-US" altLang="en-US"/>
              <a:t>Fault in kernel can bring down whole system or cause unexplained behaviors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">
            <a:extLst>
              <a:ext uri="{FF2B5EF4-FFF2-40B4-BE49-F238E27FC236}">
                <a16:creationId xmlns:a16="http://schemas.microsoft.com/office/drawing/2014/main" id="{83209430-7E6D-BB64-4253-49142226A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8" y="119063"/>
            <a:ext cx="9296400" cy="655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world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BUG: unable to handle kernel NULL pointer dereference at           (null)         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IP: [&lt;ffffffffa000f012&gt;] hello_init+0x12/0x21 [hello]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PGD 32e006067 PUD 32cfaa067 PMD 0 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Oops: 0002 [#1] PREEMPT SMP 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Modules linked in: hello(O+) fuse nouveau  [last unloaded: hello]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CPU: 0 PID: 8040 Comm: insmod Tainted: G           O 3.13.7 #4    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 name: System manufacturer System Product Name/P6T6 WS REVOLUTION, BIOS 0507  7/02/2009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task: ffff8800ba86c350 ti: ffff88030001a000 task.ti: ffff88030001a000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RIP: 0010:[&lt;ffffffffa000f012&gt;]  [&lt;ffffffffa000f012&gt;] hello_init+0x12/0x21 [hello]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RSP: 0018:ffff88030001bd68  EFLAGS: 00010292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RAX: 000000000000000c RBX: ffffffffa000f000 RCX: 0000000000000000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RDX: 0000000000000001 RSI: ffff88033fc0cf48 RDI: 00000000ffffffff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RBP: ffff88030001bd68 R08: 0000000000000400 R09: ffffffff8173da24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R10: ffffffff8173da24 R11: 000000000000b8ac R12: 0000000000000000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R13: 0000000000000000 R14: ffff88030001bef8 R15: 0000000000000001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FS:  00007f05d0d48700(0000) GS:ffff88033fc00000(0000) knlGS:0000000000000000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CS:  0010 DS: 0000 ES: 0000 CR0: 0000000080050033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CR2: 0000000000000000 CR3: 000000032ff6b000 CR4: 00000000000007f0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Stack: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ffff88030001bdd8 ffffffff81000290 0000000000000000 ffff88030001bef8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ffff88030001bdc8 ffffffff8104e542 0000000000000000 00000000ffffffff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ffffffffa000f090 0000000000000001 ffffffffa000f090 0000000000000001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Trace: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[&lt;ffffffff81000290&gt;] do_one_initcall+0x7f/0x107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[&lt;ffffffff8104e542&gt;] ? __blocking_notifier_call_chain+0x4c/0x5a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[&lt;ffffffff8107f900&gt;] load_module+0x1166/0x13e1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[&lt;ffffffff8107d02e&gt;] ? mod_kobject_put+0x45/0x45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[&lt;ffffffff8107fc7c&gt;] SyS_finit_module+0x56/0x6c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[&lt;ffffffff8133cd19&gt;] tracesys+0xd0/0xd5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Code: &lt;c7&gt; 04 25 00 00 00 00 00 00 00 00 31 c0 5d c3 55 48 c7 c7 6c f0 00 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  [&lt;ffffffffa000f012&gt;] hello_init+0x12/0x21 [hello]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RSP &lt;ffff88030001bd68&gt;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CR2: 0000000000000000</a:t>
            </a:r>
          </a:p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---[ end trace 90412cd9054bc448 ]--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>
            <a:extLst>
              <a:ext uri="{FF2B5EF4-FFF2-40B4-BE49-F238E27FC236}">
                <a16:creationId xmlns:a16="http://schemas.microsoft.com/office/drawing/2014/main" id="{174519C8-B29F-4063-680B-0CB8FF561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8" y="119063"/>
            <a:ext cx="9296400" cy="655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Hello, world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BUG: unable to handle kernel NULL pointer dereference at           (null)         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IP: [&lt;ffffffffa000f012&gt;] hello_init+0x12/0x21 [hello]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PGD 32e006067 PUD 32cfaa067 PMD 0 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Oops: 0002 [#1] PREEMPT SMP 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Modules linked in: hello(O+) fuse nouveau  [last unloaded: hello]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CPU: 0 PID: 8040 Comm: insmod Tainted: G           O 3.13.7 #4    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Hardware name: System manufacturer System Product Name/P6T6 WS REVOLUTION, BIOS 0507  7/02/2009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task: ffff8800ba86c350 ti: ffff88030001a000 task.ti: ffff88030001a000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RIP: 0010:[&lt;ffffffffa000f012&gt;]  [&lt;ffffffffa000f012&gt;] hello_init+0x12/0x21 [hello]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RSP: 0018:ffff88030001bd68  EFLAGS: 00010292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RAX: 000000000000000c RBX: ffffffffa000f000 RCX: 0000000000000000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RDX: 0000000000000001 RSI: ffff88033fc0cf48 RDI: 00000000ffffffff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RBP: ffff88030001bd68 R08: 0000000000000400 R09: ffffffff8173da24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R10: ffffffff8173da24 R11: 000000000000b8ac R12: 0000000000000000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R13: 0000000000000000 R14: ffff88030001bef8 R15: 0000000000000001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FS:  00007f05d0d48700(0000) GS:ffff88033fc00000(0000) knlGS:0000000000000000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CS:  0010 DS: 0000 ES: 0000 CR0: 0000000080050033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CR2: 0000000000000000 CR3: 000000032ff6b000 CR4: 00000000000007f0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Stack: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ffff88030001bdd8 ffffffff81000290 0000000000000000 ffff88030001bef8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ffff88030001bdc8 ffffffff8104e542 0000000000000000 00000000ffffffff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ffffffffa000f090 0000000000000001 ffffffffa000f090 0000000000000001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Call Trace: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[&lt;ffffffff81000290&gt;] do_one_initcall+0x7f/0x107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[&lt;ffffffff8104e542&gt;] ? __blocking_notifier_call_chain+0x4c/0x5a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[&lt;ffffffff8107f900&gt;] load_module+0x1166/0x13e1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[&lt;ffffffff8107d02e&gt;] ? mod_kobject_put+0x45/0x45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[&lt;ffffffff8107fc7c&gt;] SyS_finit_module+0x56/0x6c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[&lt;ffffffff8133cd19&gt;] tracesys+0xd0/0xd5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Code: &lt;c7&gt; 04 25 00 00 00 00 00 00 00 00 31 c0 5d c3 55 48 c7 c7 6c f0 00 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RIP  [&lt;ffffffffa000f012&gt;] hello_init+0x12/0x21 [hello]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RSP &lt;ffff88030001bd68&gt;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CR2: 0000000000000000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---[ end trace 90412cd9054bc448 ]--</a:t>
            </a:r>
          </a:p>
        </p:txBody>
      </p:sp>
      <p:sp>
        <p:nvSpPr>
          <p:cNvPr id="35843" name="AutoShape 4">
            <a:extLst>
              <a:ext uri="{FF2B5EF4-FFF2-40B4-BE49-F238E27FC236}">
                <a16:creationId xmlns:a16="http://schemas.microsoft.com/office/drawing/2014/main" id="{A0FE73FC-D8D4-A33C-09D7-99F67121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33400"/>
            <a:ext cx="1295400" cy="762000"/>
          </a:xfrm>
          <a:prstGeom prst="wedgeRoundRectCallout">
            <a:avLst>
              <a:gd name="adj1" fmla="val -89829"/>
              <a:gd name="adj2" fmla="val -5541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Error message</a:t>
            </a:r>
          </a:p>
        </p:txBody>
      </p:sp>
      <p:sp>
        <p:nvSpPr>
          <p:cNvPr id="35844" name="AutoShape 7">
            <a:extLst>
              <a:ext uri="{FF2B5EF4-FFF2-40B4-BE49-F238E27FC236}">
                <a16:creationId xmlns:a16="http://schemas.microsoft.com/office/drawing/2014/main" id="{8F395FA0-3019-6C07-93D2-2113E2DD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029200"/>
            <a:ext cx="2133600" cy="457200"/>
          </a:xfrm>
          <a:prstGeom prst="wedgeRoundRectCallout">
            <a:avLst>
              <a:gd name="adj1" fmla="val -118824"/>
              <a:gd name="adj2" fmla="val -1458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Call Trace</a:t>
            </a:r>
          </a:p>
        </p:txBody>
      </p:sp>
      <p:sp>
        <p:nvSpPr>
          <p:cNvPr id="35845" name="AutoShape 7">
            <a:extLst>
              <a:ext uri="{FF2B5EF4-FFF2-40B4-BE49-F238E27FC236}">
                <a16:creationId xmlns:a16="http://schemas.microsoft.com/office/drawing/2014/main" id="{DA20A1C4-24B0-9DC3-A11D-B13D248FD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066800"/>
            <a:ext cx="2438400" cy="990600"/>
          </a:xfrm>
          <a:prstGeom prst="wedgeRoundRectCallout">
            <a:avLst>
              <a:gd name="adj1" fmla="val -84981"/>
              <a:gd name="adj2" fmla="val -8832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Instruction Pointer When Error Occurred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(Function)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B3A78FD2-B267-ED96-1B4D-19B5E65DA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868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IP: [&lt;ffffffffa000f012&gt;] hello_init+0x12/0x21</a:t>
            </a:r>
            <a:endParaRPr lang="en-US" altLang="en-US" sz="2400" b="1"/>
          </a:p>
        </p:txBody>
      </p:sp>
      <p:sp>
        <p:nvSpPr>
          <p:cNvPr id="36867" name="AutoShape 7">
            <a:extLst>
              <a:ext uri="{FF2B5EF4-FFF2-40B4-BE49-F238E27FC236}">
                <a16:creationId xmlns:a16="http://schemas.microsoft.com/office/drawing/2014/main" id="{70879E5E-1D3B-B8F9-B7AC-99D363F66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2743200" cy="1143000"/>
          </a:xfrm>
          <a:prstGeom prst="wedgeRoundRectCallout">
            <a:avLst>
              <a:gd name="adj1" fmla="val 73389"/>
              <a:gd name="adj2" fmla="val -17140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Offset from function beginning of offending instruction</a:t>
            </a:r>
          </a:p>
        </p:txBody>
      </p:sp>
      <p:sp>
        <p:nvSpPr>
          <p:cNvPr id="36868" name="AutoShape 7">
            <a:extLst>
              <a:ext uri="{FF2B5EF4-FFF2-40B4-BE49-F238E27FC236}">
                <a16:creationId xmlns:a16="http://schemas.microsoft.com/office/drawing/2014/main" id="{E470590A-4EFB-5C25-D4B3-7C5FD493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"/>
            <a:ext cx="2133600" cy="571500"/>
          </a:xfrm>
          <a:prstGeom prst="wedgeRoundRectCallout">
            <a:avLst>
              <a:gd name="adj1" fmla="val 142398"/>
              <a:gd name="adj2" fmla="val 20446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Size of function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">
            <a:extLst>
              <a:ext uri="{FF2B5EF4-FFF2-40B4-BE49-F238E27FC236}">
                <a16:creationId xmlns:a16="http://schemas.microsoft.com/office/drawing/2014/main" id="{3DBA32E6-A982-F0AB-DAD1-C59361C8E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86106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 gdb hello.ko  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Reading symbols from /home/mark/tmp_module/hello.ko...done.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(gdb) disassemble hello_init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Dump of assembler code for function hello_init: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0x0000000000000024 &lt;+0&gt;: push   %rbp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0x0000000000000025 &lt;+1&gt;: mov    $0x0,%rdi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0x000000000000002c &lt;+8&gt;: xor    %eax,%eax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0x000000000000002e &lt;+10&gt;:    mov    %rsp,%rbp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0x0000000000000031 &lt;+13&gt;:    callq  0x36 &lt;hello_init+18&gt;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0x0000000000000036 &lt;+18&gt;:    movl   $0x0,0x0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0x0000000000000041 &lt;+29&gt;:    xor    %eax,%eax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0x0000000000000043 &lt;+31&gt;:    pop    %rbp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0x0000000000000044 &lt;+32&gt;:    retq   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End of assembler dump.</a:t>
            </a:r>
          </a:p>
          <a:p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1" name="AutoShape 7">
            <a:extLst>
              <a:ext uri="{FF2B5EF4-FFF2-40B4-BE49-F238E27FC236}">
                <a16:creationId xmlns:a16="http://schemas.microsoft.com/office/drawing/2014/main" id="{23FAA258-51F4-9CD0-721A-9C9AD05A1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76800"/>
            <a:ext cx="2743200" cy="1143000"/>
          </a:xfrm>
          <a:prstGeom prst="wedgeRoundRectCallout">
            <a:avLst>
              <a:gd name="adj1" fmla="val -26611"/>
              <a:gd name="adj2" fmla="val -18791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Offending instruction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(NULL pointer dereference)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62157AC-BCFE-4984-5BD5-FF1B41D9F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162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(gdb) list *0x36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0x36 is in hello_init (/home/mark/tmp_module/hello.c:8).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3   MODULE_LICENSE("Dual BSD/GPL");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5   static int hello_init(void)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6   {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7           printk(KERN_ALERT "Hello, world\n");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8           *(int *)0 = 0;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9           return 0;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10  }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11  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12  static void hello_exit(void)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(gdb) 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23AE843-227F-5D45-15B1-32783ABCE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04800"/>
            <a:ext cx="29765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0x24 + 0x12</a:t>
            </a:r>
          </a:p>
          <a:p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func   offset</a:t>
            </a:r>
          </a:p>
          <a:p>
            <a:r>
              <a:rPr lang="en-US" altLang="en-US" sz="2800"/>
              <a:t>start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F7701C4-0673-1808-B11B-BDFEA421D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Oops Messages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0727A6E-74DF-44EB-70AF-F2F440A4E5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 </a:t>
            </a:r>
            <a:r>
              <a:rPr lang="en-US" altLang="en-US" b="1">
                <a:latin typeface="Courier New" panose="02070309020205020404" pitchFamily="49" charset="0"/>
              </a:rPr>
              <a:t>CONFIG_KALLSYMS</a:t>
            </a:r>
            <a:r>
              <a:rPr lang="en-US" altLang="en-US"/>
              <a:t> option turned on to see meaningful messages</a:t>
            </a:r>
          </a:p>
          <a:p>
            <a:pPr eaLnBrk="1" hangingPunct="1"/>
            <a:r>
              <a:rPr lang="en-US" altLang="en-US"/>
              <a:t>Other tricks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0xa5a5a5a5</a:t>
            </a:r>
            <a:r>
              <a:rPr lang="en-US" altLang="en-US"/>
              <a:t> on stack </a:t>
            </a:r>
            <a:r>
              <a:rPr lang="en-US" altLang="en-US">
                <a:sym typeface="Wingdings" panose="05000000000000000000" pitchFamily="2" charset="2"/>
              </a:rPr>
              <a:t> memory not initialized</a:t>
            </a: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EE07340D-7503-1C0F-342F-79D89729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Asserting Bugs and Dumping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E44D4-C537-C0D4-8E11-B334FCD88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b="1" dirty="0">
                <a:latin typeface="Courier New" panose="02070309020205020404" pitchFamily="49" charset="0"/>
              </a:rPr>
              <a:t>BUG</a:t>
            </a:r>
            <a:r>
              <a:rPr lang="en-US" dirty="0"/>
              <a:t>() and </a:t>
            </a:r>
            <a:r>
              <a:rPr lang="en-US" b="1" dirty="0">
                <a:latin typeface="Courier New" panose="02070309020205020404" pitchFamily="49" charset="0"/>
              </a:rPr>
              <a:t>BUG_ON(conditional</a:t>
            </a:r>
            <a:r>
              <a:rPr lang="en-US" dirty="0"/>
              <a:t>) </a:t>
            </a:r>
          </a:p>
          <a:p>
            <a:pPr lvl="1" eaLnBrk="1" hangingPunct="1">
              <a:defRPr/>
            </a:pPr>
            <a:r>
              <a:rPr lang="en-US" dirty="0"/>
              <a:t>Cause an oops, which results in a stack trace and an error message</a:t>
            </a:r>
          </a:p>
          <a:p>
            <a:pPr eaLnBrk="1" hangingPunct="1">
              <a:defRPr/>
            </a:pPr>
            <a:r>
              <a:rPr lang="en-US" b="1" dirty="0">
                <a:latin typeface="Courier New" panose="02070309020205020404" pitchFamily="49" charset="0"/>
              </a:rPr>
              <a:t>panic</a:t>
            </a:r>
            <a:r>
              <a:rPr lang="en-US" dirty="0"/>
              <a:t>()</a:t>
            </a:r>
          </a:p>
          <a:p>
            <a:pPr lvl="1" eaLnBrk="1" hangingPunct="1">
              <a:defRPr/>
            </a:pPr>
            <a:r>
              <a:rPr lang="en-US" dirty="0"/>
              <a:t>Causes and oops and halts the kernel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</a:rPr>
              <a:t>	if (</a:t>
            </a:r>
            <a:r>
              <a:rPr lang="en-US" sz="2000" b="1" dirty="0" err="1">
                <a:latin typeface="Courier New" panose="02070309020205020404" pitchFamily="49" charset="0"/>
              </a:rPr>
              <a:t>terrible_thing</a:t>
            </a:r>
            <a:r>
              <a:rPr lang="en-US" sz="2000" b="1" dirty="0">
                <a:latin typeface="Courier New" panose="02070309020205020404" pitchFamily="49" charset="0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</a:rPr>
              <a:t>		panic(“</a:t>
            </a:r>
            <a:r>
              <a:rPr lang="en-US" sz="2000" b="1" dirty="0" err="1">
                <a:latin typeface="Courier New" panose="02070309020205020404" pitchFamily="49" charset="0"/>
              </a:rPr>
              <a:t>terrible_thing</a:t>
            </a:r>
            <a:r>
              <a:rPr lang="en-US" sz="2000" b="1" dirty="0">
                <a:latin typeface="Courier New" panose="02070309020205020404" pitchFamily="49" charset="0"/>
              </a:rPr>
              <a:t> is %</a:t>
            </a:r>
            <a:r>
              <a:rPr lang="en-US" sz="2000" b="1" dirty="0" err="1">
                <a:latin typeface="Courier New" panose="02070309020205020404" pitchFamily="49" charset="0"/>
              </a:rPr>
              <a:t>ld</a:t>
            </a:r>
            <a:r>
              <a:rPr lang="en-US" sz="2000" b="1" dirty="0">
                <a:latin typeface="Courier New" panose="02070309020205020404" pitchFamily="49" charset="0"/>
              </a:rPr>
              <a:t>!\n”, 			</a:t>
            </a:r>
            <a:r>
              <a:rPr lang="en-US" sz="2000" b="1" dirty="0" err="1">
                <a:latin typeface="Courier New" panose="02070309020205020404" pitchFamily="49" charset="0"/>
              </a:rPr>
              <a:t>terrible_thing</a:t>
            </a:r>
            <a:r>
              <a:rPr lang="en-US" sz="2000" b="1" dirty="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2134354C-45AB-C1B2-1CA7-6BBB1058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Asserting Bugs and Dumping Information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0640006E-0916-865E-6D79-98009D32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dump_stack</a:t>
            </a:r>
            <a:r>
              <a:rPr lang="en-US" altLang="en-US"/>
              <a:t>()</a:t>
            </a:r>
          </a:p>
          <a:p>
            <a:pPr lvl="1" eaLnBrk="1" hangingPunct="1"/>
            <a:r>
              <a:rPr lang="en-US" altLang="en-US"/>
              <a:t>Dumps contents of the registers and a function backtrace to the console without an oops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6D333A6-021D-41DB-846C-45A89815B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Hangs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2AA4927-712D-A9D8-1577-18DC8C702B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Keyboard lockups, but other things are still working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the “magic SysRq key”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To enable magic SysRq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Compile kernel with </a:t>
            </a:r>
            <a:r>
              <a:rPr lang="en-US" altLang="en-US" b="1">
                <a:latin typeface="Courier New" panose="02070309020205020404" pitchFamily="49" charset="0"/>
              </a:rPr>
              <a:t>CONFIG_MAGIC_SYSRQ</a:t>
            </a:r>
            <a:r>
              <a:rPr lang="en-US" altLang="en-US"/>
              <a:t> 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echo 1 &gt; /proc/sys/kernel/sysrq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To trigger magic SysRq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Alt-SysRq-&lt;command&gt;</a:t>
            </a:r>
            <a:endParaRPr lang="en-US" altLang="en-US"/>
          </a:p>
          <a:p>
            <a:pPr lvl="2"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echo &lt;command&gt; &gt; /proc/sysrq-trigger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2FB706B-32C3-FA43-0330-0F6A0FA18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Hangs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F687076-2611-975A-8DE2-7939B641B1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k</a:t>
            </a:r>
            <a:r>
              <a:rPr lang="en-US" altLang="en-US"/>
              <a:t>:  kills all processes running on the current console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s</a:t>
            </a:r>
            <a:r>
              <a:rPr lang="en-US" altLang="en-US"/>
              <a:t>:  synchronize all disks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u</a:t>
            </a:r>
            <a:r>
              <a:rPr lang="en-US" altLang="en-US"/>
              <a:t>: umount and remount all disks in read-only mode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b</a:t>
            </a:r>
            <a:r>
              <a:rPr lang="en-US" altLang="en-US"/>
              <a:t>:  reboot, make sure to synchronize and remount the disks first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5864D0A-5498-6EAE-0960-52F1E684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BBFA-5334-3006-3B3A-1189E36D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Incorrect code</a:t>
            </a:r>
          </a:p>
          <a:p>
            <a:pPr lvl="1" eaLnBrk="1" hangingPunct="1">
              <a:defRPr/>
            </a:pPr>
            <a:r>
              <a:rPr lang="en-US" dirty="0"/>
              <a:t>Example: not storing correct value in proper place</a:t>
            </a:r>
          </a:p>
          <a:p>
            <a:pPr eaLnBrk="1" hangingPunct="1">
              <a:defRPr/>
            </a:pPr>
            <a:r>
              <a:rPr lang="en-US" dirty="0"/>
              <a:t>Synchronization error</a:t>
            </a:r>
          </a:p>
          <a:p>
            <a:pPr lvl="1" eaLnBrk="1" hangingPunct="1">
              <a:defRPr/>
            </a:pPr>
            <a:r>
              <a:rPr lang="en-US" dirty="0"/>
              <a:t>Example: not properly locking a shared variable</a:t>
            </a:r>
          </a:p>
          <a:p>
            <a:pPr eaLnBrk="1" hangingPunct="1">
              <a:defRPr/>
            </a:pPr>
            <a:r>
              <a:rPr lang="en-US" dirty="0"/>
              <a:t>Incorrectly managing hardware</a:t>
            </a:r>
          </a:p>
          <a:p>
            <a:pPr lvl="1" eaLnBrk="1" hangingPunct="1">
              <a:defRPr/>
            </a:pPr>
            <a:r>
              <a:rPr lang="en-US" dirty="0"/>
              <a:t>Example: sending wrong operation to wrong control register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A7A06A3-08D6-25A2-C312-0D775D957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Hangs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B52DA1D-789D-1225-34B9-2D4ACA1DF1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p</a:t>
            </a:r>
            <a:r>
              <a:rPr lang="en-US" altLang="en-US"/>
              <a:t>:  prints processor registers information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t</a:t>
            </a:r>
            <a:r>
              <a:rPr lang="en-US" altLang="en-US"/>
              <a:t>:  prints the current task list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m</a:t>
            </a:r>
            <a:r>
              <a:rPr lang="en-US" altLang="en-US"/>
              <a:t>:  prints memory information</a:t>
            </a:r>
          </a:p>
          <a:p>
            <a:pPr lvl="1" eaLnBrk="1" hangingPunct="1"/>
            <a:r>
              <a:rPr lang="en-US" altLang="en-US"/>
              <a:t>See </a:t>
            </a:r>
            <a:r>
              <a:rPr lang="en-US" altLang="en-US" b="1">
                <a:latin typeface="Courier New" panose="02070309020205020404" pitchFamily="49" charset="0"/>
              </a:rPr>
              <a:t>sysrq.txt </a:t>
            </a:r>
            <a:r>
              <a:rPr lang="en-US" altLang="en-US"/>
              <a:t>for more </a:t>
            </a:r>
          </a:p>
          <a:p>
            <a:pPr eaLnBrk="1" hangingPunct="1"/>
            <a:r>
              <a:rPr lang="en-US" altLang="en-US"/>
              <a:t>Precaution for chasing system hangs</a:t>
            </a:r>
          </a:p>
          <a:p>
            <a:pPr lvl="1" eaLnBrk="1" hangingPunct="1"/>
            <a:r>
              <a:rPr lang="en-US" altLang="en-US"/>
              <a:t>Mount all disks as read-only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>
            <a:extLst>
              <a:ext uri="{FF2B5EF4-FFF2-40B4-BE49-F238E27FC236}">
                <a16:creationId xmlns:a16="http://schemas.microsoft.com/office/drawing/2014/main" id="{CFF7E148-64BB-ED46-5A55-E3AF4949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Hangs</a:t>
            </a:r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371BB3CC-1CBC-EF7D-788D-E1B0C352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7588"/>
            <a:ext cx="86868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/>
              <a:t>un</a:t>
            </a:r>
            <a:r>
              <a:rPr lang="en-US" altLang="en-US" sz="2400" b="1"/>
              <a:t>R</a:t>
            </a:r>
            <a:r>
              <a:rPr lang="en-US" altLang="en-US" sz="2400"/>
              <a:t>aw      (take control of keyboard back from X),</a:t>
            </a:r>
          </a:p>
          <a:p>
            <a:r>
              <a:rPr lang="en-US" altLang="en-US" sz="2400"/>
              <a:t> t</a:t>
            </a:r>
            <a:r>
              <a:rPr lang="en-US" altLang="en-US" sz="2400" b="1"/>
              <a:t>E</a:t>
            </a:r>
            <a:r>
              <a:rPr lang="en-US" altLang="en-US" sz="2400"/>
              <a:t>rminate (send SIGTERM to all processes, allowing them to terminate gracefully),</a:t>
            </a:r>
          </a:p>
          <a:p>
            <a:r>
              <a:rPr lang="en-US" altLang="en-US" sz="2400"/>
              <a:t> k</a:t>
            </a:r>
            <a:r>
              <a:rPr lang="en-US" altLang="en-US" sz="2400" b="1"/>
              <a:t>I</a:t>
            </a:r>
            <a:r>
              <a:rPr lang="en-US" altLang="en-US" sz="2400"/>
              <a:t>ll      (send SIGKILL to all processes, forcing them to terminate immediately),</a:t>
            </a:r>
          </a:p>
          <a:p>
            <a:r>
              <a:rPr lang="en-US" altLang="en-US" sz="2400"/>
              <a:t>  </a:t>
            </a:r>
            <a:r>
              <a:rPr lang="en-US" altLang="en-US" sz="2400" b="1"/>
              <a:t>S</a:t>
            </a:r>
            <a:r>
              <a:rPr lang="en-US" altLang="en-US" sz="2400"/>
              <a:t>ync     (flush data to disk),</a:t>
            </a:r>
          </a:p>
          <a:p>
            <a:r>
              <a:rPr lang="en-US" altLang="en-US" sz="2400"/>
              <a:t>  </a:t>
            </a:r>
            <a:r>
              <a:rPr lang="en-US" altLang="en-US" sz="2400" b="1"/>
              <a:t>U</a:t>
            </a:r>
            <a:r>
              <a:rPr lang="en-US" altLang="en-US" sz="2400"/>
              <a:t>nmount  (remount all filesystems read-only),</a:t>
            </a:r>
          </a:p>
          <a:p>
            <a:r>
              <a:rPr lang="en-US" altLang="en-US" sz="2400"/>
              <a:t>re</a:t>
            </a:r>
            <a:r>
              <a:rPr lang="en-US" altLang="en-US" sz="2400" b="1"/>
              <a:t>B</a:t>
            </a:r>
            <a:r>
              <a:rPr lang="en-US" altLang="en-US" sz="2400"/>
              <a:t>oot.</a:t>
            </a: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B45BA5FE-715C-6EC5-B552-176B99EFB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5915025"/>
            <a:ext cx="850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/>
              <a:t>"</a:t>
            </a:r>
            <a:r>
              <a:rPr lang="en-US" altLang="en-US" sz="3600" b="1"/>
              <a:t>R</a:t>
            </a:r>
            <a:r>
              <a:rPr lang="en-US" altLang="en-US" sz="3600"/>
              <a:t>eboot </a:t>
            </a:r>
            <a:r>
              <a:rPr lang="en-US" altLang="en-US" sz="3600" b="1"/>
              <a:t>E</a:t>
            </a:r>
            <a:r>
              <a:rPr lang="en-US" altLang="en-US" sz="3600"/>
              <a:t>ven </a:t>
            </a:r>
            <a:r>
              <a:rPr lang="en-US" altLang="en-US" sz="3600" b="1"/>
              <a:t>I</a:t>
            </a:r>
            <a:r>
              <a:rPr lang="en-US" altLang="en-US" sz="3600"/>
              <a:t>f </a:t>
            </a:r>
            <a:r>
              <a:rPr lang="en-US" altLang="en-US" sz="3600" b="1"/>
              <a:t>S</a:t>
            </a:r>
            <a:r>
              <a:rPr lang="en-US" altLang="en-US" sz="3600"/>
              <a:t>ystem </a:t>
            </a:r>
            <a:r>
              <a:rPr lang="en-US" altLang="en-US" sz="3600" b="1"/>
              <a:t>U</a:t>
            </a:r>
            <a:r>
              <a:rPr lang="en-US" altLang="en-US" sz="3600"/>
              <a:t>tterly </a:t>
            </a:r>
            <a:r>
              <a:rPr lang="en-US" altLang="en-US" sz="3600" b="1"/>
              <a:t>B</a:t>
            </a:r>
            <a:r>
              <a:rPr lang="en-US" altLang="en-US" sz="3600"/>
              <a:t>roken"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39E437D-8296-CD0B-FFD0-A633A1D64A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Advanced Char Driver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093FB-BD7D-CEA7-DCCF-A3A2B98A1524}"/>
              </a:ext>
            </a:extLst>
          </p:cNvPr>
          <p:cNvSpPr txBox="1"/>
          <p:nvPr/>
        </p:nvSpPr>
        <p:spPr>
          <a:xfrm>
            <a:off x="6553200" y="4733835"/>
            <a:ext cx="3000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BHAVANA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26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09/05/2024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2566A16-751E-7724-2DAF-292713AFC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506A205-2791-45AF-2A78-C0A19EA74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Managing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 numbers</a:t>
            </a:r>
          </a:p>
          <a:p>
            <a:pPr eaLnBrk="1" hangingPunct="1"/>
            <a:r>
              <a:rPr lang="en-US" altLang="en-US"/>
              <a:t>Putting a thread to sleep</a:t>
            </a:r>
          </a:p>
          <a:p>
            <a:pPr eaLnBrk="1" hangingPunct="1"/>
            <a:r>
              <a:rPr lang="en-US" altLang="en-US"/>
              <a:t>Seeking on a device</a:t>
            </a:r>
          </a:p>
          <a:p>
            <a:pPr eaLnBrk="1" hangingPunct="1"/>
            <a:r>
              <a:rPr lang="en-US" altLang="en-US"/>
              <a:t>Access control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0A69380-4153-A153-1B5F-9D166D2DF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ioctl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B6B4798-FA8E-6D12-6484-4B42BB210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en-US" dirty="0"/>
              <a:t>input/output control</a:t>
            </a:r>
          </a:p>
          <a:p>
            <a:pPr eaLnBrk="1" hangingPunct="1">
              <a:defRPr/>
            </a:pPr>
            <a:r>
              <a:rPr lang="en-US" altLang="en-US" dirty="0"/>
              <a:t>system call</a:t>
            </a:r>
          </a:p>
          <a:p>
            <a:pPr eaLnBrk="1" hangingPunct="1">
              <a:defRPr/>
            </a:pPr>
            <a:r>
              <a:rPr lang="en-US" altLang="en-US" dirty="0"/>
              <a:t>For operations beyond simple data transfers</a:t>
            </a:r>
          </a:p>
          <a:p>
            <a:pPr lvl="1" eaLnBrk="1" hangingPunct="1">
              <a:defRPr/>
            </a:pPr>
            <a:r>
              <a:rPr lang="en-US" altLang="en-US" dirty="0"/>
              <a:t>Eject the media</a:t>
            </a:r>
          </a:p>
          <a:p>
            <a:pPr lvl="1" eaLnBrk="1" hangingPunct="1">
              <a:defRPr/>
            </a:pPr>
            <a:r>
              <a:rPr lang="en-US" altLang="en-US" dirty="0"/>
              <a:t>Report error information</a:t>
            </a:r>
          </a:p>
          <a:p>
            <a:pPr lvl="1" eaLnBrk="1" hangingPunct="1">
              <a:defRPr/>
            </a:pPr>
            <a:r>
              <a:rPr lang="en-US" altLang="en-US" dirty="0"/>
              <a:t>Change hardware settings</a:t>
            </a:r>
          </a:p>
          <a:p>
            <a:pPr lvl="1" eaLnBrk="1" hangingPunct="1">
              <a:defRPr/>
            </a:pPr>
            <a:r>
              <a:rPr lang="en-US" altLang="en-US" dirty="0"/>
              <a:t>Self destruct</a:t>
            </a:r>
          </a:p>
          <a:p>
            <a:pPr eaLnBrk="1" hangingPunct="1">
              <a:defRPr/>
            </a:pPr>
            <a:r>
              <a:rPr lang="en-US" altLang="en-US" sz="2800" dirty="0"/>
              <a:t>Alternatives</a:t>
            </a:r>
          </a:p>
          <a:p>
            <a:pPr lvl="1" eaLnBrk="1" hangingPunct="1">
              <a:defRPr/>
            </a:pPr>
            <a:r>
              <a:rPr lang="en-US" altLang="en-US" sz="2400" dirty="0"/>
              <a:t>Embedded commands in the data stream</a:t>
            </a:r>
          </a:p>
          <a:p>
            <a:pPr lvl="1" eaLnBrk="1" hangingPunct="1">
              <a:defRPr/>
            </a:pPr>
            <a:r>
              <a:rPr lang="en-US" altLang="en-US" sz="2400" dirty="0"/>
              <a:t>Driver-specific file systems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576567C-E452-DC19-50BD-2BA5A08B8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ioctl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8289E8C-93AA-8EF8-964F-284A50ECA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User-level interface (application view)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 ioctl(int fd, int request, ...);</a:t>
            </a:r>
          </a:p>
          <a:p>
            <a:pPr lvl="1" eaLnBrk="1" hangingPunct="1"/>
            <a:r>
              <a:rPr lang="en-US" altLang="en-US" sz="2400" b="1">
                <a:latin typeface="Courier New" panose="02070309020205020404" pitchFamily="49" charset="0"/>
              </a:rPr>
              <a:t>...</a:t>
            </a:r>
          </a:p>
          <a:p>
            <a:pPr lvl="2" eaLnBrk="1" hangingPunct="1"/>
            <a:r>
              <a:rPr lang="en-US" altLang="en-US" sz="2000"/>
              <a:t>Does not indicate variable number of arguments</a:t>
            </a:r>
          </a:p>
          <a:p>
            <a:pPr lvl="3" eaLnBrk="1" hangingPunct="1"/>
            <a:r>
              <a:rPr lang="en-US" altLang="en-US" sz="1800"/>
              <a:t>Would be problematic for the system call interface</a:t>
            </a:r>
          </a:p>
          <a:p>
            <a:pPr lvl="2" eaLnBrk="1" hangingPunct="1"/>
            <a:r>
              <a:rPr lang="en-US" altLang="en-US" sz="2000"/>
              <a:t>In this context, it is meant to pass a single </a:t>
            </a:r>
            <a:r>
              <a:rPr lang="en-US" altLang="en-US" sz="2000" b="1"/>
              <a:t>optional</a:t>
            </a:r>
            <a:r>
              <a:rPr lang="en-US" altLang="en-US" sz="2000"/>
              <a:t> argument</a:t>
            </a:r>
          </a:p>
          <a:p>
            <a:pPr lvl="3" eaLnBrk="1" hangingPunct="1"/>
            <a:r>
              <a:rPr lang="en-US" altLang="en-US" sz="1800"/>
              <a:t>Traditionally a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char *argp</a:t>
            </a:r>
          </a:p>
          <a:p>
            <a:pPr lvl="3" eaLnBrk="1" hangingPunct="1"/>
            <a:r>
              <a:rPr lang="en-US" altLang="en-US" sz="1800"/>
              <a:t>Just a way to bypass the type checking</a:t>
            </a:r>
          </a:p>
          <a:p>
            <a:pPr lvl="1" eaLnBrk="1" hangingPunct="1"/>
            <a:r>
              <a:rPr lang="en-US" altLang="en-US" sz="2400"/>
              <a:t>For more information, look at man page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887DE6C-39C6-9D3D-A0EF-9EB4AFE59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ioctl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92F4563-4BD5-3E94-F770-DA546BEC9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en-US" dirty="0"/>
              <a:t>Driver-level interface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dirty="0" err="1"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(*</a:t>
            </a:r>
            <a:r>
              <a:rPr lang="en-US" altLang="en-US" sz="2400" b="1" dirty="0" err="1">
                <a:latin typeface="Courier New" pitchFamily="49" charset="0"/>
              </a:rPr>
              <a:t>unlocked_ioctl</a:t>
            </a:r>
            <a:r>
              <a:rPr lang="en-US" altLang="en-US" sz="2400" b="1" dirty="0">
                <a:latin typeface="Courier New" pitchFamily="49" charset="0"/>
              </a:rPr>
              <a:t>) (</a:t>
            </a:r>
            <a:r>
              <a:rPr lang="en-US" altLang="en-US" sz="2400" b="1" dirty="0" err="1">
                <a:latin typeface="Courier New" pitchFamily="49" charset="0"/>
              </a:rPr>
              <a:t>struct</a:t>
            </a:r>
            <a:r>
              <a:rPr lang="en-US" altLang="en-US" sz="2400" b="1" dirty="0">
                <a:latin typeface="Courier New" pitchFamily="49" charset="0"/>
              </a:rPr>
              <a:t> file *</a:t>
            </a:r>
            <a:r>
              <a:rPr lang="en-US" altLang="en-US" sz="2400" b="1" dirty="0" err="1">
                <a:latin typeface="Courier New" pitchFamily="49" charset="0"/>
              </a:rPr>
              <a:t>filp</a:t>
            </a:r>
            <a:r>
              <a:rPr lang="en-US" altLang="en-US" sz="2400" b="1" dirty="0">
                <a:latin typeface="Courier New" pitchFamily="49" charset="0"/>
              </a:rPr>
              <a:t>,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latin typeface="Courier New" pitchFamily="49" charset="0"/>
              </a:rPr>
              <a:t>              unsigned </a:t>
            </a:r>
            <a:r>
              <a:rPr lang="en-US" altLang="en-US" sz="2400" b="1" dirty="0" err="1">
                <a:latin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</a:rPr>
              <a:t>cmd</a:t>
            </a:r>
            <a:r>
              <a:rPr lang="en-US" altLang="en-US" sz="2400" b="1" dirty="0">
                <a:latin typeface="Courier New" pitchFamily="49" charset="0"/>
              </a:rPr>
              <a:t>,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latin typeface="Courier New" pitchFamily="49" charset="0"/>
              </a:rPr>
              <a:t>              unsigned long </a:t>
            </a:r>
            <a:r>
              <a:rPr lang="en-US" altLang="en-US" sz="2400" b="1" dirty="0" err="1">
                <a:latin typeface="Courier New" pitchFamily="49" charset="0"/>
              </a:rPr>
              <a:t>arg</a:t>
            </a:r>
            <a:r>
              <a:rPr lang="en-US" altLang="en-US" sz="2400" b="1" dirty="0">
                <a:latin typeface="Courier New" pitchFamily="49" charset="0"/>
              </a:rPr>
              <a:t>);</a:t>
            </a:r>
          </a:p>
          <a:p>
            <a:pPr lvl="1" eaLnBrk="1" hangingPunct="1">
              <a:defRPr/>
            </a:pPr>
            <a:r>
              <a:rPr lang="en-US" altLang="en-US" sz="2400" b="1" dirty="0" err="1">
                <a:latin typeface="Courier New" pitchFamily="49" charset="0"/>
              </a:rPr>
              <a:t>cmd</a:t>
            </a: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dirty="0"/>
              <a:t>is passed from the user unchanged</a:t>
            </a:r>
          </a:p>
          <a:p>
            <a:pPr lvl="1" eaLnBrk="1" hangingPunct="1">
              <a:defRPr/>
            </a:pPr>
            <a:r>
              <a:rPr lang="en-US" altLang="en-US" sz="2400" b="1" dirty="0" err="1">
                <a:latin typeface="Courier New" pitchFamily="49" charset="0"/>
              </a:rPr>
              <a:t>arg</a:t>
            </a:r>
            <a:r>
              <a:rPr lang="en-US" altLang="en-US" sz="2400" b="1" dirty="0">
                <a:latin typeface="Courier New" pitchFamily="49" charset="0"/>
              </a:rPr>
              <a:t> </a:t>
            </a:r>
            <a:r>
              <a:rPr lang="en-US" altLang="en-US" sz="2400" dirty="0"/>
              <a:t>can be an integer or a pointer</a:t>
            </a:r>
          </a:p>
          <a:p>
            <a:pPr lvl="1" eaLnBrk="1" hangingPunct="1">
              <a:defRPr/>
            </a:pPr>
            <a:r>
              <a:rPr lang="en-US" altLang="en-US" sz="2400" dirty="0"/>
              <a:t>Compiler does not type check</a:t>
            </a:r>
          </a:p>
          <a:p>
            <a:pPr eaLnBrk="1" hangingPunct="1">
              <a:defRPr/>
            </a:pPr>
            <a:r>
              <a:rPr lang="en-US" altLang="en-US" sz="2800" b="1" dirty="0" err="1">
                <a:latin typeface="Courier New" pitchFamily="49" charset="0"/>
                <a:cs typeface="Courier New" pitchFamily="49" charset="0"/>
              </a:rPr>
              <a:t>ioctl</a:t>
            </a: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800" dirty="0"/>
              <a:t> has changed from the LDD3 era</a:t>
            </a:r>
          </a:p>
          <a:p>
            <a:pPr lvl="1" eaLnBrk="1" hangingPunct="1">
              <a:defRPr/>
            </a:pPr>
            <a:r>
              <a:rPr lang="en-US" altLang="en-US" sz="2400" dirty="0"/>
              <a:t>Modified to remove the big kernel lock (BKL)</a:t>
            </a:r>
          </a:p>
          <a:p>
            <a:pPr lvl="1" eaLnBrk="1" hangingPunct="1">
              <a:defRPr/>
            </a:pPr>
            <a:r>
              <a:rPr lang="en-US" altLang="en-US" sz="2400" dirty="0">
                <a:hlinkClick r:id="rId3"/>
              </a:rPr>
              <a:t>http://lwn.net/Articles/119652/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A9B649B-9828-D13C-B221-63E068B13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19E6A76-C752-1650-F19B-2166F0271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Desire a numbering scheme to avoid mistakes</a:t>
            </a:r>
          </a:p>
          <a:p>
            <a:pPr lvl="1" eaLnBrk="1" hangingPunct="1"/>
            <a:r>
              <a:rPr lang="en-US" altLang="en-US"/>
              <a:t>E.g., issuing a command to the wrong device (changing the baud rate of an audio device)</a:t>
            </a:r>
          </a:p>
          <a:p>
            <a:pPr lvl="1" eaLnBrk="1" hangingPunct="1"/>
            <a:r>
              <a:rPr lang="en-US" altLang="en-US"/>
              <a:t>Unique ioctl command numbers across system</a:t>
            </a:r>
          </a:p>
          <a:p>
            <a:pPr lvl="1" eaLnBrk="1" hangingPunct="1"/>
            <a:r>
              <a:rPr lang="en-US" altLang="en-US"/>
              <a:t>Check </a:t>
            </a:r>
            <a:r>
              <a:rPr lang="en-US" altLang="en-US" b="1">
                <a:latin typeface="Courier New" panose="02070309020205020404" pitchFamily="49" charset="0"/>
              </a:rPr>
              <a:t>ioctl.h</a:t>
            </a:r>
            <a:r>
              <a:rPr lang="en-US" altLang="en-US"/>
              <a:t> files in the source and directory </a:t>
            </a:r>
            <a:r>
              <a:rPr lang="en-US" altLang="en-US" b="1">
                <a:latin typeface="Courier New" panose="02070309020205020404" pitchFamily="49" charset="0"/>
              </a:rPr>
              <a:t>Documentation/ioctl/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28608C7-E868-9C97-3C41-617360A9D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276284E-D047-866F-53E2-0E34B44BD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A command number uses four </a:t>
            </a:r>
            <a:r>
              <a:rPr lang="en-US" altLang="en-US" dirty="0" err="1"/>
              <a:t>bitfields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Defined in </a:t>
            </a:r>
            <a:r>
              <a:rPr lang="en-US" altLang="en-US" sz="2000" b="1" dirty="0">
                <a:latin typeface="Courier New" pitchFamily="49" charset="0"/>
              </a:rPr>
              <a:t>include/</a:t>
            </a:r>
            <a:r>
              <a:rPr lang="en-US" altLang="en-US" sz="2000" b="1" dirty="0" err="1">
                <a:latin typeface="Courier New" pitchFamily="49" charset="0"/>
              </a:rPr>
              <a:t>uapi</a:t>
            </a:r>
            <a:r>
              <a:rPr lang="en-US" altLang="en-US" sz="2000" b="1" dirty="0">
                <a:latin typeface="Courier New" pitchFamily="49" charset="0"/>
              </a:rPr>
              <a:t>/</a:t>
            </a:r>
            <a:r>
              <a:rPr lang="en-US" altLang="en-US" sz="2000" b="1" dirty="0" err="1">
                <a:latin typeface="Courier New" pitchFamily="49" charset="0"/>
              </a:rPr>
              <a:t>asm</a:t>
            </a:r>
            <a:r>
              <a:rPr lang="en-US" altLang="en-US" sz="2000" b="1" dirty="0">
                <a:latin typeface="Courier New" pitchFamily="49" charset="0"/>
              </a:rPr>
              <a:t>-generic/</a:t>
            </a:r>
            <a:r>
              <a:rPr lang="en-US" altLang="en-US" sz="2000" b="1" dirty="0" err="1">
                <a:latin typeface="Courier New" pitchFamily="49" charset="0"/>
              </a:rPr>
              <a:t>ioctl.h</a:t>
            </a:r>
            <a:endParaRPr lang="en-US" altLang="en-US" sz="2000" b="1" dirty="0">
              <a:latin typeface="Courier New" pitchFamily="49" charset="0"/>
            </a:endParaRPr>
          </a:p>
          <a:p>
            <a:pPr marL="671512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600" dirty="0"/>
              <a:t>(for most architectures)</a:t>
            </a:r>
          </a:p>
          <a:p>
            <a:pPr lvl="1" eaLnBrk="1" hangingPunct="1">
              <a:defRPr/>
            </a:pPr>
            <a:r>
              <a:rPr lang="en-US" altLang="en-US" dirty="0"/>
              <a:t>&lt; </a:t>
            </a:r>
            <a:r>
              <a:rPr lang="en-US" altLang="en-US" b="1" dirty="0">
                <a:latin typeface="Courier New" pitchFamily="49" charset="0"/>
              </a:rPr>
              <a:t>direction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type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number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size</a:t>
            </a:r>
            <a:r>
              <a:rPr lang="en-US" altLang="en-US" dirty="0"/>
              <a:t>&gt;</a:t>
            </a:r>
          </a:p>
          <a:p>
            <a:pPr lvl="2" eaLnBrk="1" hangingPunct="1">
              <a:defRPr/>
            </a:pPr>
            <a:r>
              <a:rPr lang="en-US" altLang="en-US" b="1" dirty="0">
                <a:latin typeface="Courier New" pitchFamily="49" charset="0"/>
              </a:rPr>
              <a:t>direction</a:t>
            </a:r>
            <a:r>
              <a:rPr lang="en-US" altLang="en-US" dirty="0"/>
              <a:t>: direction of data transfer </a:t>
            </a:r>
          </a:p>
          <a:p>
            <a:pPr lvl="3" eaLnBrk="1" hangingPunct="1">
              <a:defRPr/>
            </a:pPr>
            <a:r>
              <a:rPr lang="en-US" altLang="en-US" b="1" dirty="0">
                <a:latin typeface="Courier New" pitchFamily="49" charset="0"/>
              </a:rPr>
              <a:t>_IOC_NONE</a:t>
            </a:r>
          </a:p>
          <a:p>
            <a:pPr lvl="3" eaLnBrk="1" hangingPunct="1">
              <a:defRPr/>
            </a:pPr>
            <a:r>
              <a:rPr lang="en-US" altLang="en-US" b="1" dirty="0">
                <a:latin typeface="Courier New" pitchFamily="49" charset="0"/>
              </a:rPr>
              <a:t>_IOC_READ</a:t>
            </a:r>
          </a:p>
          <a:p>
            <a:pPr lvl="3" eaLnBrk="1" hangingPunct="1">
              <a:defRPr/>
            </a:pPr>
            <a:r>
              <a:rPr lang="en-US" altLang="en-US" b="1" dirty="0">
                <a:latin typeface="Courier New" pitchFamily="49" charset="0"/>
              </a:rPr>
              <a:t>_IOC_WRITE</a:t>
            </a:r>
          </a:p>
          <a:p>
            <a:pPr lvl="3" eaLnBrk="1" hangingPunct="1">
              <a:defRPr/>
            </a:pPr>
            <a:r>
              <a:rPr lang="en-US" altLang="en-US" b="1" dirty="0">
                <a:latin typeface="Courier New" pitchFamily="49" charset="0"/>
              </a:rPr>
              <a:t>_IOC_READ | WRITE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508C475-11E6-9604-2572-0CB0A7EF9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87EB2B-513B-580E-01D2-3D5C633ED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&lt; </a:t>
            </a:r>
            <a:r>
              <a:rPr lang="en-US" altLang="en-US" b="1">
                <a:latin typeface="Courier New" panose="02070309020205020404" pitchFamily="49" charset="0"/>
              </a:rPr>
              <a:t>direction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type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number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size</a:t>
            </a:r>
            <a:r>
              <a:rPr lang="en-US" altLang="en-US"/>
              <a:t>&gt;</a:t>
            </a:r>
            <a:endParaRPr lang="en-US" altLang="en-US" b="1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type</a:t>
            </a:r>
            <a:r>
              <a:rPr lang="en-US" altLang="en-US"/>
              <a:t> (</a:t>
            </a:r>
            <a:r>
              <a:rPr lang="en-US" altLang="en-US" b="1">
                <a:latin typeface="Courier New" panose="02070309020205020404" pitchFamily="49" charset="0"/>
              </a:rPr>
              <a:t>ioctl </a:t>
            </a:r>
            <a:r>
              <a:rPr lang="en-US" altLang="en-US"/>
              <a:t>device type) </a:t>
            </a:r>
          </a:p>
          <a:p>
            <a:pPr lvl="3" eaLnBrk="1" hangingPunct="1"/>
            <a:r>
              <a:rPr lang="en-US" altLang="en-US"/>
              <a:t>8-bit (</a:t>
            </a:r>
            <a:r>
              <a:rPr lang="en-US" altLang="en-US" b="1">
                <a:latin typeface="Courier New" panose="02070309020205020404" pitchFamily="49" charset="0"/>
              </a:rPr>
              <a:t>_IOC_TYPEBITS</a:t>
            </a:r>
            <a:r>
              <a:rPr lang="en-US" altLang="en-US"/>
              <a:t>) magic number</a:t>
            </a:r>
          </a:p>
          <a:p>
            <a:pPr lvl="3" eaLnBrk="1" hangingPunct="1"/>
            <a:r>
              <a:rPr lang="en-US" altLang="en-US"/>
              <a:t>Associated with the device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number</a:t>
            </a:r>
            <a:endParaRPr lang="en-US" altLang="en-US"/>
          </a:p>
          <a:p>
            <a:pPr lvl="3" eaLnBrk="1" hangingPunct="1"/>
            <a:r>
              <a:rPr lang="en-US" altLang="en-US"/>
              <a:t>8-bit (</a:t>
            </a:r>
            <a:r>
              <a:rPr lang="en-US" altLang="en-US" b="1">
                <a:latin typeface="Courier New" panose="02070309020205020404" pitchFamily="49" charset="0"/>
              </a:rPr>
              <a:t>_IOC_NRBITS</a:t>
            </a:r>
            <a:r>
              <a:rPr lang="en-US" altLang="en-US"/>
              <a:t>) sequential number</a:t>
            </a:r>
          </a:p>
          <a:p>
            <a:pPr lvl="3" eaLnBrk="1" hangingPunct="1"/>
            <a:r>
              <a:rPr lang="en-US" altLang="en-US"/>
              <a:t>Unique within device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37C897C-ED8E-624D-00B5-B55845EA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Pitfalls from Personal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86A0-79D8-0522-A196-6A0B80458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Beware NULL or garbage pointers</a:t>
            </a:r>
          </a:p>
          <a:p>
            <a:pPr eaLnBrk="1" hangingPunct="1">
              <a:defRPr/>
            </a:pPr>
            <a:r>
              <a:rPr lang="en-US" dirty="0"/>
              <a:t>Zero-out memory before using</a:t>
            </a:r>
          </a:p>
          <a:p>
            <a:pPr eaLnBrk="1" hangingPunct="1">
              <a:defRPr/>
            </a:pPr>
            <a:r>
              <a:rPr lang="en-US" dirty="0"/>
              <a:t>Do not re-create the wheel</a:t>
            </a:r>
          </a:p>
          <a:p>
            <a:pPr lvl="1" eaLnBrk="1" hangingPunct="1">
              <a:defRPr/>
            </a:pPr>
            <a:r>
              <a:rPr lang="en-US" dirty="0"/>
              <a:t>Use functions already available (e.g. linked list, strings)</a:t>
            </a:r>
          </a:p>
          <a:p>
            <a:pPr eaLnBrk="1" hangingPunct="1">
              <a:defRPr/>
            </a:pPr>
            <a:r>
              <a:rPr lang="en-US" dirty="0"/>
              <a:t>Beware of any warnings in compilation</a:t>
            </a:r>
          </a:p>
          <a:p>
            <a:pPr eaLnBrk="1" hangingPunct="1">
              <a:defRPr/>
            </a:pPr>
            <a:r>
              <a:rPr lang="en-US" dirty="0"/>
              <a:t>Minimize complexity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818A299-853C-BE36-78F1-3ED490D7D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E4CD8F1-B963-B229-257F-48DD06568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&lt; </a:t>
            </a:r>
            <a:r>
              <a:rPr lang="en-US" altLang="en-US" b="1">
                <a:latin typeface="Courier New" panose="02070309020205020404" pitchFamily="49" charset="0"/>
              </a:rPr>
              <a:t>direction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type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number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size</a:t>
            </a:r>
            <a:r>
              <a:rPr lang="en-US" altLang="en-US"/>
              <a:t>&gt;</a:t>
            </a:r>
            <a:endParaRPr lang="en-US" altLang="en-US" b="1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size</a:t>
            </a:r>
            <a:r>
              <a:rPr lang="en-US" altLang="en-US"/>
              <a:t>: size of user data involved</a:t>
            </a:r>
          </a:p>
          <a:p>
            <a:pPr lvl="3" eaLnBrk="1" hangingPunct="1"/>
            <a:r>
              <a:rPr lang="en-US" altLang="en-US" b="1">
                <a:latin typeface="Courier New" panose="02070309020205020404" pitchFamily="49" charset="0"/>
              </a:rPr>
              <a:t>_IOC_SIZEBITS</a:t>
            </a:r>
            <a:endParaRPr lang="en-US" altLang="en-US"/>
          </a:p>
          <a:p>
            <a:pPr lvl="4" eaLnBrk="1" hangingPunct="1"/>
            <a:r>
              <a:rPr lang="en-US" altLang="en-US"/>
              <a:t>Usually 14 bits but could be overridden by architecture</a:t>
            </a:r>
          </a:p>
          <a:p>
            <a:pPr lvl="2" eaLnBrk="1" hangingPunct="1"/>
            <a:endParaRPr lang="en-US" altLang="en-US" sz="1600" b="1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sz="1600" b="1">
                <a:solidFill>
                  <a:srgbClr val="7030A0"/>
                </a:solidFill>
                <a:latin typeface="Courier New" panose="02070309020205020404" pitchFamily="49" charset="0"/>
              </a:rPr>
              <a:t>#define SCULL_IOCSQUANTUM _IOW(SCULL_IOC_MAGIC,  1, int)</a:t>
            </a:r>
          </a:p>
        </p:txBody>
      </p:sp>
      <p:sp>
        <p:nvSpPr>
          <p:cNvPr id="11268" name="TextBox 1">
            <a:extLst>
              <a:ext uri="{FF2B5EF4-FFF2-40B4-BE49-F238E27FC236}">
                <a16:creationId xmlns:a16="http://schemas.microsoft.com/office/drawing/2014/main" id="{1FBEC397-EB0D-E2ED-4EE5-BCCC1B1BE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792538"/>
            <a:ext cx="7848600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/* provoke compile error for invalid uses of size argument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extern unsigned int __invalid_size_argument_for_IOC;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#define _IOC_TYPECHECK(t) \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((sizeof(t) == sizeof(t[1]) &amp;&amp; \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sizeof(t) &lt; (1 &lt;&lt; _IOC_SIZEBITS)) ? \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sizeof(t) : __invalid_size_argument_for_IOC)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/* See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http://lwn.net/Articles/48354/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5AEE578-E025-87BC-7A49-46CE89AAE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F457E09-5272-1E3B-61AD-F1F61948F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Useful macros to create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 numbers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_IO(type, nr)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_IOR(type, nr, datatype)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_IOW(type, nr, datatype)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_IOWR(type, nr, datatype)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_IO*_BAD</a:t>
            </a:r>
            <a:r>
              <a:rPr lang="en-US" altLang="en-US"/>
              <a:t> used for backward compatibility</a:t>
            </a:r>
          </a:p>
          <a:p>
            <a:pPr lvl="1" eaLnBrk="1" hangingPunct="1"/>
            <a:r>
              <a:rPr lang="en-US" altLang="en-US"/>
              <a:t>Uses number (of bytes) rather than datatype</a:t>
            </a:r>
          </a:p>
          <a:p>
            <a:pPr lvl="1" eaLnBrk="1" hangingPunct="1"/>
            <a:r>
              <a:rPr lang="en-US" altLang="en-US" sz="1600" b="1">
                <a:latin typeface="Courier New" panose="02070309020205020404" pitchFamily="49" charset="0"/>
              </a:rPr>
              <a:t>http://lkml.iu.edu//hypermail/linux/kernel/0310.1/0019.html</a:t>
            </a: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6252C9AF-8C79-911E-963E-42554631C6EB}"/>
              </a:ext>
            </a:extLst>
          </p:cNvPr>
          <p:cNvSpPr/>
          <p:nvPr/>
        </p:nvSpPr>
        <p:spPr>
          <a:xfrm>
            <a:off x="3810000" y="2573338"/>
            <a:ext cx="34290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arg</a:t>
            </a:r>
            <a:r>
              <a:rPr lang="en-US" dirty="0"/>
              <a:t> is unsigned long (integer)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4339AF4-E6E9-E81D-8B7C-4876D4645B29}"/>
              </a:ext>
            </a:extLst>
          </p:cNvPr>
          <p:cNvSpPr/>
          <p:nvPr/>
        </p:nvSpPr>
        <p:spPr>
          <a:xfrm>
            <a:off x="6248400" y="3124200"/>
            <a:ext cx="457200" cy="13716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5975CBC1-022E-EF38-9E14-824D328B3FEB}"/>
              </a:ext>
            </a:extLst>
          </p:cNvPr>
          <p:cNvSpPr/>
          <p:nvPr/>
        </p:nvSpPr>
        <p:spPr>
          <a:xfrm>
            <a:off x="6858000" y="3543300"/>
            <a:ext cx="2057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arg</a:t>
            </a:r>
            <a:r>
              <a:rPr lang="en-US" dirty="0"/>
              <a:t> is a pointer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7E44202-8804-62A0-AC58-782C1C96D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4EE5DC9-DFD6-C3C0-8547-7B3055EC6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Useful macros to decode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 numbers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_IOC_DIR(nr)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_IOC_TYPE(nr) 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_IOC_NR(nr)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_IOC_SIZE(nr)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7B11EAF-EA7A-A7B1-9A0B-C6D56DF97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6C7607A-59C2-E5C6-4DDD-6D5992509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  <a:r>
              <a:rPr lang="en-US" altLang="en-US"/>
              <a:t> example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/* Use 'k' as magic number (type) field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#define SCULL_IOC_MAGIC 'k‘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/* Please use a different 8-bit number in your code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#define SCULL_IOCRESET _IO(SCULL_IOC_MAGIC, 0)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F8652F7-6874-638B-6717-97CB356B9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B0A4260-BBA8-574A-804E-21F3E25AB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scull</a:t>
            </a:r>
            <a:r>
              <a:rPr lang="en-US" altLang="en-US" dirty="0"/>
              <a:t> example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/*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 S means "Set" through a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ptr</a:t>
            </a:r>
            <a:r>
              <a:rPr lang="en-US" altLang="en-US" sz="1600" b="1" dirty="0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 T means "Tell" directly with the argument value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 G means "Get": reply by setting through a pointer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 Q means "Query": response is on the return value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 X means "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eXchange</a:t>
            </a:r>
            <a:r>
              <a:rPr lang="en-US" altLang="en-US" sz="1600" b="1" dirty="0">
                <a:latin typeface="Courier New" panose="02070309020205020404" pitchFamily="49" charset="0"/>
              </a:rPr>
              <a:t>": switch G and S atomically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 H means "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sHift</a:t>
            </a:r>
            <a:r>
              <a:rPr lang="en-US" altLang="en-US" sz="1600" b="1" dirty="0">
                <a:latin typeface="Courier New" panose="02070309020205020404" pitchFamily="49" charset="0"/>
              </a:rPr>
              <a:t>": switch T and Q atomically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#define SCULL_IOC</a:t>
            </a:r>
            <a:r>
              <a:rPr lang="en-US" altLang="en-US" sz="1600" b="1" dirty="0">
                <a:solidFill>
                  <a:srgbClr val="9966FF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sz="1600" b="1" dirty="0">
                <a:latin typeface="Courier New" panose="02070309020205020404" pitchFamily="49" charset="0"/>
              </a:rPr>
              <a:t>QUANTUM _IOW(SCULL_IOC_MAGIC, 1, int)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#define SCULL_IOC</a:t>
            </a:r>
            <a:r>
              <a:rPr lang="en-US" altLang="en-US" sz="1600" b="1" dirty="0">
                <a:solidFill>
                  <a:srgbClr val="9966FF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sz="1600" b="1" dirty="0">
                <a:latin typeface="Courier New" panose="02070309020205020404" pitchFamily="49" charset="0"/>
              </a:rPr>
              <a:t>QSET _IOW(SCULL_IOC_MAGIC, 2, int)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#define SCULL_IOC</a:t>
            </a:r>
            <a:r>
              <a:rPr lang="en-US" altLang="en-US" sz="1600" b="1" dirty="0">
                <a:solidFill>
                  <a:srgbClr val="9966FF"/>
                </a:solidFill>
                <a:latin typeface="Courier New" panose="02070309020205020404" pitchFamily="49" charset="0"/>
              </a:rPr>
              <a:t>T</a:t>
            </a:r>
            <a:r>
              <a:rPr lang="en-US" altLang="en-US" sz="1600" b="1" dirty="0">
                <a:latin typeface="Courier New" panose="02070309020205020404" pitchFamily="49" charset="0"/>
              </a:rPr>
              <a:t>QUANTUM _IO(SCULL_IOC_MAGIC, 3)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#define SCULL_IOC</a:t>
            </a:r>
            <a:r>
              <a:rPr lang="en-US" altLang="en-US" sz="1600" b="1" dirty="0">
                <a:solidFill>
                  <a:srgbClr val="9966FF"/>
                </a:solidFill>
                <a:latin typeface="Courier New" panose="02070309020205020404" pitchFamily="49" charset="0"/>
              </a:rPr>
              <a:t>T</a:t>
            </a:r>
            <a:r>
              <a:rPr lang="en-US" altLang="en-US" sz="1600" b="1" dirty="0">
                <a:latin typeface="Courier New" panose="02070309020205020404" pitchFamily="49" charset="0"/>
              </a:rPr>
              <a:t>QSET _IO(SCULL_IOC_MAGIC, 4)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#define SCULL_IOC</a:t>
            </a:r>
            <a:r>
              <a:rPr lang="en-US" altLang="en-US" sz="1600" b="1" dirty="0">
                <a:solidFill>
                  <a:srgbClr val="9966FF"/>
                </a:solidFill>
                <a:latin typeface="Courier New" panose="02070309020205020404" pitchFamily="49" charset="0"/>
              </a:rPr>
              <a:t>G</a:t>
            </a:r>
            <a:r>
              <a:rPr lang="en-US" altLang="en-US" sz="1600" b="1" dirty="0">
                <a:latin typeface="Courier New" panose="02070309020205020404" pitchFamily="49" charset="0"/>
              </a:rPr>
              <a:t>QUANTUM _IOR(SCULL_IOC_MAGIC, 5, int)</a:t>
            </a:r>
          </a:p>
        </p:txBody>
      </p:sp>
      <p:sp>
        <p:nvSpPr>
          <p:cNvPr id="15364" name="AutoShape 4">
            <a:extLst>
              <a:ext uri="{FF2B5EF4-FFF2-40B4-BE49-F238E27FC236}">
                <a16:creationId xmlns:a16="http://schemas.microsoft.com/office/drawing/2014/main" id="{EF35A95B-033C-F04D-EF1F-B5EE2CC7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971800"/>
            <a:ext cx="1600200" cy="1524000"/>
          </a:xfrm>
          <a:prstGeom prst="wedgeRoundRectCallout">
            <a:avLst>
              <a:gd name="adj1" fmla="val -87745"/>
              <a:gd name="adj2" fmla="val 1171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Set new value and return the old value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C4833E8-884B-3F3C-7A6C-BD3899F4D215}"/>
              </a:ext>
            </a:extLst>
          </p:cNvPr>
          <p:cNvSpPr/>
          <p:nvPr/>
        </p:nvSpPr>
        <p:spPr>
          <a:xfrm>
            <a:off x="6248400" y="3640138"/>
            <a:ext cx="228600" cy="533400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4FAEEB7-BD8F-0AA1-9F28-F59142B47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ADA550F-458F-8ED0-3B76-92E4461F7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  <a:r>
              <a:rPr lang="en-US" altLang="en-US"/>
              <a:t> example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#define SCULL_IOC</a:t>
            </a:r>
            <a:r>
              <a:rPr lang="en-US" altLang="en-US" sz="1600" b="1">
                <a:solidFill>
                  <a:srgbClr val="9966FF"/>
                </a:solidFill>
                <a:latin typeface="Courier New" panose="02070309020205020404" pitchFamily="49" charset="0"/>
              </a:rPr>
              <a:t>G</a:t>
            </a:r>
            <a:r>
              <a:rPr lang="en-US" altLang="en-US" sz="1600" b="1">
                <a:latin typeface="Courier New" panose="02070309020205020404" pitchFamily="49" charset="0"/>
              </a:rPr>
              <a:t>QSET _IOR(SCULL_IOC_MAGIC, 6, int)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#define SCULL_IOC</a:t>
            </a:r>
            <a:r>
              <a:rPr lang="en-US" altLang="en-US" sz="1600" b="1">
                <a:solidFill>
                  <a:srgbClr val="9966FF"/>
                </a:solidFill>
                <a:latin typeface="Courier New" panose="02070309020205020404" pitchFamily="49" charset="0"/>
              </a:rPr>
              <a:t>Q</a:t>
            </a:r>
            <a:r>
              <a:rPr lang="en-US" altLang="en-US" sz="1600" b="1">
                <a:latin typeface="Courier New" panose="02070309020205020404" pitchFamily="49" charset="0"/>
              </a:rPr>
              <a:t>QUANTUM _IO(SCULL_IOC_MAGIC, 7)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#define SCULL_IOC</a:t>
            </a:r>
            <a:r>
              <a:rPr lang="en-US" altLang="en-US" sz="1600" b="1">
                <a:solidFill>
                  <a:srgbClr val="9966FF"/>
                </a:solidFill>
                <a:latin typeface="Courier New" panose="02070309020205020404" pitchFamily="49" charset="0"/>
              </a:rPr>
              <a:t>Q</a:t>
            </a:r>
            <a:r>
              <a:rPr lang="en-US" altLang="en-US" sz="1600" b="1">
                <a:latin typeface="Courier New" panose="02070309020205020404" pitchFamily="49" charset="0"/>
              </a:rPr>
              <a:t>QSET _IO(SCULL_IOC_MAGIC, 8)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#define SCULL_IOC</a:t>
            </a:r>
            <a:r>
              <a:rPr lang="en-US" altLang="en-US" sz="1600" b="1">
                <a:solidFill>
                  <a:srgbClr val="9966FF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1600" b="1">
                <a:latin typeface="Courier New" panose="02070309020205020404" pitchFamily="49" charset="0"/>
              </a:rPr>
              <a:t>QUANTUM _IOWR(SCULL_IOC_MAGIC, 9, int)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#define SCULL_IOC</a:t>
            </a:r>
            <a:r>
              <a:rPr lang="en-US" altLang="en-US" sz="1600" b="1">
                <a:solidFill>
                  <a:srgbClr val="9966FF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1600" b="1">
                <a:latin typeface="Courier New" panose="02070309020205020404" pitchFamily="49" charset="0"/>
              </a:rPr>
              <a:t>QSET _IOWR(SCULL_IOC_MAGIC,10, int)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#define SCULL_IOC</a:t>
            </a:r>
            <a:r>
              <a:rPr lang="en-US" altLang="en-US" sz="1600" b="1">
                <a:solidFill>
                  <a:srgbClr val="9966FF"/>
                </a:solidFill>
                <a:latin typeface="Courier New" panose="02070309020205020404" pitchFamily="49" charset="0"/>
              </a:rPr>
              <a:t>H</a:t>
            </a:r>
            <a:r>
              <a:rPr lang="en-US" altLang="en-US" sz="1600" b="1">
                <a:latin typeface="Courier New" panose="02070309020205020404" pitchFamily="49" charset="0"/>
              </a:rPr>
              <a:t>QUANTUM _IO(SCULL_IOC_MAGIC, 11)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#define SCULL_IOC</a:t>
            </a:r>
            <a:r>
              <a:rPr lang="en-US" altLang="en-US" sz="1600" b="1">
                <a:solidFill>
                  <a:srgbClr val="9966FF"/>
                </a:solidFill>
                <a:latin typeface="Courier New" panose="02070309020205020404" pitchFamily="49" charset="0"/>
              </a:rPr>
              <a:t>H</a:t>
            </a:r>
            <a:r>
              <a:rPr lang="en-US" altLang="en-US" sz="1600" b="1">
                <a:latin typeface="Courier New" panose="02070309020205020404" pitchFamily="49" charset="0"/>
              </a:rPr>
              <a:t>QSET _IO(SCULL_IOC_MAGIC, 12)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#define SCULL_IOC_MAXNR 14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A64E292-F80C-668D-21B3-16D8A8781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Return Value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B879C0A-2D19-6919-27DF-0F3687D1E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the command number is not supported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–ENOTTY</a:t>
            </a:r>
            <a:r>
              <a:rPr lang="en-US" altLang="en-US"/>
              <a:t> (according to the POSIX standard)</a:t>
            </a:r>
          </a:p>
          <a:p>
            <a:pPr lvl="1" eaLnBrk="1" hangingPunct="1"/>
            <a:r>
              <a:rPr lang="en-US" altLang="en-US"/>
              <a:t>Some drivers may (in conflict with the POSIX standard) return </a:t>
            </a:r>
            <a:r>
              <a:rPr lang="en-US" altLang="en-US" b="1">
                <a:latin typeface="Courier New" panose="02070309020205020404" pitchFamily="49" charset="0"/>
              </a:rPr>
              <a:t>–EINVAL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AD8F952-3C6A-D557-7B00-AB7958BA5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Predefined Commands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FAB5E87-4E60-4D99-FBE7-1D58CE253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Handled by the kernel first</a:t>
            </a:r>
          </a:p>
          <a:p>
            <a:pPr lvl="1" eaLnBrk="1" hangingPunct="1"/>
            <a:r>
              <a:rPr lang="en-US" altLang="en-US"/>
              <a:t>Will not be passed down to device drivers</a:t>
            </a:r>
          </a:p>
          <a:p>
            <a:pPr eaLnBrk="1" hangingPunct="1"/>
            <a:r>
              <a:rPr lang="en-US" altLang="en-US"/>
              <a:t>Three groups</a:t>
            </a:r>
          </a:p>
          <a:p>
            <a:pPr lvl="1" eaLnBrk="1" hangingPunct="1"/>
            <a:r>
              <a:rPr lang="en-US" altLang="en-US"/>
              <a:t>For any file (regular, device, FIFO, socket)</a:t>
            </a:r>
          </a:p>
          <a:p>
            <a:pPr lvl="2" eaLnBrk="1" hangingPunct="1"/>
            <a:r>
              <a:rPr lang="en-US" altLang="en-US"/>
              <a:t>Magic number: “T.”</a:t>
            </a:r>
          </a:p>
          <a:p>
            <a:pPr lvl="1" eaLnBrk="1" hangingPunct="1"/>
            <a:r>
              <a:rPr lang="en-US" altLang="en-US"/>
              <a:t>For regular files only </a:t>
            </a:r>
          </a:p>
          <a:p>
            <a:pPr lvl="1" eaLnBrk="1" hangingPunct="1"/>
            <a:r>
              <a:rPr lang="en-US" altLang="en-US"/>
              <a:t>Specific to the file system type</a:t>
            </a:r>
          </a:p>
          <a:p>
            <a:pPr lvl="2" eaLnBrk="1" hangingPunct="1"/>
            <a:r>
              <a:rPr lang="en-US" altLang="en-US"/>
              <a:t>E.g., see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ext2_ioctl()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6FE059D-A763-847C-86AA-82E67ECC1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Argument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4C16A9D-5F5F-C2E3-2A27-1E7F5965E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If it is an integer, just use it directly</a:t>
            </a:r>
          </a:p>
          <a:p>
            <a:pPr eaLnBrk="1" hangingPunct="1"/>
            <a:r>
              <a:rPr lang="en-US" altLang="en-US"/>
              <a:t>If it is a pointer</a:t>
            </a:r>
          </a:p>
          <a:p>
            <a:pPr lvl="1" eaLnBrk="1" hangingPunct="1"/>
            <a:r>
              <a:rPr lang="en-US" altLang="en-US"/>
              <a:t>Need to check for valid user address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int access_ok(int type, const void *addr,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      unsigned long size); 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type</a:t>
            </a:r>
            <a:r>
              <a:rPr lang="en-US" altLang="en-US"/>
              <a:t>:  either </a:t>
            </a:r>
            <a:r>
              <a:rPr lang="en-US" altLang="en-US" b="1">
                <a:latin typeface="Courier New" panose="02070309020205020404" pitchFamily="49" charset="0"/>
              </a:rPr>
              <a:t>VERIFY_READ</a:t>
            </a:r>
            <a:r>
              <a:rPr lang="en-US" altLang="en-US"/>
              <a:t> or </a:t>
            </a:r>
            <a:r>
              <a:rPr lang="en-US" altLang="en-US" b="1">
                <a:latin typeface="Courier New" panose="02070309020205020404" pitchFamily="49" charset="0"/>
              </a:rPr>
              <a:t>VERIFY_WRITE</a:t>
            </a:r>
          </a:p>
          <a:p>
            <a:pPr lvl="2" eaLnBrk="1" hangingPunct="1"/>
            <a:r>
              <a:rPr lang="en-US" altLang="en-US"/>
              <a:t>Returns 1 for success, 0 for failure</a:t>
            </a:r>
          </a:p>
          <a:p>
            <a:pPr lvl="3" eaLnBrk="1" hangingPunct="1"/>
            <a:r>
              <a:rPr lang="en-US" altLang="en-US"/>
              <a:t>Driver then results </a:t>
            </a:r>
            <a:r>
              <a:rPr lang="en-US" altLang="en-US" sz="2200" b="1">
                <a:latin typeface="Courier New" panose="02070309020205020404" pitchFamily="49" charset="0"/>
              </a:rPr>
              <a:t>–EFAULT</a:t>
            </a:r>
            <a:r>
              <a:rPr lang="en-US" altLang="en-US"/>
              <a:t> to the caller</a:t>
            </a:r>
          </a:p>
          <a:p>
            <a:pPr lvl="2" eaLnBrk="1" hangingPunct="1"/>
            <a:r>
              <a:rPr lang="en-US" altLang="en-US"/>
              <a:t>Defined in </a:t>
            </a:r>
            <a:r>
              <a:rPr lang="en-US" altLang="en-US" b="1">
                <a:latin typeface="Courier New" panose="02070309020205020404" pitchFamily="49" charset="0"/>
              </a:rPr>
              <a:t>&lt;linux/uaccess.h&gt;</a:t>
            </a:r>
          </a:p>
          <a:p>
            <a:pPr lvl="2" eaLnBrk="1" hangingPunct="1"/>
            <a:r>
              <a:rPr lang="en-US" altLang="en-US"/>
              <a:t>Mostly called by memory-access routines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EE69C00-9763-965C-60AA-AFAA761D7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Argument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C48DC83-69E2-B6EE-E170-DFE5A9A60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  <a:r>
              <a:rPr lang="en-US" altLang="en-US"/>
              <a:t> example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int scull_ioctl(struct file *filp,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unsigned int cmd, unsigned long arg)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int err = 0, tmp;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int retval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/* check the magic number and whether the command is defined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(_IOC_TYPE(cmd) != SCULL_IOC_MAGIC)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return -ENOTTY;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(_IOC_NR(cmd) &gt; SCULL_IOC_MAXNR)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return -ENOTTY;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2C17E25-D32A-7B20-9419-B474AE482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Support in the Kernel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CCD89F3-4FE7-07CF-BAE1-031A299B96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Under the “kernel hacking” menu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Not supported by all architectures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CONFIG_DEBUG_KERNEL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Enables other debugging features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CONFIG_DEBUG_SLUB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Checks kernel memory allocation functions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Memory overrun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Memory initialization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A55C356-384C-AE4F-7A6E-C97510580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Argument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DA5259F-D26A-A3C3-AC59-4F27F5CE3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  <a:r>
              <a:rPr lang="en-US" altLang="en-US"/>
              <a:t> example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/* the concept of "read" and "write" is reversed here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(_IOC_DIR(cmd) &amp; _IOC_READ)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err = !access_ok(VERIFY_WRITE, (void __user *) arg,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  _IOC_SIZE(cmd));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 else if (_IOC_DIR(cmd) &amp; _IOC_WRITE)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err = !access_ok(VERIFY_READ, (void __user *) arg,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  _IOC_SIZE(cmd));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(err) return -EFAULT;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3A590C1-4CF1-5B11-3E6F-CAE6FD594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Capabilities and Restricted Operations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A390774-0D11-0B26-2F08-AFC05EBFB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600"/>
              <a:t>Limit certain </a:t>
            </a:r>
            <a:r>
              <a:rPr lang="en-US" altLang="en-US" sz="2600" b="1">
                <a:latin typeface="Courier New" panose="02070309020205020404" pitchFamily="49" charset="0"/>
              </a:rPr>
              <a:t>ioctl</a:t>
            </a:r>
            <a:r>
              <a:rPr lang="en-US" altLang="en-US" sz="2600"/>
              <a:t> operations to privileged users</a:t>
            </a:r>
          </a:p>
          <a:p>
            <a:pPr eaLnBrk="1" hangingPunct="1"/>
            <a:r>
              <a:rPr lang="en-US" altLang="en-US" sz="2600"/>
              <a:t>See </a:t>
            </a:r>
            <a:r>
              <a:rPr lang="en-US" altLang="en-US" sz="2600" b="1">
                <a:latin typeface="Courier New" panose="02070309020205020404" pitchFamily="49" charset="0"/>
              </a:rPr>
              <a:t>&lt;linux/capability.h&gt;</a:t>
            </a:r>
            <a:r>
              <a:rPr lang="en-US" altLang="en-US" sz="2600"/>
              <a:t> for the full set of capabilities</a:t>
            </a:r>
          </a:p>
          <a:p>
            <a:pPr eaLnBrk="1" hangingPunct="1"/>
            <a:r>
              <a:rPr lang="en-US" altLang="en-US" sz="2600"/>
              <a:t>To check a certain capability call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int capable(int capability);</a:t>
            </a:r>
          </a:p>
          <a:p>
            <a:pPr eaLnBrk="1" hangingPunct="1"/>
            <a:r>
              <a:rPr lang="en-US" altLang="en-US" sz="2600"/>
              <a:t>In the </a:t>
            </a:r>
            <a:r>
              <a:rPr lang="en-US" altLang="en-US" sz="2600" b="1">
                <a:latin typeface="Courier New" panose="02070309020205020404" pitchFamily="49" charset="0"/>
              </a:rPr>
              <a:t>scull</a:t>
            </a:r>
            <a:r>
              <a:rPr lang="en-US" altLang="en-US" sz="2600"/>
              <a:t> example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if (!capable(CAP_SYS_ADMIN))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return –EPERM;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sz="2600" b="1">
                <a:latin typeface="Courier New" panose="02070309020205020404" pitchFamily="49" charset="0"/>
                <a:hlinkClick r:id="rId3"/>
              </a:rPr>
              <a:t>http://lwn.net/Articles/486306/</a:t>
            </a:r>
            <a:endParaRPr lang="en-US" altLang="en-US" sz="2600" b="1">
              <a:latin typeface="Courier New" panose="02070309020205020404" pitchFamily="49" charset="0"/>
            </a:endParaRPr>
          </a:p>
        </p:txBody>
      </p:sp>
      <p:sp>
        <p:nvSpPr>
          <p:cNvPr id="22532" name="AutoShape 4">
            <a:extLst>
              <a:ext uri="{FF2B5EF4-FFF2-40B4-BE49-F238E27FC236}">
                <a16:creationId xmlns:a16="http://schemas.microsoft.com/office/drawing/2014/main" id="{A815934C-CD3E-F24A-1B12-9167415DF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657600"/>
            <a:ext cx="2438400" cy="1371600"/>
          </a:xfrm>
          <a:prstGeom prst="wedgeRoundRectCallout">
            <a:avLst>
              <a:gd name="adj1" fmla="val -81796"/>
              <a:gd name="adj2" fmla="val 495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A catch-all capability for many system administration operations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99E8365-CBBE-E107-263A-453DAF738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The Implementation of the </a:t>
            </a:r>
            <a:r>
              <a:rPr lang="en-US" altLang="en-US" sz="3800" b="1">
                <a:latin typeface="Courier New" panose="02070309020205020404" pitchFamily="49" charset="0"/>
              </a:rPr>
              <a:t>ioctl</a:t>
            </a:r>
            <a:r>
              <a:rPr lang="en-US" altLang="en-US" sz="3800"/>
              <a:t> Commands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18CCF32-2CE6-B4F1-CB25-103B4BC01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eaLnBrk="1" hangingPunct="1"/>
            <a:r>
              <a:rPr lang="en-US" altLang="en-US"/>
              <a:t>A giant </a:t>
            </a:r>
            <a:r>
              <a:rPr lang="en-US" altLang="en-US" b="1">
                <a:latin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switch(cmd)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case SCULL_IOC</a:t>
            </a:r>
            <a:r>
              <a:rPr lang="en-US" altLang="en-US" sz="1600" b="1">
                <a:solidFill>
                  <a:srgbClr val="9966FF"/>
                </a:solidFill>
                <a:latin typeface="Courier New" panose="02070309020205020404" pitchFamily="49" charset="0"/>
              </a:rPr>
              <a:t>RESET</a:t>
            </a:r>
            <a:r>
              <a:rPr lang="en-US" altLang="en-US" sz="1600" b="1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scull_quantum = SCULL_QUANTUM;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scull_qset = SCULL_QSET;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case SCULL_IOC</a:t>
            </a:r>
            <a:r>
              <a:rPr lang="en-US" altLang="en-US" sz="1600" b="1">
                <a:solidFill>
                  <a:srgbClr val="9966FF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sz="1600" b="1">
                <a:latin typeface="Courier New" panose="02070309020205020404" pitchFamily="49" charset="0"/>
              </a:rPr>
              <a:t>QUANTUM: /* Set: arg points to the value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if (!capable(CAP_SYS_ADMIN))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return -EPERM;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retval = __get_user(scull_quantum, (int __user *)arg);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4311CB1-3C00-FA28-47E5-C8427AA34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The Implementation of the </a:t>
            </a:r>
            <a:r>
              <a:rPr lang="en-US" altLang="en-US" sz="3800" b="1">
                <a:latin typeface="Courier New" panose="02070309020205020404" pitchFamily="49" charset="0"/>
              </a:rPr>
              <a:t>ioctl</a:t>
            </a:r>
            <a:r>
              <a:rPr lang="en-US" altLang="en-US" sz="3800"/>
              <a:t> Commands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878EC35-533F-E74F-F501-BACC9B192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/>
              <a:t>Six ways to pass and receive arguments from the user space </a:t>
            </a:r>
          </a:p>
          <a:p>
            <a:pPr lvl="1" eaLnBrk="1" hangingPunct="1"/>
            <a:r>
              <a:rPr lang="en-US" altLang="en-US"/>
              <a:t>Need to know command number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int quantum;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ioctl(fd,SCULL_IOCSQUANTUM, &amp;quantum); /* Set by pointer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ioctl(fd,SCULL_IOCTQUANTUM, quantum); /* Set by value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ioctl(fd,SCULL_IOCGQUANTUM, &amp;quantum); /* Get by pointer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quantum = ioctl(fd,SCULL_IOCQQUANTUM); /* Get by return value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ioctl(fd,SCULL_IOCXQUANTUM, &amp;quantum); /* Exchange by pointer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quantum = ioctl(fd,SCULL_IOCHQUANTUM, quantum); /* Exchange by value */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EBDD650-CE46-0373-CEB1-B78C8785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Pros/Cons of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5F50-272C-FF13-E5C0-5106A54B2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Cons</a:t>
            </a:r>
          </a:p>
          <a:p>
            <a:pPr lvl="1">
              <a:defRPr/>
            </a:pPr>
            <a:r>
              <a:rPr lang="en-US" dirty="0"/>
              <a:t>Unregulated means to add new system call</a:t>
            </a:r>
          </a:p>
          <a:p>
            <a:pPr lvl="2">
              <a:defRPr/>
            </a:pPr>
            <a:r>
              <a:rPr lang="en-US" dirty="0"/>
              <a:t>API</a:t>
            </a:r>
          </a:p>
          <a:p>
            <a:pPr lvl="3">
              <a:defRPr/>
            </a:pPr>
            <a:r>
              <a:rPr lang="en-US" dirty="0"/>
              <a:t>Not reviewed</a:t>
            </a:r>
          </a:p>
          <a:p>
            <a:pPr lvl="3">
              <a:defRPr/>
            </a:pPr>
            <a:r>
              <a:rPr lang="en-US" dirty="0"/>
              <a:t>Different for each device</a:t>
            </a:r>
          </a:p>
          <a:p>
            <a:pPr lvl="1">
              <a:defRPr/>
            </a:pPr>
            <a:r>
              <a:rPr lang="en-US" dirty="0"/>
              <a:t>32/64-bit compatibility</a:t>
            </a:r>
          </a:p>
          <a:p>
            <a:pPr lvl="1">
              <a:defRPr/>
            </a:pPr>
            <a:r>
              <a:rPr lang="en-US" dirty="0"/>
              <a:t>No way to enumerate</a:t>
            </a:r>
          </a:p>
          <a:p>
            <a:pPr>
              <a:defRPr/>
            </a:pPr>
            <a:r>
              <a:rPr lang="en-US" dirty="0"/>
              <a:t>Pros</a:t>
            </a:r>
          </a:p>
          <a:p>
            <a:pPr lvl="1">
              <a:defRPr/>
            </a:pPr>
            <a:r>
              <a:rPr lang="en-US" i="1" dirty="0"/>
              <a:t>read and write</a:t>
            </a:r>
            <a:r>
              <a:rPr lang="en-US" dirty="0"/>
              <a:t> with one call</a:t>
            </a:r>
          </a:p>
          <a:p>
            <a:pPr>
              <a:defRPr/>
            </a:pPr>
            <a:r>
              <a:rPr lang="en-US" dirty="0"/>
              <a:t>Ref</a:t>
            </a:r>
          </a:p>
          <a:p>
            <a:pPr lvl="1">
              <a:defRPr/>
            </a:pPr>
            <a:r>
              <a:rPr lang="en-US" dirty="0"/>
              <a:t>http://lwn.net/Articles/191653/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7484593-09BE-9283-D923-C95B98F73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Device Control Without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66FCF6E-1DDE-7B76-0BE1-95246B3AF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control sequences into the data stream itself</a:t>
            </a:r>
          </a:p>
          <a:p>
            <a:pPr lvl="1" eaLnBrk="1" hangingPunct="1"/>
            <a:r>
              <a:rPr lang="en-US" altLang="en-US"/>
              <a:t>Example:  console escape sequences</a:t>
            </a:r>
          </a:p>
          <a:p>
            <a:pPr lvl="1" eaLnBrk="1" hangingPunct="1"/>
            <a:r>
              <a:rPr lang="en-US" altLang="en-US"/>
              <a:t>Advantages:</a:t>
            </a:r>
          </a:p>
          <a:p>
            <a:pPr lvl="2" eaLnBrk="1" hangingPunct="1"/>
            <a:r>
              <a:rPr lang="en-US" altLang="en-US"/>
              <a:t>No need to implement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methods</a:t>
            </a:r>
          </a:p>
          <a:p>
            <a:pPr lvl="1" eaLnBrk="1" hangingPunct="1"/>
            <a:r>
              <a:rPr lang="en-US" altLang="en-US"/>
              <a:t>Disadvantages:  </a:t>
            </a:r>
          </a:p>
          <a:p>
            <a:pPr lvl="2" eaLnBrk="1" hangingPunct="1"/>
            <a:r>
              <a:rPr lang="en-US" altLang="en-US"/>
              <a:t>Need to make sure that escape sequences do not appear in the normal data stream (e.g., </a:t>
            </a:r>
            <a:r>
              <a:rPr lang="en-US" altLang="en-US" b="1">
                <a:latin typeface="Courier New" panose="02070309020205020404" pitchFamily="49" charset="0"/>
              </a:rPr>
              <a:t>cat</a:t>
            </a:r>
            <a:r>
              <a:rPr lang="en-US" altLang="en-US"/>
              <a:t> a binary file)</a:t>
            </a:r>
          </a:p>
          <a:p>
            <a:pPr lvl="2" eaLnBrk="1" hangingPunct="1"/>
            <a:r>
              <a:rPr lang="en-US" altLang="en-US"/>
              <a:t>Need to parse the data stream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B2425FF-2E46-06FC-6166-A91ACE54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Control Without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131D-E3AB-C0B8-6258-4DF70EC3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err="1"/>
              <a:t>sysfs</a:t>
            </a:r>
            <a:endParaRPr lang="en-US" dirty="0"/>
          </a:p>
          <a:p>
            <a:pPr lvl="1">
              <a:defRPr/>
            </a:pPr>
            <a:r>
              <a:rPr lang="en-US" dirty="0"/>
              <a:t>Can be used to enumerate all exported components</a:t>
            </a:r>
          </a:p>
          <a:p>
            <a:pPr lvl="1">
              <a:defRPr/>
            </a:pPr>
            <a:r>
              <a:rPr lang="en-US" dirty="0"/>
              <a:t>Use standard </a:t>
            </a:r>
            <a:r>
              <a:rPr lang="en-US" dirty="0" err="1"/>
              <a:t>unix</a:t>
            </a:r>
            <a:r>
              <a:rPr lang="en-US" dirty="0"/>
              <a:t> shell commands</a:t>
            </a:r>
          </a:p>
          <a:p>
            <a:pPr>
              <a:defRPr/>
            </a:pPr>
            <a:r>
              <a:rPr lang="en-US" dirty="0" err="1"/>
              <a:t>Netlink</a:t>
            </a:r>
            <a:endParaRPr lang="en-US" dirty="0"/>
          </a:p>
          <a:p>
            <a:pPr lvl="1">
              <a:defRPr/>
            </a:pPr>
            <a:r>
              <a:rPr lang="en-US" dirty="0"/>
              <a:t>Getting/setting socket options</a:t>
            </a:r>
          </a:p>
          <a:p>
            <a:pPr>
              <a:defRPr/>
            </a:pPr>
            <a:r>
              <a:rPr lang="en-US" dirty="0" err="1"/>
              <a:t>debugfs</a:t>
            </a:r>
            <a:endParaRPr lang="en-US" dirty="0"/>
          </a:p>
          <a:p>
            <a:pPr lvl="1">
              <a:defRPr/>
            </a:pPr>
            <a:r>
              <a:rPr lang="en-US" dirty="0"/>
              <a:t>Probably not a good choice since its purpose is for debugging</a:t>
            </a:r>
          </a:p>
          <a:p>
            <a:pPr>
              <a:defRPr/>
            </a:pPr>
            <a:r>
              <a:rPr lang="en-US" dirty="0"/>
              <a:t>relay interface</a:t>
            </a:r>
          </a:p>
          <a:p>
            <a:pPr lvl="1">
              <a:defRPr/>
            </a:pPr>
            <a:r>
              <a:rPr lang="en-US" sz="2000" dirty="0"/>
              <a:t>https://www.kernel.org/doc/Documentation/filesystems/relay.txt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4B4C82-21EF-A5B7-8B25-FEC3A77A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Sleeping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60F3EC0-0541-03BB-46DF-6A08E82DB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Sleeping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6C57023-21DA-A23C-3516-53680A883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en-US" sz="3000" dirty="0"/>
              <a:t>Suspend thread waiting for some condition</a:t>
            </a:r>
          </a:p>
          <a:p>
            <a:pPr eaLnBrk="1" hangingPunct="1">
              <a:defRPr/>
            </a:pPr>
            <a:r>
              <a:rPr lang="en-US" altLang="en-US" dirty="0"/>
              <a:t>Example usage: Blocking I/O</a:t>
            </a:r>
          </a:p>
          <a:p>
            <a:pPr lvl="1" eaLnBrk="1" hangingPunct="1">
              <a:defRPr/>
            </a:pPr>
            <a:r>
              <a:rPr lang="en-US" altLang="en-US" dirty="0"/>
              <a:t>Data is not immediately available for reads</a:t>
            </a:r>
          </a:p>
          <a:p>
            <a:pPr lvl="1" eaLnBrk="1" hangingPunct="1">
              <a:defRPr/>
            </a:pPr>
            <a:r>
              <a:rPr lang="en-US" altLang="en-US" dirty="0"/>
              <a:t>When the device is not ready to accept data</a:t>
            </a:r>
          </a:p>
          <a:p>
            <a:pPr lvl="2" eaLnBrk="1" hangingPunct="1">
              <a:defRPr/>
            </a:pPr>
            <a:r>
              <a:rPr lang="en-US" altLang="en-US" dirty="0"/>
              <a:t>Output buffer is full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2171B5B-005F-1578-99CB-D33BDE2C8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Sleeping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7DF7657-0320-2FB5-9748-556B2FC3F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process is removed from the scheduler’s run queue</a:t>
            </a:r>
          </a:p>
          <a:p>
            <a:pPr eaLnBrk="1" hangingPunct="1"/>
            <a:r>
              <a:rPr lang="en-US" altLang="en-US"/>
              <a:t>Certain rules</a:t>
            </a:r>
          </a:p>
          <a:p>
            <a:pPr lvl="1" eaLnBrk="1" hangingPunct="1"/>
            <a:r>
              <a:rPr lang="en-US" altLang="en-US" i="1"/>
              <a:t>Generally</a:t>
            </a:r>
            <a:r>
              <a:rPr lang="en-US" altLang="en-US"/>
              <a:t> never sleep when running in an </a:t>
            </a:r>
            <a:r>
              <a:rPr lang="en-US" altLang="en-US" i="1">
                <a:solidFill>
                  <a:srgbClr val="9966FF"/>
                </a:solidFill>
              </a:rPr>
              <a:t>atomic context</a:t>
            </a:r>
          </a:p>
          <a:p>
            <a:pPr lvl="2" eaLnBrk="1" hangingPunct="1"/>
            <a:r>
              <a:rPr lang="en-US" altLang="en-US"/>
              <a:t>Multiple steps must be performed without concurrent accesses</a:t>
            </a:r>
          </a:p>
          <a:p>
            <a:pPr lvl="2" eaLnBrk="1" hangingPunct="1"/>
            <a:r>
              <a:rPr lang="en-US" altLang="en-US"/>
              <a:t>Not while holding a spinlock, seqlock, or RCU lock</a:t>
            </a:r>
          </a:p>
          <a:p>
            <a:pPr lvl="2" eaLnBrk="1" hangingPunct="1"/>
            <a:r>
              <a:rPr lang="en-US" altLang="en-US"/>
              <a:t>Not while disabling interrupts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64879FB-B267-536D-28FC-3A003859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Support in the Kernel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5226FA7-78A0-89F8-CD9A-74E26039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CONFIG_LOCKUP_DETECTOR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Detect hard and soft lockups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Softlockups – cause kernel to loop for more than 60 seconds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Hardlockups – cause cpu (or core) to loop for more than 60 seconds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03C6A47-D151-8A68-65C4-0DD8AC0C6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Sleeping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C692C2F-8253-DD15-A4B9-EDA352A50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altLang="en-US"/>
              <a:t>After waking up</a:t>
            </a:r>
          </a:p>
          <a:p>
            <a:pPr lvl="3" eaLnBrk="1" hangingPunct="1"/>
            <a:r>
              <a:rPr lang="en-US" altLang="en-US"/>
              <a:t>Make no assumptions about the state of the system</a:t>
            </a:r>
          </a:p>
          <a:p>
            <a:pPr lvl="3" eaLnBrk="1" hangingPunct="1"/>
            <a:r>
              <a:rPr lang="en-US" altLang="en-US"/>
              <a:t>The resource one is waiting for might be gone again</a:t>
            </a:r>
          </a:p>
          <a:p>
            <a:pPr lvl="3" eaLnBrk="1" hangingPunct="1"/>
            <a:r>
              <a:rPr lang="en-US" altLang="en-US"/>
              <a:t>Must check the wait condition again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05500B6-1BBD-586E-FBD8-310486EDD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Sleeping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AF8CAFD-E738-3546-E91E-D86E8F30A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Wait queue:  contains a list of processes waiting for a specific event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#include &lt;linux/wait.h&gt;</a:t>
            </a:r>
          </a:p>
          <a:p>
            <a:pPr lvl="1" eaLnBrk="1" hangingPunct="1"/>
            <a:r>
              <a:rPr lang="en-US" altLang="en-US"/>
              <a:t>To initialize statically, call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DECLARE_WAIT_QUEUE_HEAD(my_queue);</a:t>
            </a:r>
          </a:p>
          <a:p>
            <a:pPr lvl="1" eaLnBrk="1" hangingPunct="1"/>
            <a:r>
              <a:rPr lang="en-US" altLang="en-US"/>
              <a:t>To initialize dynamically, call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wait_queue_head_t my_queue;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init_waitqueue_head(&amp;my_queue);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442778E-3AF0-B3B0-4563-78A1FB66E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Sleeping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E5EC478-9E9B-4E28-A2B2-CD24790E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Call variants of </a:t>
            </a:r>
            <a:r>
              <a:rPr lang="en-US" altLang="en-US" b="1">
                <a:latin typeface="Courier New" panose="02070309020205020404" pitchFamily="49" charset="0"/>
              </a:rPr>
              <a:t>wait_event</a:t>
            </a:r>
            <a:r>
              <a:rPr lang="en-US" altLang="en-US"/>
              <a:t> macros </a:t>
            </a:r>
          </a:p>
          <a:p>
            <a:pPr lvl="1" eaLnBrk="1" hangingPunct="1"/>
            <a:r>
              <a:rPr lang="en-US" altLang="en-US" sz="2000" b="1">
                <a:latin typeface="Courier New" panose="02070309020205020404" pitchFamily="49" charset="0"/>
              </a:rPr>
              <a:t>wait_event(queue, condition)</a:t>
            </a:r>
          </a:p>
          <a:p>
            <a:pPr lvl="2" eaLnBrk="1" hangingPunct="1"/>
            <a:r>
              <a:rPr lang="en-US" altLang="en-US" sz="1800" b="1">
                <a:latin typeface="Courier New" panose="02070309020205020404" pitchFamily="49" charset="0"/>
              </a:rPr>
              <a:t>queue </a:t>
            </a:r>
            <a:r>
              <a:rPr lang="en-US" altLang="en-US" sz="1800"/>
              <a:t>= wait queue head</a:t>
            </a:r>
          </a:p>
          <a:p>
            <a:pPr lvl="3" eaLnBrk="1" hangingPunct="1"/>
            <a:r>
              <a:rPr lang="en-US" altLang="en-US" sz="1600"/>
              <a:t>Passed by value</a:t>
            </a:r>
          </a:p>
          <a:p>
            <a:pPr lvl="2" eaLnBrk="1" hangingPunct="1"/>
            <a:r>
              <a:rPr lang="en-US" altLang="en-US" sz="1800"/>
              <a:t>Waits until the boolean </a:t>
            </a:r>
            <a:r>
              <a:rPr lang="en-US" altLang="en-US" sz="1800" b="1">
                <a:latin typeface="Courier New" panose="02070309020205020404" pitchFamily="49" charset="0"/>
              </a:rPr>
              <a:t>condition</a:t>
            </a:r>
            <a:r>
              <a:rPr lang="en-US" altLang="en-US" sz="1800"/>
              <a:t> becomes true</a:t>
            </a:r>
          </a:p>
          <a:p>
            <a:pPr lvl="2" eaLnBrk="1" hangingPunct="1"/>
            <a:r>
              <a:rPr lang="en-US" altLang="en-US" sz="1800"/>
              <a:t>Puts into an uninterruptible sleep</a:t>
            </a:r>
          </a:p>
          <a:p>
            <a:pPr lvl="3" eaLnBrk="1" hangingPunct="1"/>
            <a:r>
              <a:rPr lang="en-US" altLang="en-US" sz="1600"/>
              <a:t>Usually is not what you want</a:t>
            </a:r>
          </a:p>
          <a:p>
            <a:pPr lvl="1" eaLnBrk="1" hangingPunct="1"/>
            <a:r>
              <a:rPr lang="en-US" altLang="en-US" sz="2000" b="1">
                <a:latin typeface="Courier New" panose="02070309020205020404" pitchFamily="49" charset="0"/>
              </a:rPr>
              <a:t>wait_event_interruptible(queue, condition)</a:t>
            </a:r>
          </a:p>
          <a:p>
            <a:pPr lvl="2" eaLnBrk="1" hangingPunct="1"/>
            <a:r>
              <a:rPr lang="en-US" altLang="en-US" sz="1800"/>
              <a:t>Can be interrupted by signals</a:t>
            </a:r>
          </a:p>
          <a:p>
            <a:pPr lvl="2" eaLnBrk="1" hangingPunct="1"/>
            <a:r>
              <a:rPr lang="en-US" altLang="en-US" sz="1800"/>
              <a:t>Returns nonzero if sleep was interrupted</a:t>
            </a:r>
          </a:p>
          <a:p>
            <a:pPr lvl="3" eaLnBrk="1" hangingPunct="1"/>
            <a:r>
              <a:rPr lang="en-US" altLang="en-US" sz="1600"/>
              <a:t>Your driver should return</a:t>
            </a:r>
            <a:r>
              <a:rPr lang="en-US" altLang="en-US" sz="1600" b="1">
                <a:latin typeface="Courier New" panose="02070309020205020404" pitchFamily="49" charset="0"/>
              </a:rPr>
              <a:t> -ERESTARTSYS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F2A86F4-E16C-293F-9D6C-572BD4261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Sleeping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54F49A5-7A96-4796-597A-8FC885520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000" b="1">
                <a:latin typeface="Courier New" panose="02070309020205020404" pitchFamily="49" charset="0"/>
              </a:rPr>
              <a:t>wait_event_timeout(queue, condition, timeout)</a:t>
            </a:r>
          </a:p>
          <a:p>
            <a:pPr lvl="2" eaLnBrk="1" hangingPunct="1"/>
            <a:r>
              <a:rPr lang="en-US" altLang="en-US" sz="1800"/>
              <a:t>Wait for a limited time (in jiffies)</a:t>
            </a:r>
          </a:p>
          <a:p>
            <a:pPr lvl="2" eaLnBrk="1" hangingPunct="1"/>
            <a:r>
              <a:rPr lang="en-US" altLang="en-US" sz="1800"/>
              <a:t>Returns 0 regardless of condition evaluations</a:t>
            </a:r>
          </a:p>
          <a:p>
            <a:pPr lvl="1" eaLnBrk="1" hangingPunct="1"/>
            <a:r>
              <a:rPr lang="en-US" altLang="en-US" sz="2000" b="1">
                <a:latin typeface="Courier New" panose="02070309020205020404" pitchFamily="49" charset="0"/>
              </a:rPr>
              <a:t>wait_event_interruptible_timeout(queue,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                          condition,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                          timeout)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B693C8F-A4E1-0815-9467-745664BCC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Sleeping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C11AC25-7BC0-80AA-6E78-5787FD85A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wake up, call variants of </a:t>
            </a:r>
            <a:r>
              <a:rPr lang="en-US" altLang="en-US" b="1">
                <a:latin typeface="Courier New" panose="02070309020205020404" pitchFamily="49" charset="0"/>
              </a:rPr>
              <a:t>wake_up </a:t>
            </a:r>
            <a:r>
              <a:rPr lang="en-US" altLang="en-US"/>
              <a:t>functions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wake_up(wait_queue_head_t *queue);</a:t>
            </a:r>
          </a:p>
          <a:p>
            <a:pPr lvl="2" eaLnBrk="1" hangingPunct="1"/>
            <a:r>
              <a:rPr lang="en-US" altLang="en-US" sz="1600"/>
              <a:t>Wakes up all processes waiting on the queue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wake_up_interruptible(wait_queue_head_t *queue);</a:t>
            </a:r>
          </a:p>
          <a:p>
            <a:pPr lvl="2" eaLnBrk="1" hangingPunct="1"/>
            <a:r>
              <a:rPr lang="en-US" altLang="en-US" sz="1600"/>
              <a:t>Wakes up processes that perform an interruptible sleep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EC6D4F4-AC20-E724-20A4-500F33A7D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Sleeping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F6BA203-5F0A-D691-6A42-3784D55F8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en-US" altLang="en-US"/>
              <a:t>Example module:  </a:t>
            </a:r>
            <a:r>
              <a:rPr lang="en-US" altLang="en-US" b="1">
                <a:latin typeface="Courier New" panose="02070309020205020404" pitchFamily="49" charset="0"/>
              </a:rPr>
              <a:t>sleepy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static DECLARE_WAIT_QUEUE_HEAD(wq);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static int flag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ssize_t sleepy_read(struct file *filp, char __user *buf,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 size_t count, loff_t *pos)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printk(KERN_DEBUG "process %i (%s) going to sleep\n",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current-&gt;pid, current-&gt;comm);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wait_event_interruptible(wq, flag != 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flag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printk(KERN_DEBUG "awoken %i (%s)\n", current-&gt;pid,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current-&gt;comm);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return 0; /* EOF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868" name="AutoShape 4">
            <a:extLst>
              <a:ext uri="{FF2B5EF4-FFF2-40B4-BE49-F238E27FC236}">
                <a16:creationId xmlns:a16="http://schemas.microsoft.com/office/drawing/2014/main" id="{48C69AA2-8D2A-2EDB-E17A-1A094EFE8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038600"/>
            <a:ext cx="1828800" cy="1600200"/>
          </a:xfrm>
          <a:prstGeom prst="wedgeRoundRectCallout">
            <a:avLst>
              <a:gd name="adj1" fmla="val -147222"/>
              <a:gd name="adj2" fmla="val -1964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Multiple threads can wake up at this point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B2EE67F-5D80-6F88-3A91-259A9A12C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Sleeping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9E36385-E533-46BC-EA2E-312F7236C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/>
              <a:t>Example module:  </a:t>
            </a:r>
            <a:r>
              <a:rPr lang="en-US" altLang="en-US" b="1">
                <a:latin typeface="Courier New" panose="02070309020205020404" pitchFamily="49" charset="0"/>
              </a:rPr>
              <a:t>sleepy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ssize_t sleepy_write(struct file *filp, const char __user *buf,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  size_t count, loff_t *pos)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printk(KERN_DEBUG "process %i (%s) awakening the readers...\n",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current-&gt;pid, current-&gt;comm);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flag =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wake_up_interruptible(&amp;wq);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return count; /* succeed, to avoid retrial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9E1862A-9136-5F78-E997-792CE5FF1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Blocking and Nonblocking Operations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A3F949B-EA49-4DEC-A9DC-090523E26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By default, operations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no data is available for reads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no space is available for writes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Non-blocking I/O is indicated by the </a:t>
            </a:r>
            <a:r>
              <a:rPr lang="en-US" altLang="en-US" b="1">
                <a:latin typeface="Courier New" panose="02070309020205020404" pitchFamily="49" charset="0"/>
              </a:rPr>
              <a:t>O_NONBLOCK</a:t>
            </a:r>
            <a:r>
              <a:rPr lang="en-US" altLang="en-US"/>
              <a:t> flag in </a:t>
            </a:r>
            <a:r>
              <a:rPr lang="en-US" altLang="en-US" b="1">
                <a:latin typeface="Courier New" panose="02070309020205020404" pitchFamily="49" charset="0"/>
              </a:rPr>
              <a:t>filp-&gt;f_flags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Defined in </a:t>
            </a:r>
            <a:r>
              <a:rPr lang="en-US" altLang="en-US" b="1">
                <a:latin typeface="Courier New" panose="02070309020205020404" pitchFamily="49" charset="0"/>
              </a:rPr>
              <a:t>&lt;linux/fcntl.h&gt;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</a:t>
            </a:r>
            <a:r>
              <a:rPr lang="en-US" altLang="en-US" b="1">
                <a:latin typeface="Courier New" panose="02070309020205020404" pitchFamily="49" charset="0"/>
              </a:rPr>
              <a:t>open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read</a:t>
            </a:r>
            <a:r>
              <a:rPr lang="en-US" altLang="en-US"/>
              <a:t>, and </a:t>
            </a:r>
            <a:r>
              <a:rPr lang="en-US" altLang="en-US" b="1">
                <a:latin typeface="Courier New" panose="02070309020205020404" pitchFamily="49" charset="0"/>
              </a:rPr>
              <a:t>write</a:t>
            </a:r>
            <a:r>
              <a:rPr lang="en-US" altLang="en-US"/>
              <a:t> calls are affected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Returns </a:t>
            </a:r>
            <a:r>
              <a:rPr lang="en-US" altLang="en-US" b="1">
                <a:latin typeface="Courier New" panose="02070309020205020404" pitchFamily="49" charset="0"/>
              </a:rPr>
              <a:t>–EAGAIN</a:t>
            </a:r>
            <a:r>
              <a:rPr lang="en-US" altLang="en-US"/>
              <a:t> immediately instead of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Applications need to distinguish non-blocking returns vs. </a:t>
            </a:r>
            <a:r>
              <a:rPr lang="en-US" altLang="en-US" b="1">
                <a:latin typeface="Courier New" panose="02070309020205020404" pitchFamily="49" charset="0"/>
              </a:rPr>
              <a:t>EOF</a:t>
            </a:r>
            <a:r>
              <a:rPr lang="en-US" altLang="en-US"/>
              <a:t>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2DEE5DE-7CBC-5D09-FD15-E19FF7082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Blocking I/O Example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C45AE69-E58D-5C00-6017-CFB1D4F6C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scullpipe</a:t>
            </a:r>
          </a:p>
          <a:p>
            <a:pPr lvl="1" eaLnBrk="1" hangingPunct="1"/>
            <a:r>
              <a:rPr lang="en-US" altLang="en-US"/>
              <a:t>A read process </a:t>
            </a:r>
          </a:p>
          <a:p>
            <a:pPr lvl="2" eaLnBrk="1" hangingPunct="1"/>
            <a:r>
              <a:rPr lang="en-US" altLang="en-US"/>
              <a:t>Blocks when </a:t>
            </a:r>
            <a:r>
              <a:rPr lang="en-US" altLang="en-US" b="1"/>
              <a:t>no data </a:t>
            </a:r>
            <a:r>
              <a:rPr lang="en-US" altLang="en-US"/>
              <a:t>is available</a:t>
            </a:r>
          </a:p>
          <a:p>
            <a:pPr lvl="2" eaLnBrk="1" hangingPunct="1"/>
            <a:r>
              <a:rPr lang="en-US" altLang="en-US"/>
              <a:t>Wakes a blocking write when buffer space becomes available</a:t>
            </a:r>
          </a:p>
          <a:p>
            <a:pPr lvl="1" eaLnBrk="1" hangingPunct="1"/>
            <a:r>
              <a:rPr lang="en-US" altLang="en-US"/>
              <a:t>A write process </a:t>
            </a:r>
          </a:p>
          <a:p>
            <a:pPr lvl="2" eaLnBrk="1" hangingPunct="1"/>
            <a:r>
              <a:rPr lang="en-US" altLang="en-US"/>
              <a:t>Blocks when </a:t>
            </a:r>
            <a:r>
              <a:rPr lang="en-US" altLang="en-US" b="1"/>
              <a:t>no buffer space </a:t>
            </a:r>
            <a:r>
              <a:rPr lang="en-US" altLang="en-US"/>
              <a:t>is available</a:t>
            </a:r>
          </a:p>
          <a:p>
            <a:pPr lvl="2" eaLnBrk="1" hangingPunct="1"/>
            <a:r>
              <a:rPr lang="en-US" altLang="en-US"/>
              <a:t>Wakes a blocking read process when data arrives</a:t>
            </a:r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4AF9058-CF05-A057-E8D3-3E7B057B1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Blocking I/O Example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BB14B0C-936D-307D-4C9F-37CF17706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scullpipe</a:t>
            </a:r>
            <a:r>
              <a:rPr lang="en-US" altLang="en-US"/>
              <a:t> data structure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struct scull_pipe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</a:t>
            </a:r>
            <a:r>
              <a:rPr lang="en-US" altLang="en-US" sz="1600" b="1">
                <a:solidFill>
                  <a:srgbClr val="9933FF"/>
                </a:solidFill>
                <a:latin typeface="Courier New" panose="02070309020205020404" pitchFamily="49" charset="0"/>
              </a:rPr>
              <a:t>wait_queue_head_t inq, outq;</a:t>
            </a:r>
            <a:r>
              <a:rPr lang="en-US" altLang="en-US" sz="1600" b="1">
                <a:latin typeface="Courier New" panose="02070309020205020404" pitchFamily="49" charset="0"/>
              </a:rPr>
              <a:t> /* read and write queues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</a:t>
            </a:r>
            <a:r>
              <a:rPr lang="en-US" altLang="en-US" sz="1600" b="1">
                <a:solidFill>
                  <a:srgbClr val="9933FF"/>
                </a:solidFill>
                <a:latin typeface="Courier New" panose="02070309020205020404" pitchFamily="49" charset="0"/>
              </a:rPr>
              <a:t>char *buffer</a:t>
            </a:r>
            <a:r>
              <a:rPr lang="en-US" altLang="en-US" sz="1600" b="1">
                <a:latin typeface="Courier New" panose="02070309020205020404" pitchFamily="49" charset="0"/>
              </a:rPr>
              <a:t>, *end; /* begin of buf, end of buf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int buffersize; /* used in pointer arithmetic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</a:t>
            </a:r>
            <a:r>
              <a:rPr lang="en-US" altLang="en-US" sz="1600" b="1">
                <a:solidFill>
                  <a:srgbClr val="9933FF"/>
                </a:solidFill>
                <a:latin typeface="Courier New" panose="02070309020205020404" pitchFamily="49" charset="0"/>
              </a:rPr>
              <a:t>char *rp, *wp</a:t>
            </a:r>
            <a:r>
              <a:rPr lang="en-US" altLang="en-US" sz="1600" b="1">
                <a:latin typeface="Courier New" panose="02070309020205020404" pitchFamily="49" charset="0"/>
              </a:rPr>
              <a:t>; /* where to read, where to write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int nreaders, nwriters; /* number of openings for r/w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struct fasync_struct *async_queue; /* asynchronous readers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struct mutex mutex; /* mutual exclusion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struct cdev cdev; /* Char device structure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EAF4510-A1E3-D57C-BB29-8365D6061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Support in the Kernel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BF44272-E63F-5E0B-1EC7-C73D1AF8C6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latin typeface="Courier New" panose="02070309020205020404" pitchFamily="49" charset="0"/>
              </a:rPr>
              <a:t>CONFIG_DEBUG_PAGEALLOC</a:t>
            </a:r>
          </a:p>
          <a:p>
            <a:pPr lvl="1" eaLnBrk="1" hangingPunct="1">
              <a:defRPr/>
            </a:pPr>
            <a:r>
              <a:rPr lang="en-US" dirty="0"/>
              <a:t>Pages are removed from the kernel address space when freed</a:t>
            </a:r>
          </a:p>
          <a:p>
            <a:pPr eaLnBrk="1" hangingPunct="1">
              <a:defRPr/>
            </a:pPr>
            <a:r>
              <a:rPr lang="en-US" b="1" dirty="0">
                <a:latin typeface="Courier New" panose="02070309020205020404" pitchFamily="49" charset="0"/>
              </a:rPr>
              <a:t>CONFIG_DEBUG_SPINLOCK</a:t>
            </a:r>
          </a:p>
          <a:p>
            <a:pPr lvl="1" eaLnBrk="1" hangingPunct="1">
              <a:defRPr/>
            </a:pPr>
            <a:r>
              <a:rPr lang="en-US" dirty="0"/>
              <a:t>Catches operations on uninitialized spinlocks and double unlocking</a:t>
            </a:r>
          </a:p>
          <a:p>
            <a:pPr eaLnBrk="1" hangingPunct="1">
              <a:defRPr/>
            </a:pPr>
            <a:r>
              <a:rPr lang="en-US" b="1" dirty="0">
                <a:latin typeface="Courier New" panose="02070309020205020404" pitchFamily="49" charset="0"/>
              </a:rPr>
              <a:t>CONFIG_DEBUG_MUTEXES</a:t>
            </a:r>
          </a:p>
          <a:p>
            <a:pPr lvl="1" eaLnBrk="1" hangingPunct="1">
              <a:defRPr/>
            </a:pPr>
            <a:r>
              <a:rPr lang="en-US" dirty="0"/>
              <a:t>Detects and reports various </a:t>
            </a:r>
            <a:r>
              <a:rPr lang="en-US" dirty="0" err="1"/>
              <a:t>mutex</a:t>
            </a:r>
            <a:r>
              <a:rPr lang="en-US" dirty="0"/>
              <a:t> violations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E9CD510-F8C1-E0C3-BBD9-D48FD08FE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Blocking I/O Example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438DAB-11D8-2E41-C4AA-8E7EF963F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static ssize_t scull_p_read(struct file *filp, char __user *buf,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         size_t count, loff_t *f_pos)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struct scull_pipe *dev = filp-&gt;private_data;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</a:t>
            </a:r>
            <a:r>
              <a:rPr lang="en-US" altLang="en-US" sz="1600" b="1">
                <a:solidFill>
                  <a:srgbClr val="9933FF"/>
                </a:solidFill>
                <a:latin typeface="Courier New" panose="02070309020205020404" pitchFamily="49" charset="0"/>
              </a:rPr>
              <a:t>if (mutex_lock_interruptible(&amp;dev-&gt;mutex)) return -ERESTARTSYS;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solidFill>
                <a:srgbClr val="9933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while (dev-&gt;rp == dev-&gt;wp) { /* nothing to read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9933FF"/>
                </a:solidFill>
                <a:latin typeface="Courier New" panose="02070309020205020404" pitchFamily="49" charset="0"/>
              </a:rPr>
              <a:t>mutex_unlock(&amp;dev-&gt;mutex);</a:t>
            </a:r>
            <a:r>
              <a:rPr lang="en-US" altLang="en-US" sz="1600" b="1">
                <a:latin typeface="Courier New" panose="02070309020205020404" pitchFamily="49" charset="0"/>
              </a:rPr>
              <a:t> /* release the lock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if (filp-&gt;f_flags &amp; O_NONBLOCK)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return -EAGAIN;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FF0066"/>
                </a:solidFill>
                <a:latin typeface="Courier New" panose="02070309020205020404" pitchFamily="49" charset="0"/>
              </a:rPr>
              <a:t>if (wait_event_interruptible(dev-&gt;inq, (dev-&gt;rp != dev-&gt;wp)))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FF0066"/>
                </a:solidFill>
                <a:latin typeface="Courier New" panose="02070309020205020404" pitchFamily="49" charset="0"/>
              </a:rPr>
              <a:t>      return -ERESTARTSYS;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9933FF"/>
                </a:solidFill>
                <a:latin typeface="Courier New" panose="02070309020205020404" pitchFamily="49" charset="0"/>
              </a:rPr>
              <a:t>if (mutex_lock_interruptible(&amp;dev-&gt;mutex))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9933FF"/>
                </a:solidFill>
                <a:latin typeface="Courier New" panose="02070309020205020404" pitchFamily="49" charset="0"/>
              </a:rPr>
              <a:t>		return -ERESTARTSYS;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4E92BEC-79E9-0112-544F-838512A5B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Blocking I/O Example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68FB232-3219-0A74-C121-1BCD0443C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(dev-&gt;wp &gt; dev-&gt;rp)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count = min(count, (size_t)(dev-&gt;wp - dev-&gt;rp));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else /* the write pointer has wrapped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count = min(count, (size_t)(dev-&gt;end - dev-&gt;rp));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(copy_to_user(buf, dev-&gt;rp, count))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9933FF"/>
                </a:solidFill>
                <a:latin typeface="Courier New" panose="02070309020205020404" pitchFamily="49" charset="0"/>
              </a:rPr>
              <a:t>mutex_lock(&amp;dev-&gt;mutex);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return -EFAULT;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dev-&gt;rp += count;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(dev-&gt;rp == dev-&gt;end) dev-&gt;rp = dev-&gt;buffer; /* wrapped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</a:t>
            </a:r>
            <a:r>
              <a:rPr lang="en-US" altLang="en-US" sz="1600" b="1">
                <a:solidFill>
                  <a:srgbClr val="9933FF"/>
                </a:solidFill>
                <a:latin typeface="Courier New" panose="02070309020205020404" pitchFamily="49" charset="0"/>
              </a:rPr>
              <a:t>mutex_unlock(&amp;dev-&gt;mutex);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/* finally, awake any writers and return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</a:t>
            </a:r>
            <a:r>
              <a:rPr lang="en-US" altLang="en-US" sz="1600" b="1">
                <a:solidFill>
                  <a:srgbClr val="FF0066"/>
                </a:solidFill>
                <a:latin typeface="Courier New" panose="02070309020205020404" pitchFamily="49" charset="0"/>
              </a:rPr>
              <a:t>wake_up_interruptible(&amp;dev-&gt;outq);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return count;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A6D3D4-BF53-48AA-DB5C-E9EE740F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Llseek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E1F6CD8-55AF-B7F2-F0B3-5040F4175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llseek</a:t>
            </a:r>
            <a:r>
              <a:rPr lang="en-US" altLang="en-US"/>
              <a:t> Implementation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A080286-F220-FA59-7AC1-79D908768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en-US" altLang="en-US"/>
              <a:t>Implements </a:t>
            </a:r>
            <a:r>
              <a:rPr lang="en-US" altLang="en-US" b="1">
                <a:latin typeface="Courier New" panose="02070309020205020404" pitchFamily="49" charset="0"/>
              </a:rPr>
              <a:t>lseek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</a:rPr>
              <a:t>llseek</a:t>
            </a:r>
            <a:r>
              <a:rPr lang="en-US" altLang="en-US"/>
              <a:t> system calls</a:t>
            </a:r>
          </a:p>
          <a:p>
            <a:pPr lvl="1" eaLnBrk="1" hangingPunct="1"/>
            <a:r>
              <a:rPr lang="en-US" altLang="en-US"/>
              <a:t>Modifies </a:t>
            </a:r>
            <a:r>
              <a:rPr lang="en-US" altLang="en-US" b="1">
                <a:latin typeface="Courier New" panose="02070309020205020404" pitchFamily="49" charset="0"/>
              </a:rPr>
              <a:t>filp-&gt;f_pos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loff_t scull_llseek(struct file *filp, loff_t off, int whence)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struct scull_dev *dev = filp-&gt;private_data;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loff_t newpos;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switch(whence)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case 0: /* SEEK_SET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newpos = off;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case 1: /* SEEK_CUR, relative to the current position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newpos = filp-&gt;f_pos + off;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</a:t>
            </a: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5EF3E6D-DD64-B438-4D42-3BC619EB1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llseek</a:t>
            </a:r>
            <a:r>
              <a:rPr lang="en-US" altLang="en-US"/>
              <a:t> Implementation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C3F182C-9A5A-BB2F-980F-F77825B78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case 2: /* SEEK_END, relative to the end of the file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newpos = dev-&gt;size + off;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default: /* can't happen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return -EINVAL;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(newpos &lt; 0) return -EINVAL;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filp-&gt;f_pos = newpos;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return newpos;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endParaRPr lang="en-US" altLang="en-US" sz="1600" b="1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7050931-96B5-CD61-F212-53A2CE855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llseek</a:t>
            </a:r>
            <a:r>
              <a:rPr lang="en-US" altLang="en-US"/>
              <a:t> Implementation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C154548-2728-85A4-5E54-9DBB3594E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May not make sense for serial ports and keyboard inputs</a:t>
            </a:r>
          </a:p>
          <a:p>
            <a:pPr lvl="1" eaLnBrk="1" hangingPunct="1"/>
            <a:r>
              <a:rPr lang="en-US" altLang="en-US"/>
              <a:t>Need to inform the kernel via calling </a:t>
            </a:r>
            <a:r>
              <a:rPr lang="en-US" altLang="en-US" b="1">
                <a:latin typeface="Courier New" panose="02070309020205020404" pitchFamily="49" charset="0"/>
              </a:rPr>
              <a:t>nonseekable_open</a:t>
            </a:r>
            <a:r>
              <a:rPr lang="en-US" altLang="en-US"/>
              <a:t> in the </a:t>
            </a:r>
            <a:r>
              <a:rPr lang="en-US" altLang="en-US" b="1">
                <a:latin typeface="Courier New" panose="02070309020205020404" pitchFamily="49" charset="0"/>
              </a:rPr>
              <a:t>open</a:t>
            </a:r>
            <a:r>
              <a:rPr lang="en-US" altLang="en-US"/>
              <a:t> method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int nonseekable_open(struct inode *inode, struct file *filp); </a:t>
            </a:r>
          </a:p>
          <a:p>
            <a:pPr lvl="1" eaLnBrk="1" hangingPunct="1"/>
            <a:r>
              <a:rPr lang="en-US" altLang="en-US"/>
              <a:t>Replace </a:t>
            </a:r>
            <a:r>
              <a:rPr lang="en-US" altLang="en-US" b="1">
                <a:latin typeface="Courier New" panose="02070309020205020404" pitchFamily="49" charset="0"/>
              </a:rPr>
              <a:t>llseek</a:t>
            </a:r>
            <a:r>
              <a:rPr lang="en-US" altLang="en-US"/>
              <a:t> method with </a:t>
            </a:r>
            <a:r>
              <a:rPr lang="en-US" altLang="en-US" b="1">
                <a:latin typeface="Courier New" panose="02070309020205020404" pitchFamily="49" charset="0"/>
              </a:rPr>
              <a:t>no_llseek</a:t>
            </a:r>
            <a:r>
              <a:rPr lang="en-US" altLang="en-US"/>
              <a:t> (defined in </a:t>
            </a:r>
            <a:r>
              <a:rPr lang="en-US" altLang="en-US" b="1">
                <a:latin typeface="Courier New" panose="02070309020205020404" pitchFamily="49" charset="0"/>
              </a:rPr>
              <a:t>&lt;linux/fs.h&gt;</a:t>
            </a:r>
            <a:r>
              <a:rPr lang="en-US" altLang="en-US"/>
              <a:t> in your </a:t>
            </a:r>
            <a:r>
              <a:rPr lang="en-US" altLang="en-US" b="1">
                <a:latin typeface="Courier New" panose="02070309020205020404" pitchFamily="49" charset="0"/>
              </a:rPr>
              <a:t>file_operations</a:t>
            </a:r>
            <a:r>
              <a:rPr lang="en-US" altLang="en-US"/>
              <a:t> structure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1A9EA0B-257E-C392-8FDB-EFA2BF19D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Support in the Kernel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C94893B-3158-9A14-94DD-95AA2A45FE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CONFIG_DEBUG_INFO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Enables </a:t>
            </a:r>
            <a:r>
              <a:rPr lang="en-US" altLang="en-US" b="1">
                <a:latin typeface="Courier New" panose="02070309020205020404" pitchFamily="49" charset="0"/>
              </a:rPr>
              <a:t>gdb</a:t>
            </a:r>
            <a:r>
              <a:rPr lang="en-US" altLang="en-US"/>
              <a:t> debugging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CONFIG_DEBUG_ATOMIC_SLEEP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Reporting if calling a routine that may sleep inside a critical section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CONFIG_KGDB</a:t>
            </a:r>
            <a:r>
              <a:rPr lang="en-US" altLang="en-US"/>
              <a:t>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Remotely debug the kernel using gdb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1893</TotalTime>
  <Words>5689</Words>
  <Application>Microsoft Office PowerPoint</Application>
  <PresentationFormat>On-screen Show (4:3)</PresentationFormat>
  <Paragraphs>823</Paragraphs>
  <Slides>85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Tahoma</vt:lpstr>
      <vt:lpstr>Arial</vt:lpstr>
      <vt:lpstr>Wingdings</vt:lpstr>
      <vt:lpstr>Calibri</vt:lpstr>
      <vt:lpstr>Courier New</vt:lpstr>
      <vt:lpstr>Custom Design</vt:lpstr>
      <vt:lpstr>Damask</vt:lpstr>
      <vt:lpstr>Debugging Techniques</vt:lpstr>
      <vt:lpstr>Overview</vt:lpstr>
      <vt:lpstr>Kernel- vs User-Space Debugging</vt:lpstr>
      <vt:lpstr>Types of Bugs</vt:lpstr>
      <vt:lpstr>Pitfalls from Personal Experience</vt:lpstr>
      <vt:lpstr>Debugging Support in the Kernel</vt:lpstr>
      <vt:lpstr>Debugging Support in the Kernel</vt:lpstr>
      <vt:lpstr>Debugging Support in the Kernel</vt:lpstr>
      <vt:lpstr>Debugging Support in the Kernel</vt:lpstr>
      <vt:lpstr>Debugging Support in the Kernel</vt:lpstr>
      <vt:lpstr>Debugging Support in the Kernel</vt:lpstr>
      <vt:lpstr>printk (vs. printf)</vt:lpstr>
      <vt:lpstr>printk (vs. printf)</vt:lpstr>
      <vt:lpstr>printk (vs. printf)</vt:lpstr>
      <vt:lpstr>printk (vs. printf)</vt:lpstr>
      <vt:lpstr>printk (vs. printf)</vt:lpstr>
      <vt:lpstr>printk (vs. printf)</vt:lpstr>
      <vt:lpstr>printk (vs. printf)</vt:lpstr>
      <vt:lpstr>How Messages Get Logged</vt:lpstr>
      <vt:lpstr>How Messages Get Logged</vt:lpstr>
      <vt:lpstr>Rate Limiting</vt:lpstr>
      <vt:lpstr>Rate Limiting</vt:lpstr>
      <vt:lpstr>printk from userspace</vt:lpstr>
      <vt:lpstr>Using the /proc Filesystem</vt:lpstr>
      <vt:lpstr>The ioctl Method</vt:lpstr>
      <vt:lpstr>Debugging by Watching</vt:lpstr>
      <vt:lpstr>Debugging System Faults</vt:lpstr>
      <vt:lpstr>OOPS Message</vt:lpstr>
      <vt:lpstr>Example 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Oops Messages</vt:lpstr>
      <vt:lpstr>Asserting Bugs and Dumping Information</vt:lpstr>
      <vt:lpstr>Asserting Bugs and Dumping Information</vt:lpstr>
      <vt:lpstr>System Hangs</vt:lpstr>
      <vt:lpstr>System Hangs</vt:lpstr>
      <vt:lpstr>System Hangs</vt:lpstr>
      <vt:lpstr>System Hangs</vt:lpstr>
      <vt:lpstr>Advanced Char Driver Operations</vt:lpstr>
      <vt:lpstr>Topics</vt:lpstr>
      <vt:lpstr>ioctl</vt:lpstr>
      <vt:lpstr>ioctl</vt:lpstr>
      <vt:lpstr>ioctl</vt:lpstr>
      <vt:lpstr>Choosing the ioctl Commands</vt:lpstr>
      <vt:lpstr>Choosing the ioctl Commands</vt:lpstr>
      <vt:lpstr>Choosing the ioctl Commands</vt:lpstr>
      <vt:lpstr>Choosing the ioctl Commands</vt:lpstr>
      <vt:lpstr>Choosing the ioctl Commands</vt:lpstr>
      <vt:lpstr>Choosing the ioctl Commands</vt:lpstr>
      <vt:lpstr>Choosing the ioctl Commands</vt:lpstr>
      <vt:lpstr>Choosing the ioctl Commands</vt:lpstr>
      <vt:lpstr>Choosing the ioctl Commands</vt:lpstr>
      <vt:lpstr>The Return Value</vt:lpstr>
      <vt:lpstr>The Predefined Commands</vt:lpstr>
      <vt:lpstr>Using the ioctl Argument</vt:lpstr>
      <vt:lpstr>Using the ioctl Argument</vt:lpstr>
      <vt:lpstr>Using the ioctl Argument</vt:lpstr>
      <vt:lpstr>Capabilities and Restricted Operations</vt:lpstr>
      <vt:lpstr>The Implementation of the ioctl Commands</vt:lpstr>
      <vt:lpstr>The Implementation of the ioctl Commands</vt:lpstr>
      <vt:lpstr>Pros/Cons of ioctl</vt:lpstr>
      <vt:lpstr>Device Control Without ioctl</vt:lpstr>
      <vt:lpstr>Device Control Without ioctl</vt:lpstr>
      <vt:lpstr>Sleeping</vt:lpstr>
      <vt:lpstr>Sleeping</vt:lpstr>
      <vt:lpstr>Introduction to Sleeping</vt:lpstr>
      <vt:lpstr>Introduction to Sleeping</vt:lpstr>
      <vt:lpstr>Introduction to Sleeping</vt:lpstr>
      <vt:lpstr>Simple Sleeping</vt:lpstr>
      <vt:lpstr>Simple Sleeping</vt:lpstr>
      <vt:lpstr>Simple Sleeping</vt:lpstr>
      <vt:lpstr>Simple Sleeping</vt:lpstr>
      <vt:lpstr>Simple Sleeping</vt:lpstr>
      <vt:lpstr>Blocking and Nonblocking Operations</vt:lpstr>
      <vt:lpstr>A Blocking I/O Example</vt:lpstr>
      <vt:lpstr>A Blocking I/O Example</vt:lpstr>
      <vt:lpstr>A Blocking I/O Example</vt:lpstr>
      <vt:lpstr>A Blocking I/O Example</vt:lpstr>
      <vt:lpstr>Llseek()</vt:lpstr>
      <vt:lpstr>The llseek Implementation</vt:lpstr>
      <vt:lpstr>The llseek Implementation</vt:lpstr>
      <vt:lpstr>The llseek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334</cp:revision>
  <cp:lastPrinted>1601-01-01T00:00:00Z</cp:lastPrinted>
  <dcterms:created xsi:type="dcterms:W3CDTF">1601-01-01T00:00:00Z</dcterms:created>
  <dcterms:modified xsi:type="dcterms:W3CDTF">2024-05-09T10:43:11Z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