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0"/>
  </p:notesMasterIdLst>
  <p:sldIdLst>
    <p:sldId id="272" r:id="rId2"/>
    <p:sldId id="260" r:id="rId3"/>
    <p:sldId id="261" r:id="rId4"/>
    <p:sldId id="263" r:id="rId5"/>
    <p:sldId id="265" r:id="rId6"/>
    <p:sldId id="277" r:id="rId7"/>
    <p:sldId id="257" r:id="rId8"/>
    <p:sldId id="259" r:id="rId9"/>
    <p:sldId id="282" r:id="rId10"/>
    <p:sldId id="283" r:id="rId11"/>
    <p:sldId id="262" r:id="rId12"/>
    <p:sldId id="270" r:id="rId13"/>
    <p:sldId id="273" r:id="rId14"/>
    <p:sldId id="288" r:id="rId15"/>
    <p:sldId id="289" r:id="rId16"/>
    <p:sldId id="295" r:id="rId17"/>
    <p:sldId id="298" r:id="rId18"/>
    <p:sldId id="299" r:id="rId1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anose="020B0602020104020603" pitchFamily="34" charset="0"/>
        <a:ea typeface="+mn-ea"/>
        <a:cs typeface="+mn-cs"/>
      </a:defRPr>
    </a:lvl5pPr>
    <a:lvl6pPr marL="2286000" algn="l" defTabSz="914400" rtl="0" eaLnBrk="1" latinLnBrk="0" hangingPunct="1">
      <a:defRPr kern="1200">
        <a:solidFill>
          <a:schemeClr val="tx1"/>
        </a:solidFill>
        <a:latin typeface="Tw Cen MT" panose="020B0602020104020603" pitchFamily="34" charset="0"/>
        <a:ea typeface="+mn-ea"/>
        <a:cs typeface="+mn-cs"/>
      </a:defRPr>
    </a:lvl6pPr>
    <a:lvl7pPr marL="2743200" algn="l" defTabSz="914400" rtl="0" eaLnBrk="1" latinLnBrk="0" hangingPunct="1">
      <a:defRPr kern="1200">
        <a:solidFill>
          <a:schemeClr val="tx1"/>
        </a:solidFill>
        <a:latin typeface="Tw Cen MT" panose="020B0602020104020603" pitchFamily="34" charset="0"/>
        <a:ea typeface="+mn-ea"/>
        <a:cs typeface="+mn-cs"/>
      </a:defRPr>
    </a:lvl7pPr>
    <a:lvl8pPr marL="3200400" algn="l" defTabSz="914400" rtl="0" eaLnBrk="1" latinLnBrk="0" hangingPunct="1">
      <a:defRPr kern="1200">
        <a:solidFill>
          <a:schemeClr val="tx1"/>
        </a:solidFill>
        <a:latin typeface="Tw Cen MT" panose="020B0602020104020603" pitchFamily="34" charset="0"/>
        <a:ea typeface="+mn-ea"/>
        <a:cs typeface="+mn-cs"/>
      </a:defRPr>
    </a:lvl8pPr>
    <a:lvl9pPr marL="3657600" algn="l" defTabSz="914400" rtl="0" eaLnBrk="1" latinLnBrk="0" hangingPunct="1">
      <a:defRPr kern="1200">
        <a:solidFill>
          <a:schemeClr val="tx1"/>
        </a:solidFill>
        <a:latin typeface="Tw Cen MT" panose="020B06020201040206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5A149FA-F2EF-4188-8E21-D2823DF4565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en-US" altLang="en-US"/>
          </a:p>
        </p:txBody>
      </p:sp>
      <p:sp>
        <p:nvSpPr>
          <p:cNvPr id="8195" name="Rectangle 3">
            <a:extLst>
              <a:ext uri="{FF2B5EF4-FFF2-40B4-BE49-F238E27FC236}">
                <a16:creationId xmlns:a16="http://schemas.microsoft.com/office/drawing/2014/main" id="{9427B851-8ABC-4FB7-B4A3-DB982F2A174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endParaRPr lang="en-US" altLang="en-US"/>
          </a:p>
        </p:txBody>
      </p:sp>
      <p:sp>
        <p:nvSpPr>
          <p:cNvPr id="19460" name="Rectangle 4">
            <a:extLst>
              <a:ext uri="{FF2B5EF4-FFF2-40B4-BE49-F238E27FC236}">
                <a16:creationId xmlns:a16="http://schemas.microsoft.com/office/drawing/2014/main" id="{77442FE5-AEBB-4526-A8CC-594D6E3797C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5869BCD4-85A1-4B52-803C-17018BDE9DB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198" name="Rectangle 6">
            <a:extLst>
              <a:ext uri="{FF2B5EF4-FFF2-40B4-BE49-F238E27FC236}">
                <a16:creationId xmlns:a16="http://schemas.microsoft.com/office/drawing/2014/main" id="{199BE78F-CE9B-41C5-8EC6-D610E4054BBC}"/>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en-US" altLang="en-US"/>
          </a:p>
        </p:txBody>
      </p:sp>
      <p:sp>
        <p:nvSpPr>
          <p:cNvPr id="8199" name="Rectangle 7">
            <a:extLst>
              <a:ext uri="{FF2B5EF4-FFF2-40B4-BE49-F238E27FC236}">
                <a16:creationId xmlns:a16="http://schemas.microsoft.com/office/drawing/2014/main" id="{EE9681FF-B390-4360-8483-90DCC22AF9B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85392291-D486-4FE0-8C6A-4FCFDA41BF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6D2E6D0E-B67D-40D2-A089-872A090851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631965E6-4598-4B8E-8868-AC5352BC0365}" type="slidenum">
              <a:rPr lang="en-US" altLang="en-US" smtClean="0">
                <a:latin typeface="Arial" panose="020B0604020202020204" pitchFamily="34" charset="0"/>
              </a:rPr>
              <a:pPr fontAlgn="base">
                <a:spcBef>
                  <a:spcPct val="0"/>
                </a:spcBef>
                <a:spcAft>
                  <a:spcPct val="0"/>
                </a:spcAft>
              </a:pPr>
              <a:t>2</a:t>
            </a:fld>
            <a:endParaRPr lang="en-US" altLang="en-US">
              <a:latin typeface="Arial" panose="020B0604020202020204" pitchFamily="34" charset="0"/>
            </a:endParaRPr>
          </a:p>
        </p:txBody>
      </p:sp>
      <p:sp>
        <p:nvSpPr>
          <p:cNvPr id="22531" name="Rectangle 2">
            <a:extLst>
              <a:ext uri="{FF2B5EF4-FFF2-40B4-BE49-F238E27FC236}">
                <a16:creationId xmlns:a16="http://schemas.microsoft.com/office/drawing/2014/main" id="{CAA3EB50-D795-4A2C-BA37-82943FD68832}"/>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E832E81C-923A-4443-B728-9BEA511075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3138642-3F06-45FC-862C-E2BA912381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4521261C-6469-4983-BBCD-2948B74B0AF2}" type="slidenum">
              <a:rPr lang="en-US" altLang="en-US" smtClean="0">
                <a:latin typeface="Arial" panose="020B0604020202020204" pitchFamily="34" charset="0"/>
              </a:rPr>
              <a:pPr fontAlgn="base">
                <a:spcBef>
                  <a:spcPct val="0"/>
                </a:spcBef>
                <a:spcAft>
                  <a:spcPct val="0"/>
                </a:spcAft>
              </a:pPr>
              <a:t>11</a:t>
            </a:fld>
            <a:endParaRPr lang="en-US" altLang="en-US">
              <a:latin typeface="Arial" panose="020B0604020202020204" pitchFamily="34" charset="0"/>
            </a:endParaRPr>
          </a:p>
        </p:txBody>
      </p:sp>
      <p:sp>
        <p:nvSpPr>
          <p:cNvPr id="40963" name="Rectangle 2">
            <a:extLst>
              <a:ext uri="{FF2B5EF4-FFF2-40B4-BE49-F238E27FC236}">
                <a16:creationId xmlns:a16="http://schemas.microsoft.com/office/drawing/2014/main" id="{B4D3F9DF-86C5-427C-B606-98F7B6D3572A}"/>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D5E5B956-3E21-42DF-ADC0-B7532B42DB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CEE9C03-FB06-48F2-B333-B009776D97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84CD141-E5B9-4163-BC1C-841E679F0606}" type="slidenum">
              <a:rPr lang="en-US" altLang="en-US" smtClean="0">
                <a:latin typeface="Arial" panose="020B0604020202020204" pitchFamily="34" charset="0"/>
              </a:rPr>
              <a:pPr fontAlgn="base">
                <a:spcBef>
                  <a:spcPct val="0"/>
                </a:spcBef>
                <a:spcAft>
                  <a:spcPct val="0"/>
                </a:spcAft>
              </a:pPr>
              <a:t>12</a:t>
            </a:fld>
            <a:endParaRPr lang="en-US" altLang="en-US">
              <a:latin typeface="Arial" panose="020B0604020202020204" pitchFamily="34" charset="0"/>
            </a:endParaRPr>
          </a:p>
        </p:txBody>
      </p:sp>
      <p:sp>
        <p:nvSpPr>
          <p:cNvPr id="43011" name="Rectangle 2">
            <a:extLst>
              <a:ext uri="{FF2B5EF4-FFF2-40B4-BE49-F238E27FC236}">
                <a16:creationId xmlns:a16="http://schemas.microsoft.com/office/drawing/2014/main" id="{D404B787-DE7E-4C5E-89FB-FAB906BF30F0}"/>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7648604C-0869-4BA0-91D7-FF2C44F944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A94A28C-A2EE-4AD8-BBA3-66980EFDBE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50E3ADF2-9443-4116-A0EB-BF0CB70E7300}" type="slidenum">
              <a:rPr lang="en-US" altLang="en-US" smtClean="0">
                <a:latin typeface="Arial" panose="020B0604020202020204" pitchFamily="34" charset="0"/>
              </a:rPr>
              <a:pPr fontAlgn="base">
                <a:spcBef>
                  <a:spcPct val="0"/>
                </a:spcBef>
                <a:spcAft>
                  <a:spcPct val="0"/>
                </a:spcAft>
              </a:pPr>
              <a:t>13</a:t>
            </a:fld>
            <a:endParaRPr lang="en-US" altLang="en-US">
              <a:latin typeface="Arial" panose="020B0604020202020204" pitchFamily="34" charset="0"/>
            </a:endParaRPr>
          </a:p>
        </p:txBody>
      </p:sp>
      <p:sp>
        <p:nvSpPr>
          <p:cNvPr id="45059" name="Rectangle 2">
            <a:extLst>
              <a:ext uri="{FF2B5EF4-FFF2-40B4-BE49-F238E27FC236}">
                <a16:creationId xmlns:a16="http://schemas.microsoft.com/office/drawing/2014/main" id="{781102C4-F7CE-44A5-BCA5-46C73E9BC36A}"/>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19D36574-E4A6-4A5E-985F-FD90592B32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D5F0DF4-642F-437F-A9CD-3E4336DAAA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42BEE9A-A1D2-44AF-8694-CBEA0C1FD16E}" type="slidenum">
              <a:rPr lang="en-US" altLang="en-US" smtClean="0">
                <a:latin typeface="Arial" panose="020B0604020202020204" pitchFamily="34" charset="0"/>
              </a:rPr>
              <a:pPr fontAlgn="base">
                <a:spcBef>
                  <a:spcPct val="0"/>
                </a:spcBef>
                <a:spcAft>
                  <a:spcPct val="0"/>
                </a:spcAft>
              </a:pPr>
              <a:t>14</a:t>
            </a:fld>
            <a:endParaRPr lang="en-US" altLang="en-US">
              <a:latin typeface="Arial" panose="020B0604020202020204" pitchFamily="34" charset="0"/>
            </a:endParaRPr>
          </a:p>
        </p:txBody>
      </p:sp>
      <p:sp>
        <p:nvSpPr>
          <p:cNvPr id="47107" name="Rectangle 2">
            <a:extLst>
              <a:ext uri="{FF2B5EF4-FFF2-40B4-BE49-F238E27FC236}">
                <a16:creationId xmlns:a16="http://schemas.microsoft.com/office/drawing/2014/main" id="{8EDAA9ED-9AFB-464F-BB91-18899949E15A}"/>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DA49D35D-D97E-4601-BC46-0E5DC20D66A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0602B38-930E-48AA-A79D-15230D0232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D9CFFB6-677B-4742-82B3-F0628B3E5AEA}" type="slidenum">
              <a:rPr lang="en-US" altLang="en-US" smtClean="0">
                <a:latin typeface="Arial" panose="020B0604020202020204" pitchFamily="34" charset="0"/>
              </a:rPr>
              <a:pPr fontAlgn="base">
                <a:spcBef>
                  <a:spcPct val="0"/>
                </a:spcBef>
                <a:spcAft>
                  <a:spcPct val="0"/>
                </a:spcAft>
              </a:pPr>
              <a:t>15</a:t>
            </a:fld>
            <a:endParaRPr lang="en-US" altLang="en-US">
              <a:latin typeface="Arial" panose="020B0604020202020204" pitchFamily="34" charset="0"/>
            </a:endParaRPr>
          </a:p>
        </p:txBody>
      </p:sp>
      <p:sp>
        <p:nvSpPr>
          <p:cNvPr id="49155" name="Rectangle 2">
            <a:extLst>
              <a:ext uri="{FF2B5EF4-FFF2-40B4-BE49-F238E27FC236}">
                <a16:creationId xmlns:a16="http://schemas.microsoft.com/office/drawing/2014/main" id="{907C61E9-A851-4648-BB70-C0614D723420}"/>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6806D83C-6B5F-4647-9B3A-0CAEDD2E9C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C9BC720-6F03-4412-B322-95B544EC4D48}"/>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endParaRPr lang="en-IN" altLang="en-US">
              <a:latin typeface="Calibri" panose="020F0502020204030204" pitchFamily="34" charset="0"/>
            </a:endParaRPr>
          </a:p>
        </p:txBody>
      </p:sp>
      <p:sp>
        <p:nvSpPr>
          <p:cNvPr id="51203" name="Rectangle 2">
            <a:extLst>
              <a:ext uri="{FF2B5EF4-FFF2-40B4-BE49-F238E27FC236}">
                <a16:creationId xmlns:a16="http://schemas.microsoft.com/office/drawing/2014/main" id="{210414D9-2C6D-4E7B-B914-87F8FB6FA468}"/>
              </a:ext>
            </a:extLst>
          </p:cNvPr>
          <p:cNvSpPr txBox="1">
            <a:spLocks noChangeArrowheads="1"/>
          </p:cNvSpPr>
          <p:nvPr>
            <p:ph type="body"/>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5BD9BFB0-7D3E-4948-8883-6246D89F1D07}"/>
              </a:ext>
            </a:extLst>
          </p:cNvPr>
          <p:cNvSpPr txBox="1">
            <a:spLocks noChangeArrowheads="1"/>
          </p:cNvSpPr>
          <p:nvPr/>
        </p:nvSpPr>
        <p:spPr bwMode="auto">
          <a:xfrm>
            <a:off x="-11798300" y="-11796713"/>
            <a:ext cx="11796712" cy="12490451"/>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endParaRPr lang="en-IN" altLang="en-US">
              <a:latin typeface="Calibri" panose="020F0502020204030204" pitchFamily="34" charset="0"/>
            </a:endParaRPr>
          </a:p>
        </p:txBody>
      </p:sp>
      <p:sp>
        <p:nvSpPr>
          <p:cNvPr id="53251" name="Rectangle 2">
            <a:extLst>
              <a:ext uri="{FF2B5EF4-FFF2-40B4-BE49-F238E27FC236}">
                <a16:creationId xmlns:a16="http://schemas.microsoft.com/office/drawing/2014/main" id="{743C2C4D-746C-4554-8C32-BF4195C862E4}"/>
              </a:ext>
            </a:extLst>
          </p:cNvPr>
          <p:cNvSpPr txBox="1">
            <a:spLocks noChangeArrowheads="1"/>
          </p:cNvSpPr>
          <p:nvPr>
            <p:ph type="body"/>
          </p:nvPr>
        </p:nvSpPr>
        <p:spPr>
          <a:xfrm>
            <a:off x="685800" y="4343400"/>
            <a:ext cx="5476875" cy="410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A5F03FBE-0F44-41CF-84DC-DEF5C315EE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8AD690D1-EE98-4F07-B52C-538767B847D8}" type="slidenum">
              <a:rPr lang="en-US" altLang="en-US" smtClean="0">
                <a:latin typeface="Arial" panose="020B0604020202020204" pitchFamily="34" charset="0"/>
              </a:rPr>
              <a:pPr fontAlgn="base">
                <a:spcBef>
                  <a:spcPct val="0"/>
                </a:spcBef>
                <a:spcAft>
                  <a:spcPct val="0"/>
                </a:spcAft>
              </a:pPr>
              <a:t>3</a:t>
            </a:fld>
            <a:endParaRPr lang="en-US" altLang="en-US">
              <a:latin typeface="Arial" panose="020B0604020202020204" pitchFamily="34" charset="0"/>
            </a:endParaRPr>
          </a:p>
        </p:txBody>
      </p:sp>
      <p:sp>
        <p:nvSpPr>
          <p:cNvPr id="24579" name="Rectangle 2">
            <a:extLst>
              <a:ext uri="{FF2B5EF4-FFF2-40B4-BE49-F238E27FC236}">
                <a16:creationId xmlns:a16="http://schemas.microsoft.com/office/drawing/2014/main" id="{E773F943-E66E-400C-84FE-58BC6965A790}"/>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9450F970-06B2-4556-9354-68729C90BD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B6C9611-06C4-48A8-AD7D-2100F93290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B2B2FAE5-BE5A-4DCE-A8E8-9494F587075B}" type="slidenum">
              <a:rPr lang="en-US" altLang="en-US" smtClean="0">
                <a:latin typeface="Arial" panose="020B0604020202020204" pitchFamily="34" charset="0"/>
              </a:rPr>
              <a:pPr fontAlgn="base">
                <a:spcBef>
                  <a:spcPct val="0"/>
                </a:spcBef>
                <a:spcAft>
                  <a:spcPct val="0"/>
                </a:spcAft>
              </a:pPr>
              <a:t>4</a:t>
            </a:fld>
            <a:endParaRPr lang="en-US" altLang="en-US">
              <a:latin typeface="Arial" panose="020B0604020202020204" pitchFamily="34" charset="0"/>
            </a:endParaRPr>
          </a:p>
        </p:txBody>
      </p:sp>
      <p:sp>
        <p:nvSpPr>
          <p:cNvPr id="26627" name="Rectangle 2">
            <a:extLst>
              <a:ext uri="{FF2B5EF4-FFF2-40B4-BE49-F238E27FC236}">
                <a16:creationId xmlns:a16="http://schemas.microsoft.com/office/drawing/2014/main" id="{334C5587-3D3E-4B74-AA40-348E791695E2}"/>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8B1D0FB4-66F6-46E2-97B8-0CC37386D0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6402E35-C704-4F3B-8DB5-3A3A2DDDA1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C326DCC-87A9-43B3-AACA-191C1D12ABDB}" type="slidenum">
              <a:rPr lang="en-US" altLang="en-US" smtClean="0">
                <a:latin typeface="Arial" panose="020B0604020202020204" pitchFamily="34" charset="0"/>
              </a:rPr>
              <a:pPr fontAlgn="base">
                <a:spcBef>
                  <a:spcPct val="0"/>
                </a:spcBef>
                <a:spcAft>
                  <a:spcPct val="0"/>
                </a:spcAft>
              </a:pPr>
              <a:t>5</a:t>
            </a:fld>
            <a:endParaRPr lang="en-US" altLang="en-US">
              <a:latin typeface="Arial" panose="020B0604020202020204" pitchFamily="34" charset="0"/>
            </a:endParaRPr>
          </a:p>
        </p:txBody>
      </p:sp>
      <p:sp>
        <p:nvSpPr>
          <p:cNvPr id="28675" name="Rectangle 2">
            <a:extLst>
              <a:ext uri="{FF2B5EF4-FFF2-40B4-BE49-F238E27FC236}">
                <a16:creationId xmlns:a16="http://schemas.microsoft.com/office/drawing/2014/main" id="{E2C4B050-61FF-46C1-991A-BE4370B93E2B}"/>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3C31B2BA-A402-4BB0-991B-5E59E1AFC0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4B621A1E-8682-4936-A1F5-9A3E89017F0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8FF5D4CF-0E2C-42CC-9450-8BD391AC098E}" type="slidenum">
              <a:rPr lang="en-US" altLang="en-US" smtClean="0">
                <a:latin typeface="Arial" panose="020B0604020202020204" pitchFamily="34" charset="0"/>
              </a:rPr>
              <a:pPr fontAlgn="base">
                <a:spcBef>
                  <a:spcPct val="0"/>
                </a:spcBef>
                <a:spcAft>
                  <a:spcPct val="0"/>
                </a:spcAft>
              </a:pPr>
              <a:t>6</a:t>
            </a:fld>
            <a:endParaRPr lang="en-US" altLang="en-US">
              <a:latin typeface="Arial" panose="020B0604020202020204" pitchFamily="34" charset="0"/>
            </a:endParaRPr>
          </a:p>
        </p:txBody>
      </p:sp>
      <p:sp>
        <p:nvSpPr>
          <p:cNvPr id="30723" name="Rectangle 2">
            <a:extLst>
              <a:ext uri="{FF2B5EF4-FFF2-40B4-BE49-F238E27FC236}">
                <a16:creationId xmlns:a16="http://schemas.microsoft.com/office/drawing/2014/main" id="{371D9698-BFDB-4F73-8847-E955706E260E}"/>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95AF39BB-DC43-48A0-8A64-3EF0992A51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30B9BEC-8ED5-4A91-8EF7-ED362C5AD5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23BD85C-DEAA-467A-AD72-68B4C0F722F5}" type="slidenum">
              <a:rPr lang="en-US" altLang="en-US" smtClean="0">
                <a:latin typeface="Arial" panose="020B0604020202020204" pitchFamily="34" charset="0"/>
              </a:rPr>
              <a:pPr fontAlgn="base">
                <a:spcBef>
                  <a:spcPct val="0"/>
                </a:spcBef>
                <a:spcAft>
                  <a:spcPct val="0"/>
                </a:spcAft>
              </a:pPr>
              <a:t>7</a:t>
            </a:fld>
            <a:endParaRPr lang="en-US" altLang="en-US">
              <a:latin typeface="Arial" panose="020B0604020202020204" pitchFamily="34" charset="0"/>
            </a:endParaRPr>
          </a:p>
        </p:txBody>
      </p:sp>
      <p:sp>
        <p:nvSpPr>
          <p:cNvPr id="32771" name="Rectangle 2">
            <a:extLst>
              <a:ext uri="{FF2B5EF4-FFF2-40B4-BE49-F238E27FC236}">
                <a16:creationId xmlns:a16="http://schemas.microsoft.com/office/drawing/2014/main" id="{D4C71B14-FEE9-4D8B-800D-0432CC8A5CCE}"/>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ECDCBFAB-D16B-4806-B4E5-FA408BB5C8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70B9F4B-E48F-4AFB-A901-11F1CF9CAB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82E767D-E60E-41AB-9017-892D28031E43}" type="slidenum">
              <a:rPr lang="en-US" altLang="en-US" smtClean="0">
                <a:latin typeface="Arial" panose="020B0604020202020204" pitchFamily="34" charset="0"/>
              </a:rPr>
              <a:pPr fontAlgn="base">
                <a:spcBef>
                  <a:spcPct val="0"/>
                </a:spcBef>
                <a:spcAft>
                  <a:spcPct val="0"/>
                </a:spcAft>
              </a:pPr>
              <a:t>8</a:t>
            </a:fld>
            <a:endParaRPr lang="en-US" altLang="en-US">
              <a:latin typeface="Arial" panose="020B0604020202020204" pitchFamily="34" charset="0"/>
            </a:endParaRPr>
          </a:p>
        </p:txBody>
      </p:sp>
      <p:sp>
        <p:nvSpPr>
          <p:cNvPr id="34819" name="Rectangle 2">
            <a:extLst>
              <a:ext uri="{FF2B5EF4-FFF2-40B4-BE49-F238E27FC236}">
                <a16:creationId xmlns:a16="http://schemas.microsoft.com/office/drawing/2014/main" id="{09126445-B426-4DBE-9E2F-2F48E92CB87C}"/>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CC377573-0E27-4D1A-B6A4-000DD74C25E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1AD8124-A159-46E1-AAF4-228B9AD02B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B56D0871-C3EF-4F9F-A2A2-023414418482}" type="slidenum">
              <a:rPr lang="en-US" altLang="en-US" smtClean="0">
                <a:latin typeface="Arial" panose="020B0604020202020204" pitchFamily="34" charset="0"/>
              </a:rPr>
              <a:pPr fontAlgn="base">
                <a:spcBef>
                  <a:spcPct val="0"/>
                </a:spcBef>
                <a:spcAft>
                  <a:spcPct val="0"/>
                </a:spcAft>
              </a:pPr>
              <a:t>9</a:t>
            </a:fld>
            <a:endParaRPr lang="en-US" altLang="en-US">
              <a:latin typeface="Arial" panose="020B0604020202020204" pitchFamily="34" charset="0"/>
            </a:endParaRPr>
          </a:p>
        </p:txBody>
      </p:sp>
      <p:sp>
        <p:nvSpPr>
          <p:cNvPr id="36867" name="Rectangle 2">
            <a:extLst>
              <a:ext uri="{FF2B5EF4-FFF2-40B4-BE49-F238E27FC236}">
                <a16:creationId xmlns:a16="http://schemas.microsoft.com/office/drawing/2014/main" id="{2483EB49-2BB3-4E9C-8EDC-D339CBFC9682}"/>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8D62BAC0-25CD-4FE6-A5C2-B4806317D8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35427DA-CD92-4E73-AF3B-DF336BC0BB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4AC1E0A4-6389-4D4F-844D-A00B4DCF8445}" type="slidenum">
              <a:rPr lang="en-US" altLang="en-US" smtClean="0">
                <a:latin typeface="Arial" panose="020B0604020202020204" pitchFamily="34" charset="0"/>
              </a:rPr>
              <a:pPr fontAlgn="base">
                <a:spcBef>
                  <a:spcPct val="0"/>
                </a:spcBef>
                <a:spcAft>
                  <a:spcPct val="0"/>
                </a:spcAft>
              </a:pPr>
              <a:t>10</a:t>
            </a:fld>
            <a:endParaRPr lang="en-US" altLang="en-US">
              <a:latin typeface="Arial" panose="020B0604020202020204" pitchFamily="34" charset="0"/>
            </a:endParaRPr>
          </a:p>
        </p:txBody>
      </p:sp>
      <p:sp>
        <p:nvSpPr>
          <p:cNvPr id="38915" name="Rectangle 2">
            <a:extLst>
              <a:ext uri="{FF2B5EF4-FFF2-40B4-BE49-F238E27FC236}">
                <a16:creationId xmlns:a16="http://schemas.microsoft.com/office/drawing/2014/main" id="{61B27AEB-C165-4606-99AF-3190F8FDE6B7}"/>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905176FC-4D59-4B72-AFB8-BA2CEEDC3A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Droplets-SD-Title-R1d.png">
            <a:extLst>
              <a:ext uri="{FF2B5EF4-FFF2-40B4-BE49-F238E27FC236}">
                <a16:creationId xmlns:a16="http://schemas.microsoft.com/office/drawing/2014/main" id="{F3565A5A-5DBB-4ADE-8D0B-7431E024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BDCF2BF5-8D6B-4553-8EC3-0ACCD4D95347}"/>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B3702563-0F04-423E-A508-79F36D6CFF4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5F3F37C-9D34-4651-AAAF-0BCB253421FB}"/>
              </a:ext>
            </a:extLst>
          </p:cNvPr>
          <p:cNvSpPr>
            <a:spLocks noGrp="1"/>
          </p:cNvSpPr>
          <p:nvPr>
            <p:ph type="sldNum" sz="quarter" idx="12"/>
          </p:nvPr>
        </p:nvSpPr>
        <p:spPr/>
        <p:txBody>
          <a:bodyPr/>
          <a:lstStyle>
            <a:lvl1pPr>
              <a:defRPr/>
            </a:lvl1pPr>
          </a:lstStyle>
          <a:p>
            <a:pPr>
              <a:defRPr/>
            </a:pPr>
            <a:fld id="{C535C834-4B03-4D7D-9518-2982809F1EB6}" type="slidenum">
              <a:rPr lang="en-US" altLang="en-US"/>
              <a:pPr>
                <a:defRPr/>
              </a:pPr>
              <a:t>‹#›</a:t>
            </a:fld>
            <a:endParaRPr lang="en-US" altLang="en-US"/>
          </a:p>
        </p:txBody>
      </p:sp>
    </p:spTree>
    <p:extLst>
      <p:ext uri="{BB962C8B-B14F-4D97-AF65-F5344CB8AC3E}">
        <p14:creationId xmlns:p14="http://schemas.microsoft.com/office/powerpoint/2010/main" val="114573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D3594940-7F1D-4C3E-ACDB-9F50DAA96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2D362192-E13F-43E7-9FF0-7ECCB4ECFE77}"/>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80CBEAE1-6F4D-406F-BC53-92EE9E0C6523}"/>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ABBBAE8F-86E2-401E-A6D2-28A28CD8161F}"/>
              </a:ext>
            </a:extLst>
          </p:cNvPr>
          <p:cNvSpPr>
            <a:spLocks noGrp="1"/>
          </p:cNvSpPr>
          <p:nvPr>
            <p:ph type="sldNum" sz="quarter" idx="12"/>
          </p:nvPr>
        </p:nvSpPr>
        <p:spPr/>
        <p:txBody>
          <a:bodyPr/>
          <a:lstStyle>
            <a:lvl1pPr>
              <a:defRPr/>
            </a:lvl1pPr>
          </a:lstStyle>
          <a:p>
            <a:pPr>
              <a:defRPr/>
            </a:pPr>
            <a:fld id="{D02DF486-2FA4-42FC-AAA2-A1A71BA4238E}" type="slidenum">
              <a:rPr lang="en-US" altLang="en-US"/>
              <a:pPr>
                <a:defRPr/>
              </a:pPr>
              <a:t>‹#›</a:t>
            </a:fld>
            <a:endParaRPr lang="en-US" altLang="en-US"/>
          </a:p>
        </p:txBody>
      </p:sp>
    </p:spTree>
    <p:extLst>
      <p:ext uri="{BB962C8B-B14F-4D97-AF65-F5344CB8AC3E}">
        <p14:creationId xmlns:p14="http://schemas.microsoft.com/office/powerpoint/2010/main" val="383678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1163797E-AC27-46C0-9903-45D9AB069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EB8608EA-1DB1-4A5F-9541-1443B1C652C4}"/>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CC6E0C69-3696-47C6-A29B-5C0AC90C4F19}"/>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2C96D57A-83DD-455D-B176-A06F7BCD48DA}"/>
              </a:ext>
            </a:extLst>
          </p:cNvPr>
          <p:cNvSpPr>
            <a:spLocks noGrp="1"/>
          </p:cNvSpPr>
          <p:nvPr>
            <p:ph type="sldNum" sz="quarter" idx="12"/>
          </p:nvPr>
        </p:nvSpPr>
        <p:spPr/>
        <p:txBody>
          <a:bodyPr/>
          <a:lstStyle>
            <a:lvl1pPr>
              <a:defRPr/>
            </a:lvl1pPr>
          </a:lstStyle>
          <a:p>
            <a:pPr>
              <a:defRPr/>
            </a:pPr>
            <a:fld id="{24C2EC2A-D168-42EB-A5E4-2B7C3CFA7A77}" type="slidenum">
              <a:rPr lang="en-US" altLang="en-US"/>
              <a:pPr>
                <a:defRPr/>
              </a:pPr>
              <a:t>‹#›</a:t>
            </a:fld>
            <a:endParaRPr lang="en-US" altLang="en-US"/>
          </a:p>
        </p:txBody>
      </p:sp>
    </p:spTree>
    <p:extLst>
      <p:ext uri="{BB962C8B-B14F-4D97-AF65-F5344CB8AC3E}">
        <p14:creationId xmlns:p14="http://schemas.microsoft.com/office/powerpoint/2010/main" val="331472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6522BFE3-1C43-4E8D-8365-9CEE50990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ECCB943-7F74-49E8-B611-997D341D68F6}"/>
              </a:ext>
            </a:extLst>
          </p:cNvPr>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1D0BCEE3-E33D-4838-A922-555F5718FEC5}"/>
              </a:ext>
            </a:extLst>
          </p:cNvPr>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a:extLst>
              <a:ext uri="{FF2B5EF4-FFF2-40B4-BE49-F238E27FC236}">
                <a16:creationId xmlns:a16="http://schemas.microsoft.com/office/drawing/2014/main" id="{242D7FBE-3958-43C5-B26C-B8803FAD2C74}"/>
              </a:ext>
            </a:extLst>
          </p:cNvPr>
          <p:cNvSpPr>
            <a:spLocks noGrp="1"/>
          </p:cNvSpPr>
          <p:nvPr>
            <p:ph type="dt" sz="half" idx="14"/>
          </p:nvPr>
        </p:nvSpPr>
        <p:spPr/>
        <p:txBody>
          <a:bodyPr/>
          <a:lstStyle>
            <a:lvl1pPr>
              <a:defRPr/>
            </a:lvl1pPr>
          </a:lstStyle>
          <a:p>
            <a:pPr>
              <a:defRPr/>
            </a:pPr>
            <a:endParaRPr lang="en-US" altLang="en-US"/>
          </a:p>
        </p:txBody>
      </p:sp>
      <p:sp>
        <p:nvSpPr>
          <p:cNvPr id="9" name="Footer Placeholder 5">
            <a:extLst>
              <a:ext uri="{FF2B5EF4-FFF2-40B4-BE49-F238E27FC236}">
                <a16:creationId xmlns:a16="http://schemas.microsoft.com/office/drawing/2014/main" id="{239651EB-634E-4B0C-85E8-65BC6DDC0BC8}"/>
              </a:ext>
            </a:extLst>
          </p:cNvPr>
          <p:cNvSpPr>
            <a:spLocks noGrp="1"/>
          </p:cNvSpPr>
          <p:nvPr>
            <p:ph type="ftr" sz="quarter" idx="15"/>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E3E0C27F-7BB9-4827-BAAD-F9A25FD91E9C}"/>
              </a:ext>
            </a:extLst>
          </p:cNvPr>
          <p:cNvSpPr>
            <a:spLocks noGrp="1"/>
          </p:cNvSpPr>
          <p:nvPr>
            <p:ph type="sldNum" sz="quarter" idx="16"/>
          </p:nvPr>
        </p:nvSpPr>
        <p:spPr/>
        <p:txBody>
          <a:bodyPr/>
          <a:lstStyle>
            <a:lvl1pPr>
              <a:defRPr/>
            </a:lvl1pPr>
          </a:lstStyle>
          <a:p>
            <a:pPr>
              <a:defRPr/>
            </a:pPr>
            <a:fld id="{D8B91343-9258-433A-ACD9-13A7AE217D49}" type="slidenum">
              <a:rPr lang="en-US" altLang="en-US"/>
              <a:pPr>
                <a:defRPr/>
              </a:pPr>
              <a:t>‹#›</a:t>
            </a:fld>
            <a:endParaRPr lang="en-US" altLang="en-US"/>
          </a:p>
        </p:txBody>
      </p:sp>
    </p:spTree>
    <p:extLst>
      <p:ext uri="{BB962C8B-B14F-4D97-AF65-F5344CB8AC3E}">
        <p14:creationId xmlns:p14="http://schemas.microsoft.com/office/powerpoint/2010/main" val="257252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E0226A8A-B3D0-4F26-92AF-1C3F90DF8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F2BDBB69-3DAE-4F58-B650-06EC073661E8}"/>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59143D3F-0D2B-4F47-985E-0722E75AC993}"/>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05DA7C3B-5336-4364-BD80-A48AA3CEEAB0}"/>
              </a:ext>
            </a:extLst>
          </p:cNvPr>
          <p:cNvSpPr>
            <a:spLocks noGrp="1"/>
          </p:cNvSpPr>
          <p:nvPr>
            <p:ph type="sldNum" sz="quarter" idx="12"/>
          </p:nvPr>
        </p:nvSpPr>
        <p:spPr/>
        <p:txBody>
          <a:bodyPr/>
          <a:lstStyle>
            <a:lvl1pPr>
              <a:defRPr/>
            </a:lvl1pPr>
          </a:lstStyle>
          <a:p>
            <a:pPr>
              <a:defRPr/>
            </a:pPr>
            <a:fld id="{973BE301-BD1E-4D7F-AA71-803F4BF937B6}" type="slidenum">
              <a:rPr lang="en-US" altLang="en-US"/>
              <a:pPr>
                <a:defRPr/>
              </a:pPr>
              <a:t>‹#›</a:t>
            </a:fld>
            <a:endParaRPr lang="en-US" altLang="en-US"/>
          </a:p>
        </p:txBody>
      </p:sp>
    </p:spTree>
    <p:extLst>
      <p:ext uri="{BB962C8B-B14F-4D97-AF65-F5344CB8AC3E}">
        <p14:creationId xmlns:p14="http://schemas.microsoft.com/office/powerpoint/2010/main" val="2204056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Droplets-SD-Content-R1d.png">
            <a:extLst>
              <a:ext uri="{FF2B5EF4-FFF2-40B4-BE49-F238E27FC236}">
                <a16:creationId xmlns:a16="http://schemas.microsoft.com/office/drawing/2014/main" id="{C376D53C-E6B0-4C6A-93B4-6FD2D0000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2">
            <a:extLst>
              <a:ext uri="{FF2B5EF4-FFF2-40B4-BE49-F238E27FC236}">
                <a16:creationId xmlns:a16="http://schemas.microsoft.com/office/drawing/2014/main" id="{8DCEDD1F-D9D0-41AE-8EF3-DBE0AFF476F8}"/>
              </a:ext>
            </a:extLst>
          </p:cNvPr>
          <p:cNvSpPr>
            <a:spLocks noGrp="1"/>
          </p:cNvSpPr>
          <p:nvPr>
            <p:ph type="dt" sz="half" idx="18"/>
          </p:nvPr>
        </p:nvSpPr>
        <p:spPr/>
        <p:txBody>
          <a:bodyPr/>
          <a:lstStyle>
            <a:lvl1pPr>
              <a:defRPr/>
            </a:lvl1pPr>
          </a:lstStyle>
          <a:p>
            <a:pPr>
              <a:defRPr/>
            </a:pPr>
            <a:endParaRPr lang="en-US" altLang="en-US"/>
          </a:p>
        </p:txBody>
      </p:sp>
      <p:sp>
        <p:nvSpPr>
          <p:cNvPr id="16" name="Footer Placeholder 3">
            <a:extLst>
              <a:ext uri="{FF2B5EF4-FFF2-40B4-BE49-F238E27FC236}">
                <a16:creationId xmlns:a16="http://schemas.microsoft.com/office/drawing/2014/main" id="{C0B68C4F-EFE6-4977-A2AC-1C48851CB01F}"/>
              </a:ext>
            </a:extLst>
          </p:cNvPr>
          <p:cNvSpPr>
            <a:spLocks noGrp="1"/>
          </p:cNvSpPr>
          <p:nvPr>
            <p:ph type="ftr" sz="quarter" idx="19"/>
          </p:nvPr>
        </p:nvSpPr>
        <p:spPr/>
        <p:txBody>
          <a:bodyPr/>
          <a:lstStyle>
            <a:lvl1pPr>
              <a:defRPr/>
            </a:lvl1pPr>
          </a:lstStyle>
          <a:p>
            <a:pPr>
              <a:defRPr/>
            </a:pPr>
            <a:endParaRPr lang="en-US" altLang="en-US"/>
          </a:p>
        </p:txBody>
      </p:sp>
      <p:sp>
        <p:nvSpPr>
          <p:cNvPr id="17" name="Slide Number Placeholder 4">
            <a:extLst>
              <a:ext uri="{FF2B5EF4-FFF2-40B4-BE49-F238E27FC236}">
                <a16:creationId xmlns:a16="http://schemas.microsoft.com/office/drawing/2014/main" id="{177EFA4D-C404-49D2-841C-AACF6C34A0CB}"/>
              </a:ext>
            </a:extLst>
          </p:cNvPr>
          <p:cNvSpPr>
            <a:spLocks noGrp="1"/>
          </p:cNvSpPr>
          <p:nvPr>
            <p:ph type="sldNum" sz="quarter" idx="20"/>
          </p:nvPr>
        </p:nvSpPr>
        <p:spPr/>
        <p:txBody>
          <a:bodyPr/>
          <a:lstStyle>
            <a:lvl1pPr>
              <a:defRPr/>
            </a:lvl1pPr>
          </a:lstStyle>
          <a:p>
            <a:pPr>
              <a:defRPr/>
            </a:pPr>
            <a:fld id="{F67A14EB-E7D9-4AD0-A07D-98C3ACACCD08}" type="slidenum">
              <a:rPr lang="en-US" altLang="en-US"/>
              <a:pPr>
                <a:defRPr/>
              </a:pPr>
              <a:t>‹#›</a:t>
            </a:fld>
            <a:endParaRPr lang="en-US" altLang="en-US"/>
          </a:p>
        </p:txBody>
      </p:sp>
    </p:spTree>
    <p:extLst>
      <p:ext uri="{BB962C8B-B14F-4D97-AF65-F5344CB8AC3E}">
        <p14:creationId xmlns:p14="http://schemas.microsoft.com/office/powerpoint/2010/main" val="2242823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Droplets-SD-Content-R1d.png">
            <a:extLst>
              <a:ext uri="{FF2B5EF4-FFF2-40B4-BE49-F238E27FC236}">
                <a16:creationId xmlns:a16="http://schemas.microsoft.com/office/drawing/2014/main" id="{C42FD6B7-48D8-4418-B762-23F6BE2F0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2">
            <a:extLst>
              <a:ext uri="{FF2B5EF4-FFF2-40B4-BE49-F238E27FC236}">
                <a16:creationId xmlns:a16="http://schemas.microsoft.com/office/drawing/2014/main" id="{A48E4854-6A38-4AFC-8601-F514CD64B196}"/>
              </a:ext>
            </a:extLst>
          </p:cNvPr>
          <p:cNvSpPr>
            <a:spLocks noGrp="1"/>
          </p:cNvSpPr>
          <p:nvPr>
            <p:ph type="dt" sz="half" idx="23"/>
          </p:nvPr>
        </p:nvSpPr>
        <p:spPr/>
        <p:txBody>
          <a:bodyPr/>
          <a:lstStyle>
            <a:lvl1pPr>
              <a:defRPr/>
            </a:lvl1pPr>
          </a:lstStyle>
          <a:p>
            <a:pPr>
              <a:defRPr/>
            </a:pPr>
            <a:endParaRPr lang="en-US" altLang="en-US"/>
          </a:p>
        </p:txBody>
      </p:sp>
      <p:sp>
        <p:nvSpPr>
          <p:cNvPr id="14" name="Footer Placeholder 3">
            <a:extLst>
              <a:ext uri="{FF2B5EF4-FFF2-40B4-BE49-F238E27FC236}">
                <a16:creationId xmlns:a16="http://schemas.microsoft.com/office/drawing/2014/main" id="{D5DB8253-546C-4FC6-94D9-E09DC30D94C6}"/>
              </a:ext>
            </a:extLst>
          </p:cNvPr>
          <p:cNvSpPr>
            <a:spLocks noGrp="1"/>
          </p:cNvSpPr>
          <p:nvPr>
            <p:ph type="ftr" sz="quarter" idx="24"/>
          </p:nvPr>
        </p:nvSpPr>
        <p:spPr/>
        <p:txBody>
          <a:bodyPr/>
          <a:lstStyle>
            <a:lvl1pPr>
              <a:defRPr/>
            </a:lvl1pPr>
          </a:lstStyle>
          <a:p>
            <a:pPr>
              <a:defRPr/>
            </a:pPr>
            <a:endParaRPr lang="en-US" altLang="en-US"/>
          </a:p>
        </p:txBody>
      </p:sp>
      <p:sp>
        <p:nvSpPr>
          <p:cNvPr id="15" name="Slide Number Placeholder 4">
            <a:extLst>
              <a:ext uri="{FF2B5EF4-FFF2-40B4-BE49-F238E27FC236}">
                <a16:creationId xmlns:a16="http://schemas.microsoft.com/office/drawing/2014/main" id="{4BD70028-BCCE-424F-9F79-CDE74D3942DF}"/>
              </a:ext>
            </a:extLst>
          </p:cNvPr>
          <p:cNvSpPr>
            <a:spLocks noGrp="1"/>
          </p:cNvSpPr>
          <p:nvPr>
            <p:ph type="sldNum" sz="quarter" idx="25"/>
          </p:nvPr>
        </p:nvSpPr>
        <p:spPr/>
        <p:txBody>
          <a:bodyPr/>
          <a:lstStyle>
            <a:lvl1pPr>
              <a:defRPr/>
            </a:lvl1pPr>
          </a:lstStyle>
          <a:p>
            <a:pPr>
              <a:defRPr/>
            </a:pPr>
            <a:fld id="{5702CF0A-C87A-46B0-8AB7-BC3211499D6E}" type="slidenum">
              <a:rPr lang="en-US" altLang="en-US"/>
              <a:pPr>
                <a:defRPr/>
              </a:pPr>
              <a:t>‹#›</a:t>
            </a:fld>
            <a:endParaRPr lang="en-US" altLang="en-US"/>
          </a:p>
        </p:txBody>
      </p:sp>
    </p:spTree>
    <p:extLst>
      <p:ext uri="{BB962C8B-B14F-4D97-AF65-F5344CB8AC3E}">
        <p14:creationId xmlns:p14="http://schemas.microsoft.com/office/powerpoint/2010/main" val="324870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C01E9D0A-3088-433B-9D60-16CD2CF55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1AD4273-6B63-4D96-8B7D-72D002FEFA6F}"/>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95FA5F34-7B3A-41A4-9766-82F78A8042B0}"/>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2EF5F48-7A57-4995-9081-EAB93EABB64E}"/>
              </a:ext>
            </a:extLst>
          </p:cNvPr>
          <p:cNvSpPr>
            <a:spLocks noGrp="1"/>
          </p:cNvSpPr>
          <p:nvPr>
            <p:ph type="sldNum" sz="quarter" idx="16"/>
          </p:nvPr>
        </p:nvSpPr>
        <p:spPr/>
        <p:txBody>
          <a:bodyPr/>
          <a:lstStyle>
            <a:lvl1pPr>
              <a:defRPr/>
            </a:lvl1pPr>
          </a:lstStyle>
          <a:p>
            <a:pPr>
              <a:defRPr/>
            </a:pPr>
            <a:fld id="{867AB9C7-CF11-4270-9477-DA3AF47A0264}" type="slidenum">
              <a:rPr lang="en-US" altLang="en-US"/>
              <a:pPr>
                <a:defRPr/>
              </a:pPr>
              <a:t>‹#›</a:t>
            </a:fld>
            <a:endParaRPr lang="en-US" altLang="en-US"/>
          </a:p>
        </p:txBody>
      </p:sp>
    </p:spTree>
    <p:extLst>
      <p:ext uri="{BB962C8B-B14F-4D97-AF65-F5344CB8AC3E}">
        <p14:creationId xmlns:p14="http://schemas.microsoft.com/office/powerpoint/2010/main" val="3503148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CD18A48A-33BF-4348-BED1-8ED1944FF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BBC5671-F405-4108-AB45-3EAE97F29DC2}"/>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5F687049-311D-4749-B293-9055A4BF0E30}"/>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0488ED4-3C0C-41C2-8A29-60881823BB58}"/>
              </a:ext>
            </a:extLst>
          </p:cNvPr>
          <p:cNvSpPr>
            <a:spLocks noGrp="1"/>
          </p:cNvSpPr>
          <p:nvPr>
            <p:ph type="sldNum" sz="quarter" idx="16"/>
          </p:nvPr>
        </p:nvSpPr>
        <p:spPr/>
        <p:txBody>
          <a:bodyPr/>
          <a:lstStyle>
            <a:lvl1pPr>
              <a:defRPr/>
            </a:lvl1pPr>
          </a:lstStyle>
          <a:p>
            <a:pPr>
              <a:defRPr/>
            </a:pPr>
            <a:fld id="{A1A3B175-6E3A-4940-BC70-DB461C65DBBE}" type="slidenum">
              <a:rPr lang="en-US" altLang="en-US"/>
              <a:pPr>
                <a:defRPr/>
              </a:pPr>
              <a:t>‹#›</a:t>
            </a:fld>
            <a:endParaRPr lang="en-US" altLang="en-US"/>
          </a:p>
        </p:txBody>
      </p:sp>
    </p:spTree>
    <p:extLst>
      <p:ext uri="{BB962C8B-B14F-4D97-AF65-F5344CB8AC3E}">
        <p14:creationId xmlns:p14="http://schemas.microsoft.com/office/powerpoint/2010/main" val="3664285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423D7-A1F0-4AF1-9599-301C6F52FAA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5698852D-4525-476B-B91B-F53CB9BE95D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684CCD5-D467-4EA2-8549-5B301023A6AE}"/>
              </a:ext>
            </a:extLst>
          </p:cNvPr>
          <p:cNvSpPr>
            <a:spLocks noGrp="1"/>
          </p:cNvSpPr>
          <p:nvPr>
            <p:ph type="sldNum" sz="quarter" idx="12"/>
          </p:nvPr>
        </p:nvSpPr>
        <p:spPr/>
        <p:txBody>
          <a:bodyPr/>
          <a:lstStyle>
            <a:lvl1pPr>
              <a:defRPr/>
            </a:lvl1pPr>
          </a:lstStyle>
          <a:p>
            <a:pPr>
              <a:defRPr/>
            </a:pPr>
            <a:fld id="{2CEE9470-A26C-41C6-B4E3-93C6E7F8E35F}" type="slidenum">
              <a:rPr lang="en-US" altLang="en-US"/>
              <a:pPr>
                <a:defRPr/>
              </a:pPr>
              <a:t>‹#›</a:t>
            </a:fld>
            <a:endParaRPr lang="en-US" altLang="en-US"/>
          </a:p>
        </p:txBody>
      </p:sp>
    </p:spTree>
    <p:extLst>
      <p:ext uri="{BB962C8B-B14F-4D97-AF65-F5344CB8AC3E}">
        <p14:creationId xmlns:p14="http://schemas.microsoft.com/office/powerpoint/2010/main" val="2252360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5592C89A-073A-487F-B9BF-D0071D7BD849}"/>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C73309D2-BB73-4090-8FC0-5646FEF5B36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EC945EE-112F-4194-B3BF-AFDAB80DBA47}"/>
              </a:ext>
            </a:extLst>
          </p:cNvPr>
          <p:cNvSpPr>
            <a:spLocks noGrp="1"/>
          </p:cNvSpPr>
          <p:nvPr>
            <p:ph type="sldNum" sz="quarter" idx="12"/>
          </p:nvPr>
        </p:nvSpPr>
        <p:spPr/>
        <p:txBody>
          <a:bodyPr/>
          <a:lstStyle>
            <a:lvl1pPr>
              <a:defRPr/>
            </a:lvl1pPr>
          </a:lstStyle>
          <a:p>
            <a:pPr>
              <a:defRPr/>
            </a:pPr>
            <a:fld id="{B8AD9470-C7A5-499E-B016-45A35FD3AB69}" type="slidenum">
              <a:rPr lang="en-US" altLang="en-US"/>
              <a:pPr>
                <a:defRPr/>
              </a:pPr>
              <a:t>‹#›</a:t>
            </a:fld>
            <a:endParaRPr lang="en-US" altLang="en-US"/>
          </a:p>
        </p:txBody>
      </p:sp>
    </p:spTree>
    <p:extLst>
      <p:ext uri="{BB962C8B-B14F-4D97-AF65-F5344CB8AC3E}">
        <p14:creationId xmlns:p14="http://schemas.microsoft.com/office/powerpoint/2010/main" val="295396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6D1660F6-723B-49F1-9C4E-BBB8E0FC9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60406ED-7327-4DCE-9034-635FD42BC64D}"/>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4D69F78C-B461-4164-8D0E-0C54436B6209}"/>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9FA1A8C-3E7C-458B-8D24-5550E640D876}"/>
              </a:ext>
            </a:extLst>
          </p:cNvPr>
          <p:cNvSpPr>
            <a:spLocks noGrp="1"/>
          </p:cNvSpPr>
          <p:nvPr>
            <p:ph type="sldNum" sz="quarter" idx="16"/>
          </p:nvPr>
        </p:nvSpPr>
        <p:spPr/>
        <p:txBody>
          <a:bodyPr/>
          <a:lstStyle>
            <a:lvl1pPr>
              <a:defRPr/>
            </a:lvl1pPr>
          </a:lstStyle>
          <a:p>
            <a:pPr>
              <a:defRPr/>
            </a:pPr>
            <a:fld id="{227A76B6-9C05-4C76-A830-911187CCC7B2}" type="slidenum">
              <a:rPr lang="en-US" altLang="en-US"/>
              <a:pPr>
                <a:defRPr/>
              </a:pPr>
              <a:t>‹#›</a:t>
            </a:fld>
            <a:endParaRPr lang="en-US" altLang="en-US"/>
          </a:p>
        </p:txBody>
      </p:sp>
    </p:spTree>
    <p:extLst>
      <p:ext uri="{BB962C8B-B14F-4D97-AF65-F5344CB8AC3E}">
        <p14:creationId xmlns:p14="http://schemas.microsoft.com/office/powerpoint/2010/main" val="80629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A5C6B1CB-20D0-481F-98C6-41EC4B8A6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35CA5E62-9BA5-4F68-B107-A76A8A52AF72}"/>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6E513E0E-2BBE-4F5F-9B0C-6DAB83AF55A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9072EBE-157B-4E96-8DD7-DA00D6EB8C95}"/>
              </a:ext>
            </a:extLst>
          </p:cNvPr>
          <p:cNvSpPr>
            <a:spLocks noGrp="1"/>
          </p:cNvSpPr>
          <p:nvPr>
            <p:ph type="sldNum" sz="quarter" idx="12"/>
          </p:nvPr>
        </p:nvSpPr>
        <p:spPr/>
        <p:txBody>
          <a:bodyPr/>
          <a:lstStyle>
            <a:lvl1pPr>
              <a:defRPr/>
            </a:lvl1pPr>
          </a:lstStyle>
          <a:p>
            <a:pPr>
              <a:defRPr/>
            </a:pPr>
            <a:fld id="{FD3FB30B-B053-4D53-9D01-E1DA902F45D4}" type="slidenum">
              <a:rPr lang="en-US" altLang="en-US"/>
              <a:pPr>
                <a:defRPr/>
              </a:pPr>
              <a:t>‹#›</a:t>
            </a:fld>
            <a:endParaRPr lang="en-US" altLang="en-US"/>
          </a:p>
        </p:txBody>
      </p:sp>
    </p:spTree>
    <p:extLst>
      <p:ext uri="{BB962C8B-B14F-4D97-AF65-F5344CB8AC3E}">
        <p14:creationId xmlns:p14="http://schemas.microsoft.com/office/powerpoint/2010/main" val="38538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3EA9DD1D-D31C-451F-AEAD-A041753A6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1D4B5BC5-5669-4B07-B1BF-E807891B89A9}"/>
              </a:ext>
            </a:extLst>
          </p:cNvPr>
          <p:cNvSpPr>
            <a:spLocks noGrp="1"/>
          </p:cNvSpPr>
          <p:nvPr>
            <p:ph type="dt" sz="half" idx="15"/>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1BB97F91-9523-4431-BA74-C4DEFE9A2F75}"/>
              </a:ext>
            </a:extLst>
          </p:cNvPr>
          <p:cNvSpPr>
            <a:spLocks noGrp="1"/>
          </p:cNvSpPr>
          <p:nvPr>
            <p:ph type="ftr" sz="quarter" idx="16"/>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387037A0-A663-45E6-8560-708653D8B6F3}"/>
              </a:ext>
            </a:extLst>
          </p:cNvPr>
          <p:cNvSpPr>
            <a:spLocks noGrp="1"/>
          </p:cNvSpPr>
          <p:nvPr>
            <p:ph type="sldNum" sz="quarter" idx="17"/>
          </p:nvPr>
        </p:nvSpPr>
        <p:spPr/>
        <p:txBody>
          <a:bodyPr/>
          <a:lstStyle>
            <a:lvl1pPr>
              <a:defRPr/>
            </a:lvl1pPr>
          </a:lstStyle>
          <a:p>
            <a:pPr>
              <a:defRPr/>
            </a:pPr>
            <a:fld id="{25FBFE21-3D70-4DFE-9DAD-D87039CA7D16}" type="slidenum">
              <a:rPr lang="en-US" altLang="en-US"/>
              <a:pPr>
                <a:defRPr/>
              </a:pPr>
              <a:t>‹#›</a:t>
            </a:fld>
            <a:endParaRPr lang="en-US" altLang="en-US"/>
          </a:p>
        </p:txBody>
      </p:sp>
    </p:spTree>
    <p:extLst>
      <p:ext uri="{BB962C8B-B14F-4D97-AF65-F5344CB8AC3E}">
        <p14:creationId xmlns:p14="http://schemas.microsoft.com/office/powerpoint/2010/main" val="352084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Droplets-SD-Content-R1d.png">
            <a:extLst>
              <a:ext uri="{FF2B5EF4-FFF2-40B4-BE49-F238E27FC236}">
                <a16:creationId xmlns:a16="http://schemas.microsoft.com/office/drawing/2014/main" id="{56C92F53-CDBF-4503-8182-A5DCF225C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3CD7C266-DF80-4B60-B0D2-2814AD582412}"/>
              </a:ext>
            </a:extLst>
          </p:cNvPr>
          <p:cNvSpPr>
            <a:spLocks noGrp="1"/>
          </p:cNvSpPr>
          <p:nvPr>
            <p:ph type="dt" sz="half" idx="15"/>
          </p:nvPr>
        </p:nvSpPr>
        <p:spPr/>
        <p:txBody>
          <a:bodyPr/>
          <a:lstStyle>
            <a:lvl1pPr>
              <a:defRPr/>
            </a:lvl1pPr>
          </a:lstStyle>
          <a:p>
            <a:pPr>
              <a:defRPr/>
            </a:pPr>
            <a:endParaRPr lang="en-US" altLang="en-US"/>
          </a:p>
        </p:txBody>
      </p:sp>
      <p:sp>
        <p:nvSpPr>
          <p:cNvPr id="9" name="Footer Placeholder 7">
            <a:extLst>
              <a:ext uri="{FF2B5EF4-FFF2-40B4-BE49-F238E27FC236}">
                <a16:creationId xmlns:a16="http://schemas.microsoft.com/office/drawing/2014/main" id="{830D92C1-6E84-41B8-924C-9CFF38C585C6}"/>
              </a:ext>
            </a:extLst>
          </p:cNvPr>
          <p:cNvSpPr>
            <a:spLocks noGrp="1"/>
          </p:cNvSpPr>
          <p:nvPr>
            <p:ph type="ftr" sz="quarter" idx="16"/>
          </p:nvPr>
        </p:nvSpPr>
        <p:spPr/>
        <p:txBody>
          <a:bodyPr/>
          <a:lstStyle>
            <a:lvl1pPr>
              <a:defRPr/>
            </a:lvl1pPr>
          </a:lstStyle>
          <a:p>
            <a:pPr>
              <a:defRPr/>
            </a:pPr>
            <a:endParaRPr lang="en-US" altLang="en-US"/>
          </a:p>
        </p:txBody>
      </p:sp>
      <p:sp>
        <p:nvSpPr>
          <p:cNvPr id="10" name="Slide Number Placeholder 8">
            <a:extLst>
              <a:ext uri="{FF2B5EF4-FFF2-40B4-BE49-F238E27FC236}">
                <a16:creationId xmlns:a16="http://schemas.microsoft.com/office/drawing/2014/main" id="{7837F05B-044C-471E-95D9-A86B2C4B64FB}"/>
              </a:ext>
            </a:extLst>
          </p:cNvPr>
          <p:cNvSpPr>
            <a:spLocks noGrp="1"/>
          </p:cNvSpPr>
          <p:nvPr>
            <p:ph type="sldNum" sz="quarter" idx="17"/>
          </p:nvPr>
        </p:nvSpPr>
        <p:spPr/>
        <p:txBody>
          <a:bodyPr/>
          <a:lstStyle>
            <a:lvl1pPr>
              <a:defRPr/>
            </a:lvl1pPr>
          </a:lstStyle>
          <a:p>
            <a:pPr>
              <a:defRPr/>
            </a:pPr>
            <a:fld id="{03D072B3-383A-4670-B7F5-8CCCF4D195BE}" type="slidenum">
              <a:rPr lang="en-US" altLang="en-US"/>
              <a:pPr>
                <a:defRPr/>
              </a:pPr>
              <a:t>‹#›</a:t>
            </a:fld>
            <a:endParaRPr lang="en-US" altLang="en-US"/>
          </a:p>
        </p:txBody>
      </p:sp>
    </p:spTree>
    <p:extLst>
      <p:ext uri="{BB962C8B-B14F-4D97-AF65-F5344CB8AC3E}">
        <p14:creationId xmlns:p14="http://schemas.microsoft.com/office/powerpoint/2010/main" val="216773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SD-Content-R1d.png">
            <a:extLst>
              <a:ext uri="{FF2B5EF4-FFF2-40B4-BE49-F238E27FC236}">
                <a16:creationId xmlns:a16="http://schemas.microsoft.com/office/drawing/2014/main" id="{773E84C8-DA6F-436E-ADED-A3F20FCED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FFC4376D-88E3-4458-8BB7-944AEB667579}"/>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3">
            <a:extLst>
              <a:ext uri="{FF2B5EF4-FFF2-40B4-BE49-F238E27FC236}">
                <a16:creationId xmlns:a16="http://schemas.microsoft.com/office/drawing/2014/main" id="{67B45358-2A09-4CD4-A821-4249B89AF8E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E0B956ED-B718-4FC4-BD33-DE22BF9B7D3F}"/>
              </a:ext>
            </a:extLst>
          </p:cNvPr>
          <p:cNvSpPr>
            <a:spLocks noGrp="1"/>
          </p:cNvSpPr>
          <p:nvPr>
            <p:ph type="sldNum" sz="quarter" idx="12"/>
          </p:nvPr>
        </p:nvSpPr>
        <p:spPr/>
        <p:txBody>
          <a:bodyPr/>
          <a:lstStyle>
            <a:lvl1pPr>
              <a:defRPr/>
            </a:lvl1pPr>
          </a:lstStyle>
          <a:p>
            <a:pPr>
              <a:defRPr/>
            </a:pPr>
            <a:fld id="{0A189DDB-9AC8-4739-9F84-7F97572DAA87}" type="slidenum">
              <a:rPr lang="en-US" altLang="en-US"/>
              <a:pPr>
                <a:defRPr/>
              </a:pPr>
              <a:t>‹#›</a:t>
            </a:fld>
            <a:endParaRPr lang="en-US" altLang="en-US"/>
          </a:p>
        </p:txBody>
      </p:sp>
    </p:spTree>
    <p:extLst>
      <p:ext uri="{BB962C8B-B14F-4D97-AF65-F5344CB8AC3E}">
        <p14:creationId xmlns:p14="http://schemas.microsoft.com/office/powerpoint/2010/main" val="35912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Droplets-SD-Content-R1d.png">
            <a:extLst>
              <a:ext uri="{FF2B5EF4-FFF2-40B4-BE49-F238E27FC236}">
                <a16:creationId xmlns:a16="http://schemas.microsoft.com/office/drawing/2014/main" id="{66C04E69-9DDC-442E-A886-7AFF21C8D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767DB071-B848-4CD7-A37E-6677771845E9}"/>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2">
            <a:extLst>
              <a:ext uri="{FF2B5EF4-FFF2-40B4-BE49-F238E27FC236}">
                <a16:creationId xmlns:a16="http://schemas.microsoft.com/office/drawing/2014/main" id="{E5CCE731-00CC-43FB-8772-9347D7BCB38A}"/>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FD797F01-911D-4704-99A7-A45178E986A5}"/>
              </a:ext>
            </a:extLst>
          </p:cNvPr>
          <p:cNvSpPr>
            <a:spLocks noGrp="1"/>
          </p:cNvSpPr>
          <p:nvPr>
            <p:ph type="sldNum" sz="quarter" idx="12"/>
          </p:nvPr>
        </p:nvSpPr>
        <p:spPr/>
        <p:txBody>
          <a:bodyPr/>
          <a:lstStyle>
            <a:lvl1pPr>
              <a:defRPr/>
            </a:lvl1pPr>
          </a:lstStyle>
          <a:p>
            <a:pPr>
              <a:defRPr/>
            </a:pPr>
            <a:fld id="{76B32303-A377-4AFE-8192-9EDDD736FB82}" type="slidenum">
              <a:rPr lang="en-US" altLang="en-US"/>
              <a:pPr>
                <a:defRPr/>
              </a:pPr>
              <a:t>‹#›</a:t>
            </a:fld>
            <a:endParaRPr lang="en-US" altLang="en-US"/>
          </a:p>
        </p:txBody>
      </p:sp>
    </p:spTree>
    <p:extLst>
      <p:ext uri="{BB962C8B-B14F-4D97-AF65-F5344CB8AC3E}">
        <p14:creationId xmlns:p14="http://schemas.microsoft.com/office/powerpoint/2010/main" val="93161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05D8DC5D-6EB1-463D-A04A-D08C3D01A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26B21B8B-F0B2-4D78-9EE8-E488D874E146}"/>
              </a:ext>
            </a:extLst>
          </p:cNvPr>
          <p:cNvSpPr>
            <a:spLocks noGrp="1"/>
          </p:cNvSpPr>
          <p:nvPr>
            <p:ph type="dt" sz="half" idx="14"/>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7D7D30AA-7D0B-4572-894B-D8759153B27F}"/>
              </a:ext>
            </a:extLst>
          </p:cNvPr>
          <p:cNvSpPr>
            <a:spLocks noGrp="1"/>
          </p:cNvSpPr>
          <p:nvPr>
            <p:ph type="ftr" sz="quarter" idx="15"/>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8700EFEC-7E64-4824-B76C-DC3AC3BB70B7}"/>
              </a:ext>
            </a:extLst>
          </p:cNvPr>
          <p:cNvSpPr>
            <a:spLocks noGrp="1"/>
          </p:cNvSpPr>
          <p:nvPr>
            <p:ph type="sldNum" sz="quarter" idx="16"/>
          </p:nvPr>
        </p:nvSpPr>
        <p:spPr/>
        <p:txBody>
          <a:bodyPr/>
          <a:lstStyle>
            <a:lvl1pPr>
              <a:defRPr/>
            </a:lvl1pPr>
          </a:lstStyle>
          <a:p>
            <a:pPr>
              <a:defRPr/>
            </a:pPr>
            <a:fld id="{39862AF0-4F5B-4F9D-ABFF-52C1F7987D55}" type="slidenum">
              <a:rPr lang="en-US" altLang="en-US"/>
              <a:pPr>
                <a:defRPr/>
              </a:pPr>
              <a:t>‹#›</a:t>
            </a:fld>
            <a:endParaRPr lang="en-US" altLang="en-US"/>
          </a:p>
        </p:txBody>
      </p:sp>
    </p:spTree>
    <p:extLst>
      <p:ext uri="{BB962C8B-B14F-4D97-AF65-F5344CB8AC3E}">
        <p14:creationId xmlns:p14="http://schemas.microsoft.com/office/powerpoint/2010/main" val="284698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Droplets-SD-Content-R1d.png">
            <a:extLst>
              <a:ext uri="{FF2B5EF4-FFF2-40B4-BE49-F238E27FC236}">
                <a16:creationId xmlns:a16="http://schemas.microsoft.com/office/drawing/2014/main" id="{4A9D98D9-4C62-4124-97DE-B9597F73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082EB1F6-F4E8-49D3-99EA-D480AAEC8236}"/>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5">
            <a:extLst>
              <a:ext uri="{FF2B5EF4-FFF2-40B4-BE49-F238E27FC236}">
                <a16:creationId xmlns:a16="http://schemas.microsoft.com/office/drawing/2014/main" id="{09EB070A-D0C7-4710-8459-56B1E7DA5931}"/>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2F02F4F1-91DA-4AA8-8381-A9E9E1FE378D}"/>
              </a:ext>
            </a:extLst>
          </p:cNvPr>
          <p:cNvSpPr>
            <a:spLocks noGrp="1"/>
          </p:cNvSpPr>
          <p:nvPr>
            <p:ph type="sldNum" sz="quarter" idx="12"/>
          </p:nvPr>
        </p:nvSpPr>
        <p:spPr/>
        <p:txBody>
          <a:bodyPr/>
          <a:lstStyle>
            <a:lvl1pPr>
              <a:defRPr/>
            </a:lvl1pPr>
          </a:lstStyle>
          <a:p>
            <a:pPr>
              <a:defRPr/>
            </a:pPr>
            <a:fld id="{B620DDA8-669D-4B41-A564-5CD00AA88147}" type="slidenum">
              <a:rPr lang="en-US" altLang="en-US"/>
              <a:pPr>
                <a:defRPr/>
              </a:pPr>
              <a:t>‹#›</a:t>
            </a:fld>
            <a:endParaRPr lang="en-US" altLang="en-US"/>
          </a:p>
        </p:txBody>
      </p:sp>
    </p:spTree>
    <p:extLst>
      <p:ext uri="{BB962C8B-B14F-4D97-AF65-F5344CB8AC3E}">
        <p14:creationId xmlns:p14="http://schemas.microsoft.com/office/powerpoint/2010/main" val="47561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a:extLst>
              <a:ext uri="{FF2B5EF4-FFF2-40B4-BE49-F238E27FC236}">
                <a16:creationId xmlns:a16="http://schemas.microsoft.com/office/drawing/2014/main" id="{DFC97BE1-DFB3-443E-80F0-BA9E7C99D40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82A647AB-FC14-494C-8974-ADAE00C997F1}"/>
              </a:ext>
            </a:extLst>
          </p:cNvPr>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6DEA3B5-1197-4F0D-ADF4-4F375864B8AF}"/>
              </a:ext>
            </a:extLst>
          </p:cNvPr>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075163-AF65-473C-BC6A-2443860C0150}"/>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27818B97-0C65-41AD-881B-34F6D44EA52D}"/>
              </a:ext>
            </a:extLst>
          </p:cNvPr>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F11C8DCB-A277-4919-B89B-40C750CBA604}"/>
              </a:ext>
            </a:extLst>
          </p:cNvPr>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eaLnBrk="1" fontAlgn="auto" hangingPunct="1">
              <a:spcBef>
                <a:spcPts val="0"/>
              </a:spcBef>
              <a:spcAft>
                <a:spcPts val="0"/>
              </a:spcAft>
              <a:defRPr sz="1000" smtClean="0">
                <a:solidFill>
                  <a:schemeClr val="tx1"/>
                </a:solidFill>
                <a:latin typeface="+mn-lt"/>
              </a:defRPr>
            </a:lvl1pPr>
          </a:lstStyle>
          <a:p>
            <a:pPr>
              <a:defRPr/>
            </a:pPr>
            <a:fld id="{08316EAF-21DE-4992-BE9C-D4F99E51470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05" r:id="rId18"/>
    <p:sldLayoutId id="2147483806" r:id="rId19"/>
  </p:sldLayoutIdLst>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anose="020B0602020104020603" pitchFamily="34" charset="0"/>
        </a:defRPr>
      </a:lvl2pPr>
      <a:lvl3pPr algn="ctr" rtl="0" fontAlgn="base">
        <a:lnSpc>
          <a:spcPct val="90000"/>
        </a:lnSpc>
        <a:spcBef>
          <a:spcPct val="0"/>
        </a:spcBef>
        <a:spcAft>
          <a:spcPct val="0"/>
        </a:spcAft>
        <a:defRPr sz="3600">
          <a:solidFill>
            <a:schemeClr val="tx1"/>
          </a:solidFill>
          <a:latin typeface="Tw Cen MT" panose="020B0602020104020603" pitchFamily="34" charset="0"/>
        </a:defRPr>
      </a:lvl3pPr>
      <a:lvl4pPr algn="ctr" rtl="0" fontAlgn="base">
        <a:lnSpc>
          <a:spcPct val="90000"/>
        </a:lnSpc>
        <a:spcBef>
          <a:spcPct val="0"/>
        </a:spcBef>
        <a:spcAft>
          <a:spcPct val="0"/>
        </a:spcAft>
        <a:defRPr sz="3600">
          <a:solidFill>
            <a:schemeClr val="tx1"/>
          </a:solidFill>
          <a:latin typeface="Tw Cen MT" panose="020B0602020104020603" pitchFamily="34" charset="0"/>
        </a:defRPr>
      </a:lvl4pPr>
      <a:lvl5pPr algn="ctr" rtl="0" fontAlgn="base">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fontAlgn="base">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hyperlink" Target="http://fedora.redhat.com/" TargetMode="External"/><Relationship Id="rId3" Type="http://schemas.openxmlformats.org/officeDocument/2006/relationships/hyperlink" Target="http://wwws.sun.com/software/solaris/" TargetMode="External"/><Relationship Id="rId7" Type="http://schemas.openxmlformats.org/officeDocument/2006/relationships/hyperlink" Target="http://www.redhat.com/" TargetMode="External"/><Relationship Id="rId12" Type="http://schemas.openxmlformats.org/officeDocument/2006/relationships/hyperlink" Target="http://www.slackware.com/"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www.freebsd.org/" TargetMode="External"/><Relationship Id="rId11" Type="http://schemas.openxmlformats.org/officeDocument/2006/relationships/hyperlink" Target="http://www.suse.com/" TargetMode="External"/><Relationship Id="rId5" Type="http://schemas.openxmlformats.org/officeDocument/2006/relationships/hyperlink" Target="http://www.apple.com/macosx/" TargetMode="External"/><Relationship Id="rId10" Type="http://schemas.openxmlformats.org/officeDocument/2006/relationships/hyperlink" Target="http://www.debian.org/" TargetMode="External"/><Relationship Id="rId4" Type="http://schemas.openxmlformats.org/officeDocument/2006/relationships/hyperlink" Target="http://www.sgi.com/software/irix6.5/" TargetMode="External"/><Relationship Id="rId9" Type="http://schemas.openxmlformats.org/officeDocument/2006/relationships/hyperlink" Target="http://www.mandrake.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B7AF-B4E4-4B3A-8575-332606A31C41}"/>
              </a:ext>
            </a:extLst>
          </p:cNvPr>
          <p:cNvSpPr>
            <a:spLocks noGrp="1"/>
          </p:cNvSpPr>
          <p:nvPr>
            <p:ph type="title"/>
          </p:nvPr>
        </p:nvSpPr>
        <p:spPr>
          <a:xfrm>
            <a:off x="85725" y="1360488"/>
            <a:ext cx="7773988" cy="1196975"/>
          </a:xfrm>
        </p:spPr>
        <p:txBody>
          <a:bodyPr/>
          <a:lstStyle/>
          <a:p>
            <a:pPr fontAlgn="auto">
              <a:spcAft>
                <a:spcPts val="0"/>
              </a:spcAft>
              <a:defRPr/>
            </a:pPr>
            <a:r>
              <a:rPr lang="en-US" sz="4050" dirty="0">
                <a:latin typeface="Centaur" panose="02030504050205020304" pitchFamily="18" charset="0"/>
              </a:rPr>
              <a:t>Linux device driver</a:t>
            </a:r>
            <a:endParaRPr lang="en-IN" sz="4050" dirty="0">
              <a:latin typeface="Centaur" panose="02030504050205020304" pitchFamily="18" charset="0"/>
            </a:endParaRPr>
          </a:p>
        </p:txBody>
      </p:sp>
      <p:sp>
        <p:nvSpPr>
          <p:cNvPr id="3" name="Content Placeholder 2">
            <a:extLst>
              <a:ext uri="{FF2B5EF4-FFF2-40B4-BE49-F238E27FC236}">
                <a16:creationId xmlns:a16="http://schemas.microsoft.com/office/drawing/2014/main" id="{B8069E3C-80A9-4C4A-A31A-B1C3D2B67946}"/>
              </a:ext>
            </a:extLst>
          </p:cNvPr>
          <p:cNvSpPr>
            <a:spLocks noGrp="1"/>
          </p:cNvSpPr>
          <p:nvPr>
            <p:ph sz="quarter" idx="13"/>
          </p:nvPr>
        </p:nvSpPr>
        <p:spPr>
          <a:xfrm>
            <a:off x="146050" y="3060700"/>
            <a:ext cx="7772400" cy="2146300"/>
          </a:xfrm>
        </p:spPr>
        <p:txBody>
          <a:bodyPr/>
          <a:lstStyle/>
          <a:p>
            <a:pPr marL="0" indent="0" algn="ctr" fontAlgn="auto">
              <a:spcAft>
                <a:spcPts val="0"/>
              </a:spcAft>
              <a:buFont typeface="Arial" panose="020B0604020202020204" pitchFamily="34" charset="0"/>
              <a:buNone/>
              <a:defRPr/>
            </a:pPr>
            <a:r>
              <a:rPr lang="en-US" sz="4500" dirty="0"/>
              <a:t>Day 29 PPT</a:t>
            </a:r>
          </a:p>
          <a:p>
            <a:pPr marL="0" indent="0" algn="ctr" fontAlgn="auto">
              <a:spcAft>
                <a:spcPts val="0"/>
              </a:spcAft>
              <a:buFont typeface="Arial" panose="020B0604020202020204" pitchFamily="34" charset="0"/>
              <a:buNone/>
              <a:defRPr/>
            </a:pPr>
            <a:r>
              <a:rPr lang="en-US" sz="2700" dirty="0"/>
              <a:t>                        -SUBITHRA s</a:t>
            </a:r>
          </a:p>
          <a:p>
            <a:pPr marL="0" indent="0" algn="ctr" fontAlgn="auto">
              <a:spcAft>
                <a:spcPts val="0"/>
              </a:spcAft>
              <a:buFont typeface="Arial" panose="020B0604020202020204" pitchFamily="34" charset="0"/>
              <a:buNone/>
              <a:defRPr/>
            </a:pPr>
            <a:r>
              <a:rPr lang="en-US" sz="2700" dirty="0"/>
              <a:t>    </a:t>
            </a:r>
            <a:endParaRPr lang="en-IN"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3873DFB-60D2-4074-83DA-EA30D978EB5C}"/>
              </a:ext>
            </a:extLst>
          </p:cNvPr>
          <p:cNvSpPr>
            <a:spLocks noGrp="1" noRot="1" noChangeArrowheads="1"/>
          </p:cNvSpPr>
          <p:nvPr>
            <p:ph type="title"/>
          </p:nvPr>
        </p:nvSpPr>
        <p:spPr>
          <a:xfrm>
            <a:off x="457200" y="274638"/>
            <a:ext cx="8229600" cy="792162"/>
          </a:xfrm>
        </p:spPr>
        <p:txBody>
          <a:bodyPr/>
          <a:lstStyle/>
          <a:p>
            <a:pPr fontAlgn="auto">
              <a:spcAft>
                <a:spcPts val="0"/>
              </a:spcAft>
              <a:defRPr/>
            </a:pPr>
            <a:r>
              <a:rPr lang="en-US" altLang="en-US"/>
              <a:t>which</a:t>
            </a:r>
          </a:p>
        </p:txBody>
      </p:sp>
      <p:sp>
        <p:nvSpPr>
          <p:cNvPr id="13315" name="Rectangle 3">
            <a:extLst>
              <a:ext uri="{FF2B5EF4-FFF2-40B4-BE49-F238E27FC236}">
                <a16:creationId xmlns:a16="http://schemas.microsoft.com/office/drawing/2014/main" id="{984CAB27-CD16-4A49-9ACF-77633825A663}"/>
              </a:ext>
            </a:extLst>
          </p:cNvPr>
          <p:cNvSpPr>
            <a:spLocks noGrp="1" noChangeArrowheads="1"/>
          </p:cNvSpPr>
          <p:nvPr>
            <p:ph type="body" idx="1"/>
          </p:nvPr>
        </p:nvSpPr>
        <p:spPr>
          <a:xfrm>
            <a:off x="457200" y="914400"/>
            <a:ext cx="8229600" cy="5486400"/>
          </a:xfrm>
        </p:spPr>
        <p:txBody>
          <a:bodyPr>
            <a:normAutofit lnSpcReduction="10000"/>
          </a:bodyPr>
          <a:lstStyle/>
          <a:p>
            <a:pPr fontAlgn="auto">
              <a:lnSpc>
                <a:spcPct val="80000"/>
              </a:lnSpc>
              <a:spcAft>
                <a:spcPts val="0"/>
              </a:spcAft>
              <a:defRPr/>
            </a:pPr>
            <a:r>
              <a:rPr lang="en-US" altLang="en-US" sz="2400" b="1" cap="none" dirty="0"/>
              <a:t>Which </a:t>
            </a:r>
            <a:r>
              <a:rPr lang="en-US" altLang="en-US" sz="2400" cap="none" dirty="0"/>
              <a:t>tells which instance of a command is being executed when that command is run. </a:t>
            </a:r>
          </a:p>
          <a:p>
            <a:pPr fontAlgn="auto">
              <a:lnSpc>
                <a:spcPct val="80000"/>
              </a:lnSpc>
              <a:spcAft>
                <a:spcPts val="0"/>
              </a:spcAft>
              <a:defRPr/>
            </a:pPr>
            <a:r>
              <a:rPr lang="en-US" altLang="en-US" sz="2400" cap="none" dirty="0"/>
              <a:t>Typically, the specific instance that is being executed is the one that is first in your path.</a:t>
            </a:r>
          </a:p>
          <a:p>
            <a:pPr fontAlgn="auto">
              <a:lnSpc>
                <a:spcPct val="80000"/>
              </a:lnSpc>
              <a:spcAft>
                <a:spcPts val="0"/>
              </a:spcAft>
              <a:defRPr/>
            </a:pPr>
            <a:r>
              <a:rPr lang="en-US" altLang="en-US" sz="2400" cap="none" dirty="0"/>
              <a:t>However, there are some instances where </a:t>
            </a:r>
            <a:r>
              <a:rPr lang="en-US" altLang="en-US" sz="2400" b="1" cap="none" dirty="0"/>
              <a:t>which</a:t>
            </a:r>
            <a:r>
              <a:rPr lang="en-US" altLang="en-US" sz="2400" cap="none" dirty="0"/>
              <a:t> will return something other than a path name. </a:t>
            </a:r>
          </a:p>
          <a:p>
            <a:pPr lvl="1" fontAlgn="auto">
              <a:lnSpc>
                <a:spcPct val="80000"/>
              </a:lnSpc>
              <a:spcAft>
                <a:spcPts val="0"/>
              </a:spcAft>
              <a:defRPr/>
            </a:pPr>
            <a:r>
              <a:rPr lang="en-US" altLang="en-US" sz="2000" cap="none" dirty="0"/>
              <a:t>If commands are aliased or if the command is a built-in shell command, </a:t>
            </a:r>
            <a:r>
              <a:rPr lang="en-US" altLang="en-US" sz="2000" b="1" cap="none" dirty="0"/>
              <a:t>which </a:t>
            </a:r>
            <a:r>
              <a:rPr lang="en-US" altLang="en-US" sz="2000" cap="none" dirty="0"/>
              <a:t>may report that as well.</a:t>
            </a:r>
          </a:p>
          <a:p>
            <a:pPr fontAlgn="auto">
              <a:lnSpc>
                <a:spcPct val="80000"/>
              </a:lnSpc>
              <a:spcAft>
                <a:spcPts val="0"/>
              </a:spcAft>
              <a:defRPr/>
            </a:pPr>
            <a:r>
              <a:rPr lang="en-US" altLang="en-US" sz="2400" cap="none" dirty="0"/>
              <a:t>Example:</a:t>
            </a:r>
          </a:p>
          <a:p>
            <a:pPr fontAlgn="auto">
              <a:lnSpc>
                <a:spcPct val="80000"/>
              </a:lnSpc>
              <a:spcAft>
                <a:spcPts val="0"/>
              </a:spcAft>
              <a:buFont typeface="Wingdings" panose="05000000000000000000" pitchFamily="2" charset="2"/>
              <a:buNone/>
              <a:defRPr/>
            </a:pPr>
            <a:r>
              <a:rPr lang="en-US" altLang="en-US" sz="2400" cap="none" dirty="0"/>
              <a:t>	</a:t>
            </a:r>
            <a:r>
              <a:rPr lang="en-US" altLang="en-US" sz="2400" cap="none" dirty="0">
                <a:latin typeface="Courier New" panose="02070309020205020404" pitchFamily="49" charset="0"/>
              </a:rPr>
              <a:t>Linux2 [41]# which </a:t>
            </a:r>
            <a:r>
              <a:rPr lang="en-US" altLang="en-US" sz="2400" cap="none" dirty="0" err="1">
                <a:latin typeface="Courier New" panose="02070309020205020404" pitchFamily="49" charset="0"/>
              </a:rPr>
              <a:t>gcc</a:t>
            </a:r>
            <a:endParaRPr lang="en-US" altLang="en-US" sz="2400" cap="none" dirty="0">
              <a:latin typeface="Courier New" panose="02070309020205020404" pitchFamily="49" charset="0"/>
            </a:endParaRPr>
          </a:p>
          <a:p>
            <a:pPr fontAlgn="auto">
              <a:lnSpc>
                <a:spcPct val="80000"/>
              </a:lnSpc>
              <a:spcAft>
                <a:spcPts val="0"/>
              </a:spcAft>
              <a:buFont typeface="Wingdings" panose="05000000000000000000" pitchFamily="2" charset="2"/>
              <a:buNone/>
              <a:defRPr/>
            </a:pPr>
            <a:r>
              <a:rPr lang="en-US" altLang="en-US" sz="2400" cap="none" dirty="0">
                <a:latin typeface="Courier New" panose="02070309020205020404" pitchFamily="49" charset="0"/>
              </a:rPr>
              <a:t>	 /</a:t>
            </a:r>
            <a:r>
              <a:rPr lang="en-US" altLang="en-US" sz="2400" cap="none" dirty="0" err="1">
                <a:latin typeface="Courier New" panose="02070309020205020404" pitchFamily="49" charset="0"/>
              </a:rPr>
              <a:t>Usr</a:t>
            </a:r>
            <a:r>
              <a:rPr lang="en-US" altLang="en-US" sz="2400" cap="none" dirty="0">
                <a:latin typeface="Courier New" panose="02070309020205020404" pitchFamily="49" charset="0"/>
              </a:rPr>
              <a:t>/local/bin/</a:t>
            </a:r>
            <a:r>
              <a:rPr lang="en-US" altLang="en-US" sz="2400" cap="none" dirty="0" err="1">
                <a:latin typeface="Courier New" panose="02070309020205020404" pitchFamily="49" charset="0"/>
              </a:rPr>
              <a:t>gcc</a:t>
            </a:r>
            <a:endParaRPr lang="en-US" altLang="en-US" sz="2400" cap="none" dirty="0">
              <a:latin typeface="Courier New" panose="02070309020205020404" pitchFamily="49" charset="0"/>
            </a:endParaRPr>
          </a:p>
          <a:p>
            <a:pPr fontAlgn="auto">
              <a:lnSpc>
                <a:spcPct val="80000"/>
              </a:lnSpc>
              <a:spcAft>
                <a:spcPts val="0"/>
              </a:spcAft>
              <a:buFont typeface="Wingdings" panose="05000000000000000000" pitchFamily="2" charset="2"/>
              <a:buNone/>
              <a:defRPr/>
            </a:pPr>
            <a:r>
              <a:rPr lang="en-US" altLang="en-US" sz="2400" cap="none" dirty="0">
                <a:latin typeface="Courier New" panose="02070309020205020404" pitchFamily="49" charset="0"/>
              </a:rPr>
              <a:t>	Linux2 [42]# which mem</a:t>
            </a:r>
          </a:p>
          <a:p>
            <a:pPr fontAlgn="auto">
              <a:lnSpc>
                <a:spcPct val="80000"/>
              </a:lnSpc>
              <a:spcAft>
                <a:spcPts val="0"/>
              </a:spcAft>
              <a:buFont typeface="Wingdings" panose="05000000000000000000" pitchFamily="2" charset="2"/>
              <a:buNone/>
              <a:defRPr/>
            </a:pPr>
            <a:r>
              <a:rPr lang="en-US" altLang="en-US" sz="2400" cap="none" dirty="0">
                <a:latin typeface="Courier New" panose="02070309020205020404" pitchFamily="49" charset="0"/>
              </a:rPr>
              <a:t>	 Mem: aliased to quota –v</a:t>
            </a:r>
          </a:p>
          <a:p>
            <a:pPr fontAlgn="auto">
              <a:lnSpc>
                <a:spcPct val="80000"/>
              </a:lnSpc>
              <a:spcAft>
                <a:spcPts val="0"/>
              </a:spcAft>
              <a:buFont typeface="Wingdings" panose="05000000000000000000" pitchFamily="2" charset="2"/>
              <a:buNone/>
              <a:defRPr/>
            </a:pPr>
            <a:r>
              <a:rPr lang="en-US" altLang="en-US" sz="2400" cap="none" dirty="0">
                <a:latin typeface="Courier New" panose="02070309020205020404" pitchFamily="49" charset="0"/>
              </a:rPr>
              <a:t>	Linux2 [43]# which time</a:t>
            </a:r>
          </a:p>
          <a:p>
            <a:pPr fontAlgn="auto">
              <a:lnSpc>
                <a:spcPct val="80000"/>
              </a:lnSpc>
              <a:spcAft>
                <a:spcPts val="0"/>
              </a:spcAft>
              <a:buFont typeface="Wingdings" panose="05000000000000000000" pitchFamily="2" charset="2"/>
              <a:buNone/>
              <a:defRPr/>
            </a:pPr>
            <a:r>
              <a:rPr lang="en-US" altLang="en-US" sz="2400" cap="none" dirty="0">
                <a:latin typeface="Courier New" panose="02070309020205020404" pitchFamily="49" charset="0"/>
              </a:rPr>
              <a:t>	 Time: shell built-in command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324895-C09C-49A8-8F55-E681B2C6BDB4}"/>
              </a:ext>
            </a:extLst>
          </p:cNvPr>
          <p:cNvSpPr>
            <a:spLocks noGrp="1" noRot="1" noChangeArrowheads="1"/>
          </p:cNvSpPr>
          <p:nvPr>
            <p:ph type="title"/>
          </p:nvPr>
        </p:nvSpPr>
        <p:spPr>
          <a:xfrm>
            <a:off x="609600" y="-3175"/>
            <a:ext cx="7773988" cy="1595438"/>
          </a:xfrm>
        </p:spPr>
        <p:txBody>
          <a:bodyPr/>
          <a:lstStyle/>
          <a:p>
            <a:pPr fontAlgn="auto">
              <a:spcAft>
                <a:spcPts val="0"/>
              </a:spcAft>
              <a:defRPr/>
            </a:pPr>
            <a:r>
              <a:rPr lang="en-US" altLang="en-US" dirty="0"/>
              <a:t>UNIX Tools: grep</a:t>
            </a:r>
          </a:p>
        </p:txBody>
      </p:sp>
      <p:sp>
        <p:nvSpPr>
          <p:cNvPr id="39939" name="Rectangle 3">
            <a:extLst>
              <a:ext uri="{FF2B5EF4-FFF2-40B4-BE49-F238E27FC236}">
                <a16:creationId xmlns:a16="http://schemas.microsoft.com/office/drawing/2014/main" id="{C4BC9DBE-1207-463C-B0DC-C7DCAB14B7BA}"/>
              </a:ext>
            </a:extLst>
          </p:cNvPr>
          <p:cNvSpPr>
            <a:spLocks noGrp="1" noChangeArrowheads="1"/>
          </p:cNvSpPr>
          <p:nvPr>
            <p:ph type="body" idx="1"/>
          </p:nvPr>
        </p:nvSpPr>
        <p:spPr bwMode="auto">
          <a:xfrm>
            <a:off x="381000" y="1371600"/>
            <a:ext cx="8229600" cy="5257800"/>
          </a:xfrm>
        </p:spPr>
        <p:txBody>
          <a:bodyPr wrap="square" numCol="1" anchor="t" anchorCtr="0" compatLnSpc="1">
            <a:prstTxWarp prst="textNoShape">
              <a:avLst/>
            </a:prstTxWarp>
          </a:bodyPr>
          <a:lstStyle/>
          <a:p>
            <a:pPr>
              <a:lnSpc>
                <a:spcPct val="90000"/>
              </a:lnSpc>
            </a:pPr>
            <a:r>
              <a:rPr lang="en-US" altLang="en-US" sz="2400" cap="none"/>
              <a:t>The </a:t>
            </a:r>
            <a:r>
              <a:rPr lang="en-US" altLang="en-US" sz="2400" b="1" cap="none"/>
              <a:t>grep</a:t>
            </a:r>
            <a:r>
              <a:rPr lang="en-US" altLang="en-US" sz="2400" cap="none"/>
              <a:t> tool searches for lines matching a specific pattern.</a:t>
            </a:r>
          </a:p>
          <a:p>
            <a:pPr>
              <a:lnSpc>
                <a:spcPct val="90000"/>
              </a:lnSpc>
            </a:pPr>
            <a:r>
              <a:rPr lang="en-US" altLang="en-US" sz="2400" cap="none"/>
              <a:t>The general form of the </a:t>
            </a:r>
            <a:r>
              <a:rPr lang="en-US" altLang="en-US" sz="2400" b="1" cap="none"/>
              <a:t>grep</a:t>
            </a:r>
            <a:r>
              <a:rPr lang="en-US" altLang="en-US" sz="2400" cap="none"/>
              <a:t> command is:</a:t>
            </a:r>
          </a:p>
          <a:p>
            <a:pPr>
              <a:lnSpc>
                <a:spcPct val="90000"/>
              </a:lnSpc>
              <a:buFont typeface="Wingdings" panose="05000000000000000000" pitchFamily="2" charset="2"/>
              <a:buNone/>
            </a:pPr>
            <a:r>
              <a:rPr lang="en-US" altLang="en-US" sz="2400" b="1" cap="none"/>
              <a:t>		Grep pattern files</a:t>
            </a:r>
            <a:endParaRPr lang="en-US" altLang="en-US" sz="2400" cap="none"/>
          </a:p>
          <a:p>
            <a:pPr>
              <a:lnSpc>
                <a:spcPct val="90000"/>
              </a:lnSpc>
            </a:pPr>
            <a:r>
              <a:rPr lang="en-US" altLang="en-US" sz="2400" cap="none"/>
              <a:t>Example:</a:t>
            </a:r>
          </a:p>
          <a:p>
            <a:pPr>
              <a:lnSpc>
                <a:spcPct val="90000"/>
              </a:lnSpc>
              <a:buFont typeface="Wingdings" panose="05000000000000000000" pitchFamily="2" charset="2"/>
              <a:buNone/>
            </a:pPr>
            <a:r>
              <a:rPr lang="en-US" altLang="en-US" sz="2400" cap="none"/>
              <a:t>	</a:t>
            </a:r>
            <a:r>
              <a:rPr lang="en-US" altLang="en-US" sz="2400" cap="none">
                <a:latin typeface="Courier New" panose="02070309020205020404" pitchFamily="49" charset="0"/>
              </a:rPr>
              <a:t>Linux2 [77]# grep “jon" *.C</a:t>
            </a:r>
          </a:p>
          <a:p>
            <a:pPr>
              <a:lnSpc>
                <a:spcPct val="90000"/>
              </a:lnSpc>
              <a:buFont typeface="Wingdings" panose="05000000000000000000" pitchFamily="2" charset="2"/>
              <a:buNone/>
            </a:pPr>
            <a:r>
              <a:rPr lang="en-US" altLang="en-US" sz="2400" cap="none">
                <a:latin typeface="Courier New" panose="02070309020205020404" pitchFamily="49" charset="0"/>
              </a:rPr>
              <a:t>	 Projaux.C: * created by: jon D. Smith</a:t>
            </a:r>
          </a:p>
          <a:p>
            <a:pPr>
              <a:lnSpc>
                <a:spcPct val="90000"/>
              </a:lnSpc>
              <a:buFont typeface="Wingdings" panose="05000000000000000000" pitchFamily="2" charset="2"/>
              <a:buNone/>
            </a:pPr>
            <a:r>
              <a:rPr lang="en-US" altLang="en-US" sz="2400" cap="none">
                <a:latin typeface="Courier New" panose="02070309020205020404" pitchFamily="49" charset="0"/>
              </a:rPr>
              <a:t>	 Projaux.C: * last modified by: jon smith</a:t>
            </a:r>
          </a:p>
          <a:p>
            <a:pPr>
              <a:lnSpc>
                <a:spcPct val="90000"/>
              </a:lnSpc>
            </a:pPr>
            <a:r>
              <a:rPr lang="en-US" altLang="en-US" sz="2400" cap="none"/>
              <a:t>There are also many flags that you can pass into </a:t>
            </a:r>
            <a:r>
              <a:rPr lang="en-US" altLang="en-US" sz="2400" b="1" cap="none"/>
              <a:t>grep</a:t>
            </a:r>
            <a:r>
              <a:rPr lang="en-US" altLang="en-US" sz="2400" cap="none"/>
              <a:t> (for a complete list, see the man pages). </a:t>
            </a:r>
          </a:p>
          <a:p>
            <a:pPr lvl="1">
              <a:lnSpc>
                <a:spcPct val="90000"/>
              </a:lnSpc>
              <a:buFont typeface="Wingdings" panose="05000000000000000000" pitchFamily="2" charset="2"/>
              <a:buNone/>
            </a:pPr>
            <a:r>
              <a:rPr lang="en-US" altLang="en-US" sz="2000" cap="none"/>
              <a:t>-I : searches for the given pattern insensitive to case (matches both uppercase and lowercase)</a:t>
            </a:r>
          </a:p>
          <a:p>
            <a:pPr lvl="1">
              <a:lnSpc>
                <a:spcPct val="90000"/>
              </a:lnSpc>
              <a:buFont typeface="Wingdings" panose="05000000000000000000" pitchFamily="2" charset="2"/>
              <a:buNone/>
            </a:pPr>
            <a:r>
              <a:rPr lang="en-US" altLang="en-US" sz="2000" cap="none"/>
              <a:t>-N: displays the numbers of the lines that match the target pattern</a:t>
            </a:r>
          </a:p>
          <a:p>
            <a:pPr lvl="1">
              <a:lnSpc>
                <a:spcPct val="90000"/>
              </a:lnSpc>
              <a:buFont typeface="Wingdings" panose="05000000000000000000" pitchFamily="2" charset="2"/>
              <a:buNone/>
            </a:pPr>
            <a:r>
              <a:rPr lang="en-US" altLang="en-US" sz="2000" cap="none"/>
              <a:t>--Recursive: searches from this working directory downward</a:t>
            </a:r>
            <a:endParaRPr lang="en-US" altLang="en-US" sz="2000" cap="none">
              <a:latin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0EEC18-11D5-4093-80B0-A2AE61BA0991}"/>
              </a:ext>
            </a:extLst>
          </p:cNvPr>
          <p:cNvSpPr>
            <a:spLocks noGrp="1" noRot="1" noChangeArrowheads="1"/>
          </p:cNvSpPr>
          <p:nvPr>
            <p:ph type="title"/>
          </p:nvPr>
        </p:nvSpPr>
        <p:spPr/>
        <p:txBody>
          <a:bodyPr/>
          <a:lstStyle/>
          <a:p>
            <a:pPr fontAlgn="auto">
              <a:spcAft>
                <a:spcPts val="0"/>
              </a:spcAft>
              <a:defRPr/>
            </a:pPr>
            <a:r>
              <a:rPr lang="en-US" altLang="en-US"/>
              <a:t>Combining &lt; and &gt;</a:t>
            </a:r>
          </a:p>
        </p:txBody>
      </p:sp>
      <p:sp>
        <p:nvSpPr>
          <p:cNvPr id="31747" name="Rectangle 3">
            <a:extLst>
              <a:ext uri="{FF2B5EF4-FFF2-40B4-BE49-F238E27FC236}">
                <a16:creationId xmlns:a16="http://schemas.microsoft.com/office/drawing/2014/main" id="{3B535A2F-11CB-4789-9C33-04C47344C130}"/>
              </a:ext>
            </a:extLst>
          </p:cNvPr>
          <p:cNvSpPr>
            <a:spLocks noGrp="1" noChangeArrowheads="1"/>
          </p:cNvSpPr>
          <p:nvPr>
            <p:ph type="body" idx="1"/>
          </p:nvPr>
        </p:nvSpPr>
        <p:spPr/>
        <p:txBody>
          <a:bodyPr>
            <a:normAutofit lnSpcReduction="10000"/>
          </a:bodyPr>
          <a:lstStyle/>
          <a:p>
            <a:pPr fontAlgn="auto">
              <a:spcAft>
                <a:spcPts val="0"/>
              </a:spcAft>
              <a:defRPr/>
            </a:pPr>
            <a:r>
              <a:rPr lang="en-US" altLang="en-US" cap="none" dirty="0"/>
              <a:t>We can combine different types of redirection with a single command.</a:t>
            </a:r>
          </a:p>
          <a:p>
            <a:pPr fontAlgn="auto">
              <a:spcAft>
                <a:spcPts val="0"/>
              </a:spcAft>
              <a:defRPr/>
            </a:pPr>
            <a:r>
              <a:rPr lang="en-US" altLang="en-US" cap="none" dirty="0"/>
              <a:t>Example: the program will get input from the file called 1.Dat, and redirect all of the program’s output to a file called output.</a:t>
            </a:r>
          </a:p>
          <a:p>
            <a:pPr fontAlgn="auto">
              <a:spcAft>
                <a:spcPts val="0"/>
              </a:spcAft>
              <a:buFont typeface="Wingdings" panose="05000000000000000000" pitchFamily="2" charset="2"/>
              <a:buNone/>
              <a:defRPr/>
            </a:pPr>
            <a:r>
              <a:rPr lang="en-US" altLang="en-US" sz="2400" cap="none" dirty="0"/>
              <a:t>	</a:t>
            </a:r>
            <a:r>
              <a:rPr lang="en-US" altLang="en-US" sz="2400" cap="none" dirty="0">
                <a:latin typeface="Courier New" panose="02070309020205020404" pitchFamily="49" charset="0"/>
              </a:rPr>
              <a:t>Linux3-(6:41pm): avg &lt; 1.Dat &gt; output</a:t>
            </a:r>
          </a:p>
          <a:p>
            <a:pPr fontAlgn="auto">
              <a:spcAft>
                <a:spcPts val="0"/>
              </a:spcAft>
              <a:buFont typeface="Wingdings" panose="05000000000000000000" pitchFamily="2" charset="2"/>
              <a:buNone/>
              <a:defRPr/>
            </a:pPr>
            <a:r>
              <a:rPr lang="en-US" altLang="en-US" sz="2400" cap="none" dirty="0">
                <a:latin typeface="Courier New" panose="02070309020205020404" pitchFamily="49" charset="0"/>
              </a:rPr>
              <a:t>	Linux3-(6:41pm): cat output</a:t>
            </a:r>
          </a:p>
          <a:p>
            <a:pPr fontAlgn="auto">
              <a:spcAft>
                <a:spcPts val="0"/>
              </a:spcAft>
              <a:buFont typeface="Wingdings" panose="05000000000000000000" pitchFamily="2" charset="2"/>
              <a:buNone/>
              <a:defRPr/>
            </a:pPr>
            <a:r>
              <a:rPr lang="en-US" altLang="en-US" sz="2400" cap="none" dirty="0">
                <a:latin typeface="Courier New" panose="02070309020205020404" pitchFamily="49" charset="0"/>
              </a:rPr>
              <a:t>	Enter the first integer: enter the second integer: average is: 1.500000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16DC30B-CB6E-4C9D-9F24-4C0CA6A0F00B}"/>
              </a:ext>
            </a:extLst>
          </p:cNvPr>
          <p:cNvSpPr>
            <a:spLocks noGrp="1" noRot="1" noChangeArrowheads="1"/>
          </p:cNvSpPr>
          <p:nvPr>
            <p:ph type="title"/>
          </p:nvPr>
        </p:nvSpPr>
        <p:spPr>
          <a:xfrm>
            <a:off x="457200" y="274638"/>
            <a:ext cx="8229600" cy="792162"/>
          </a:xfrm>
        </p:spPr>
        <p:txBody>
          <a:bodyPr/>
          <a:lstStyle/>
          <a:p>
            <a:pPr fontAlgn="auto">
              <a:spcAft>
                <a:spcPts val="0"/>
              </a:spcAft>
              <a:defRPr/>
            </a:pPr>
            <a:r>
              <a:rPr lang="en-US" altLang="en-US"/>
              <a:t>UNIX Tools: tar</a:t>
            </a:r>
          </a:p>
        </p:txBody>
      </p:sp>
      <p:sp>
        <p:nvSpPr>
          <p:cNvPr id="44035" name="Rectangle 3">
            <a:extLst>
              <a:ext uri="{FF2B5EF4-FFF2-40B4-BE49-F238E27FC236}">
                <a16:creationId xmlns:a16="http://schemas.microsoft.com/office/drawing/2014/main" id="{88D7BC99-F228-40DD-BC79-6CE05CD5EAEC}"/>
              </a:ext>
            </a:extLst>
          </p:cNvPr>
          <p:cNvSpPr>
            <a:spLocks noGrp="1" noChangeArrowheads="1"/>
          </p:cNvSpPr>
          <p:nvPr>
            <p:ph type="body" idx="1"/>
          </p:nvPr>
        </p:nvSpPr>
        <p:spPr bwMode="auto">
          <a:xfrm>
            <a:off x="457200" y="990600"/>
            <a:ext cx="8229600" cy="5562600"/>
          </a:xfrm>
        </p:spPr>
        <p:txBody>
          <a:bodyPr wrap="square" numCol="1" anchor="t" anchorCtr="0" compatLnSpc="1">
            <a:prstTxWarp prst="textNoShape">
              <a:avLst/>
            </a:prstTxWarp>
          </a:bodyPr>
          <a:lstStyle/>
          <a:p>
            <a:pPr>
              <a:lnSpc>
                <a:spcPct val="90000"/>
              </a:lnSpc>
            </a:pPr>
            <a:r>
              <a:rPr lang="en-US" altLang="en-US" sz="2400" cap="none"/>
              <a:t>The </a:t>
            </a:r>
            <a:r>
              <a:rPr lang="en-US" altLang="en-US" sz="2400" b="1" cap="none"/>
              <a:t>tar</a:t>
            </a:r>
            <a:r>
              <a:rPr lang="en-US" altLang="en-US" sz="2400" cap="none"/>
              <a:t> command is used for creating an archive of a directory hierarchy.</a:t>
            </a:r>
          </a:p>
          <a:p>
            <a:pPr>
              <a:lnSpc>
                <a:spcPct val="90000"/>
              </a:lnSpc>
            </a:pPr>
            <a:r>
              <a:rPr lang="en-US" altLang="en-US" sz="2400" b="1" cap="none"/>
              <a:t>Tar</a:t>
            </a:r>
            <a:r>
              <a:rPr lang="en-US" altLang="en-US" sz="2400" cap="none"/>
              <a:t> archives are a handy way of sending a bunch of files (or a program distribution) across the network or posting them on the internet.</a:t>
            </a:r>
          </a:p>
          <a:p>
            <a:pPr lvl="1">
              <a:lnSpc>
                <a:spcPct val="90000"/>
              </a:lnSpc>
            </a:pPr>
            <a:r>
              <a:rPr lang="en-US" altLang="en-US" sz="2000" cap="none"/>
              <a:t>Begin by creating a tar archive of the files.</a:t>
            </a:r>
          </a:p>
          <a:p>
            <a:pPr lvl="1">
              <a:lnSpc>
                <a:spcPct val="90000"/>
              </a:lnSpc>
            </a:pPr>
            <a:r>
              <a:rPr lang="en-US" altLang="en-US" sz="2000" cap="none"/>
              <a:t>Transmit that tar archive over the network or post it online.</a:t>
            </a:r>
          </a:p>
          <a:p>
            <a:pPr lvl="1">
              <a:lnSpc>
                <a:spcPct val="90000"/>
              </a:lnSpc>
            </a:pPr>
            <a:r>
              <a:rPr lang="en-US" altLang="en-US" sz="2000" cap="none"/>
              <a:t>Untar the files where you want them.</a:t>
            </a:r>
          </a:p>
          <a:p>
            <a:pPr>
              <a:lnSpc>
                <a:spcPct val="90000"/>
              </a:lnSpc>
            </a:pPr>
            <a:r>
              <a:rPr lang="en-US" altLang="en-US" sz="2400" cap="none"/>
              <a:t>Usage:</a:t>
            </a:r>
          </a:p>
          <a:p>
            <a:pPr lvl="1">
              <a:lnSpc>
                <a:spcPct val="90000"/>
              </a:lnSpc>
            </a:pPr>
            <a:r>
              <a:rPr lang="en-US" altLang="en-US" sz="2000" cap="none"/>
              <a:t>Creating a tar archive:</a:t>
            </a:r>
          </a:p>
          <a:p>
            <a:pPr lvl="1">
              <a:lnSpc>
                <a:spcPct val="90000"/>
              </a:lnSpc>
              <a:buFont typeface="Wingdings" panose="05000000000000000000" pitchFamily="2" charset="2"/>
              <a:buNone/>
            </a:pPr>
            <a:r>
              <a:rPr lang="en-US" altLang="en-US" sz="2000" b="1" cap="none"/>
              <a:t>		Tar –cvf &lt;archive_name&gt;.Tar &lt;files&gt;</a:t>
            </a:r>
          </a:p>
          <a:p>
            <a:pPr lvl="1">
              <a:lnSpc>
                <a:spcPct val="90000"/>
              </a:lnSpc>
            </a:pPr>
            <a:r>
              <a:rPr lang="en-US" altLang="en-US" sz="2000" cap="none"/>
              <a:t>Viewing the contents of an archive:</a:t>
            </a:r>
          </a:p>
          <a:p>
            <a:pPr lvl="1">
              <a:lnSpc>
                <a:spcPct val="90000"/>
              </a:lnSpc>
              <a:buFont typeface="Wingdings" panose="05000000000000000000" pitchFamily="2" charset="2"/>
              <a:buNone/>
            </a:pPr>
            <a:r>
              <a:rPr lang="en-US" altLang="en-US" sz="2000" b="1" cap="none"/>
              <a:t>		Tar –tvf &lt;archive_name&gt;.Tar</a:t>
            </a:r>
          </a:p>
          <a:p>
            <a:pPr lvl="1">
              <a:lnSpc>
                <a:spcPct val="90000"/>
              </a:lnSpc>
            </a:pPr>
            <a:r>
              <a:rPr lang="en-US" altLang="en-US" sz="2000" cap="none"/>
              <a:t>Extracting a tar archive to the current directory:</a:t>
            </a:r>
          </a:p>
          <a:p>
            <a:pPr lvl="1">
              <a:lnSpc>
                <a:spcPct val="90000"/>
              </a:lnSpc>
              <a:buFont typeface="Wingdings" panose="05000000000000000000" pitchFamily="2" charset="2"/>
              <a:buNone/>
            </a:pPr>
            <a:r>
              <a:rPr lang="en-US" altLang="en-US" sz="2000" b="1" cap="none"/>
              <a:t>		Tar –xvf &lt;archive_name&gt;.Tar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88E3502-D3D2-4B0E-8FE5-5A1DBC083A69}"/>
              </a:ext>
            </a:extLst>
          </p:cNvPr>
          <p:cNvSpPr>
            <a:spLocks noGrp="1" noRot="1" noChangeArrowheads="1"/>
          </p:cNvSpPr>
          <p:nvPr>
            <p:ph type="title"/>
          </p:nvPr>
        </p:nvSpPr>
        <p:spPr/>
        <p:txBody>
          <a:bodyPr/>
          <a:lstStyle/>
          <a:p>
            <a:pPr fontAlgn="auto">
              <a:spcAft>
                <a:spcPts val="0"/>
              </a:spcAft>
              <a:defRPr/>
            </a:pPr>
            <a:r>
              <a:rPr lang="en-US" altLang="en-US" dirty="0"/>
              <a:t>Aliasing Commands</a:t>
            </a:r>
          </a:p>
        </p:txBody>
      </p:sp>
      <p:sp>
        <p:nvSpPr>
          <p:cNvPr id="12291" name="Rectangle 3">
            <a:extLst>
              <a:ext uri="{FF2B5EF4-FFF2-40B4-BE49-F238E27FC236}">
                <a16:creationId xmlns:a16="http://schemas.microsoft.com/office/drawing/2014/main" id="{EDCC49A7-0AA0-4F96-8F73-5D42C25F0CDB}"/>
              </a:ext>
            </a:extLst>
          </p:cNvPr>
          <p:cNvSpPr>
            <a:spLocks noGrp="1" noChangeArrowheads="1"/>
          </p:cNvSpPr>
          <p:nvPr>
            <p:ph type="body" idx="1"/>
          </p:nvPr>
        </p:nvSpPr>
        <p:spPr>
          <a:xfrm>
            <a:off x="457200" y="1676400"/>
            <a:ext cx="8229600" cy="5334000"/>
          </a:xfrm>
        </p:spPr>
        <p:txBody>
          <a:bodyPr>
            <a:normAutofit lnSpcReduction="10000"/>
          </a:bodyPr>
          <a:lstStyle/>
          <a:p>
            <a:pPr fontAlgn="auto">
              <a:lnSpc>
                <a:spcPct val="90000"/>
              </a:lnSpc>
              <a:spcAft>
                <a:spcPts val="0"/>
              </a:spcAft>
              <a:defRPr/>
            </a:pPr>
            <a:r>
              <a:rPr lang="en-US" altLang="en-US" sz="2400" cap="none" dirty="0"/>
              <a:t>A helpful feature, especially for many users new to UNIX, is the alias function.</a:t>
            </a:r>
          </a:p>
          <a:p>
            <a:pPr fontAlgn="auto">
              <a:lnSpc>
                <a:spcPct val="90000"/>
              </a:lnSpc>
              <a:spcAft>
                <a:spcPts val="0"/>
              </a:spcAft>
              <a:defRPr/>
            </a:pPr>
            <a:r>
              <a:rPr lang="en-US" altLang="en-US" sz="2400" cap="none" dirty="0"/>
              <a:t>The </a:t>
            </a:r>
            <a:r>
              <a:rPr lang="en-US" altLang="en-US" sz="2400" b="1" cap="none" dirty="0"/>
              <a:t>alias</a:t>
            </a:r>
            <a:r>
              <a:rPr lang="en-US" altLang="en-US" sz="2400" cap="none" dirty="0"/>
              <a:t> command assigns a command, possibly with many options and flags, to another name. Usually it is a shorter name or one that is easier to remember.</a:t>
            </a:r>
          </a:p>
          <a:p>
            <a:pPr fontAlgn="auto">
              <a:lnSpc>
                <a:spcPct val="90000"/>
              </a:lnSpc>
              <a:spcAft>
                <a:spcPts val="0"/>
              </a:spcAft>
              <a:defRPr/>
            </a:pPr>
            <a:endParaRPr lang="en-US" altLang="en-US" sz="2400" cap="none" dirty="0"/>
          </a:p>
          <a:p>
            <a:pPr fontAlgn="auto">
              <a:lnSpc>
                <a:spcPct val="90000"/>
              </a:lnSpc>
              <a:spcAft>
                <a:spcPts val="0"/>
              </a:spcAft>
              <a:buFont typeface="Wingdings" panose="05000000000000000000" pitchFamily="2" charset="2"/>
              <a:buNone/>
              <a:defRPr/>
            </a:pPr>
            <a:r>
              <a:rPr lang="en-US" altLang="en-US" sz="2400" b="1" cap="none" dirty="0"/>
              <a:t>Setting up an alias:</a:t>
            </a:r>
          </a:p>
          <a:p>
            <a:pPr fontAlgn="auto">
              <a:lnSpc>
                <a:spcPct val="90000"/>
              </a:lnSpc>
              <a:spcAft>
                <a:spcPts val="0"/>
              </a:spcAft>
              <a:defRPr/>
            </a:pPr>
            <a:r>
              <a:rPr lang="en-US" altLang="en-US" sz="2400" cap="none" dirty="0"/>
              <a:t>The exact syntax depends on the shell that you are using. We will cover how to do it under </a:t>
            </a:r>
            <a:r>
              <a:rPr lang="en-US" altLang="en-US" sz="2400" cap="none" dirty="0" err="1"/>
              <a:t>tcsh</a:t>
            </a:r>
            <a:r>
              <a:rPr lang="en-US" altLang="en-US" sz="2400" cap="none" dirty="0"/>
              <a:t> and bash. Most other shells use a similar or identical syntax.</a:t>
            </a:r>
            <a:endParaRPr lang="en-US" altLang="en-US" sz="2400" b="1" cap="none" dirty="0"/>
          </a:p>
          <a:p>
            <a:pPr fontAlgn="auto">
              <a:lnSpc>
                <a:spcPct val="90000"/>
              </a:lnSpc>
              <a:spcAft>
                <a:spcPts val="0"/>
              </a:spcAft>
              <a:defRPr/>
            </a:pPr>
            <a:r>
              <a:rPr lang="en-US" altLang="en-US" sz="2400" b="1" cap="none" dirty="0" err="1"/>
              <a:t>Tcsh</a:t>
            </a:r>
            <a:r>
              <a:rPr lang="en-US" altLang="en-US" sz="2400" b="1" cap="none" dirty="0"/>
              <a:t> </a:t>
            </a:r>
            <a:r>
              <a:rPr lang="en-US" altLang="en-US" sz="2400" cap="none" dirty="0"/>
              <a:t>syntax:</a:t>
            </a:r>
          </a:p>
          <a:p>
            <a:pPr lvl="1" fontAlgn="auto">
              <a:lnSpc>
                <a:spcPct val="90000"/>
              </a:lnSpc>
              <a:spcAft>
                <a:spcPts val="0"/>
              </a:spcAft>
              <a:defRPr/>
            </a:pPr>
            <a:r>
              <a:rPr lang="en-US" altLang="en-US" sz="2000" b="1" cap="none" dirty="0"/>
              <a:t>Alias &lt;aliased name&gt; &lt;original command&gt;</a:t>
            </a:r>
            <a:r>
              <a:rPr lang="en-US" altLang="en-US" sz="2000" cap="none" dirty="0"/>
              <a:t> </a:t>
            </a:r>
            <a:endParaRPr lang="en-US" altLang="en-US" sz="2000" b="1" cap="none" dirty="0"/>
          </a:p>
          <a:p>
            <a:pPr fontAlgn="auto">
              <a:lnSpc>
                <a:spcPct val="90000"/>
              </a:lnSpc>
              <a:spcAft>
                <a:spcPts val="0"/>
              </a:spcAft>
              <a:defRPr/>
            </a:pPr>
            <a:r>
              <a:rPr lang="en-US" altLang="en-US" sz="2400" b="1" cap="none" dirty="0"/>
              <a:t>Bash</a:t>
            </a:r>
            <a:r>
              <a:rPr lang="en-US" altLang="en-US" sz="2400" cap="none" dirty="0"/>
              <a:t> syntax:</a:t>
            </a:r>
          </a:p>
          <a:p>
            <a:pPr lvl="1" fontAlgn="auto">
              <a:lnSpc>
                <a:spcPct val="90000"/>
              </a:lnSpc>
              <a:spcAft>
                <a:spcPts val="0"/>
              </a:spcAft>
              <a:defRPr/>
            </a:pPr>
            <a:r>
              <a:rPr lang="en-US" altLang="en-US" sz="2000" b="1" cap="none" dirty="0"/>
              <a:t>Alias &lt;aliased name&gt;=&lt;original command&gt;</a:t>
            </a:r>
            <a:r>
              <a:rPr lang="en-US" altLang="en-US" sz="2000" cap="none"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6AFACE2-F531-40F8-9C51-F08B217EA193}"/>
              </a:ext>
            </a:extLst>
          </p:cNvPr>
          <p:cNvSpPr>
            <a:spLocks noGrp="1" noRot="1" noChangeArrowheads="1"/>
          </p:cNvSpPr>
          <p:nvPr>
            <p:ph type="title"/>
          </p:nvPr>
        </p:nvSpPr>
        <p:spPr>
          <a:xfrm>
            <a:off x="457200" y="274638"/>
            <a:ext cx="8229600" cy="792162"/>
          </a:xfrm>
        </p:spPr>
        <p:txBody>
          <a:bodyPr/>
          <a:lstStyle/>
          <a:p>
            <a:pPr fontAlgn="auto">
              <a:spcAft>
                <a:spcPts val="0"/>
              </a:spcAft>
              <a:defRPr/>
            </a:pPr>
            <a:r>
              <a:rPr lang="en-US" altLang="en-US"/>
              <a:t>~/bin</a:t>
            </a:r>
          </a:p>
        </p:txBody>
      </p:sp>
      <p:sp>
        <p:nvSpPr>
          <p:cNvPr id="48131" name="Rectangle 3">
            <a:extLst>
              <a:ext uri="{FF2B5EF4-FFF2-40B4-BE49-F238E27FC236}">
                <a16:creationId xmlns:a16="http://schemas.microsoft.com/office/drawing/2014/main" id="{4B8997D2-9E15-4190-BEBA-249811DF0630}"/>
              </a:ext>
            </a:extLst>
          </p:cNvPr>
          <p:cNvSpPr>
            <a:spLocks noGrp="1" noChangeArrowheads="1"/>
          </p:cNvSpPr>
          <p:nvPr>
            <p:ph type="body" idx="1"/>
          </p:nvPr>
        </p:nvSpPr>
        <p:spPr bwMode="auto">
          <a:xfrm>
            <a:off x="457200" y="990600"/>
            <a:ext cx="8229600" cy="5562600"/>
          </a:xfrm>
        </p:spPr>
        <p:txBody>
          <a:bodyPr wrap="square" numCol="1" anchor="t" anchorCtr="0" compatLnSpc="1">
            <a:prstTxWarp prst="textNoShape">
              <a:avLst/>
            </a:prstTxWarp>
          </a:bodyPr>
          <a:lstStyle/>
          <a:p>
            <a:pPr>
              <a:lnSpc>
                <a:spcPct val="80000"/>
              </a:lnSpc>
            </a:pPr>
            <a:r>
              <a:rPr lang="en-US" altLang="en-US" sz="2800" b="1" cap="none"/>
              <a:t>Bin directories</a:t>
            </a:r>
          </a:p>
          <a:p>
            <a:pPr lvl="1">
              <a:lnSpc>
                <a:spcPct val="80000"/>
              </a:lnSpc>
            </a:pPr>
            <a:r>
              <a:rPr lang="en-US" altLang="en-US" sz="2400" cap="none"/>
              <a:t>Program files or commands, also called binary executable files and script files, are kept in various places throughout the system.</a:t>
            </a:r>
          </a:p>
          <a:p>
            <a:pPr lvl="1">
              <a:lnSpc>
                <a:spcPct val="80000"/>
              </a:lnSpc>
            </a:pPr>
            <a:r>
              <a:rPr lang="en-US" altLang="en-US" sz="2400" cap="none"/>
              <a:t>Usually these binary files are stored in bin (short for binary) directories throughout the system.</a:t>
            </a:r>
          </a:p>
          <a:p>
            <a:pPr lvl="1">
              <a:lnSpc>
                <a:spcPct val="80000"/>
              </a:lnSpc>
            </a:pPr>
            <a:r>
              <a:rPr lang="en-US" altLang="en-US" sz="2400" cap="none"/>
              <a:t>If you take a look at the paths are stored in your $path environment variable, you will notice that many of these directories end in .../bin. </a:t>
            </a:r>
            <a:endParaRPr lang="en-US" altLang="en-US" sz="2400" b="1" cap="none"/>
          </a:p>
          <a:p>
            <a:pPr>
              <a:lnSpc>
                <a:spcPct val="80000"/>
              </a:lnSpc>
            </a:pPr>
            <a:r>
              <a:rPr lang="en-US" altLang="en-US" sz="2800" b="1" cap="none"/>
              <a:t>Your ~/bin directory:</a:t>
            </a:r>
          </a:p>
          <a:p>
            <a:pPr lvl="1">
              <a:lnSpc>
                <a:spcPct val="80000"/>
              </a:lnSpc>
            </a:pPr>
            <a:r>
              <a:rPr lang="en-US" altLang="en-US" sz="2400" cap="none"/>
              <a:t>You may also notice that your path may contain a bin directory that is listed as being in your home directory (/afs/umbc.Edu/users/u/s/username/home/bin).</a:t>
            </a:r>
          </a:p>
          <a:p>
            <a:pPr lvl="1">
              <a:lnSpc>
                <a:spcPct val="80000"/>
              </a:lnSpc>
            </a:pPr>
            <a:r>
              <a:rPr lang="en-US" altLang="en-US" sz="2400" cap="none"/>
              <a:t>This is where you can store your own compiled programs or scripts that you would like to be able to run from anywhere on the system.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E38A53FB-E9FB-4DE7-B8E6-924E2206A59F}"/>
              </a:ext>
            </a:extLst>
          </p:cNvPr>
          <p:cNvSpPr>
            <a:spLocks noGrp="1" noChangeArrowheads="1"/>
          </p:cNvSpPr>
          <p:nvPr>
            <p:ph type="title" idx="4294967295"/>
          </p:nvPr>
        </p:nvSpPr>
        <p:spPr>
          <a:xfrm>
            <a:off x="457200" y="322263"/>
            <a:ext cx="8226425" cy="1284287"/>
          </a:xfrm>
        </p:spPr>
        <p:txBody>
          <a:bodyPr lIns="0" tIns="0" rIns="0" bIns="0"/>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a:t>cat</a:t>
            </a:r>
          </a:p>
        </p:txBody>
      </p:sp>
      <p:sp>
        <p:nvSpPr>
          <p:cNvPr id="50179" name="Rectangle 2">
            <a:extLst>
              <a:ext uri="{FF2B5EF4-FFF2-40B4-BE49-F238E27FC236}">
                <a16:creationId xmlns:a16="http://schemas.microsoft.com/office/drawing/2014/main" id="{BAB2FD80-BD98-4BA0-95A2-82E0D51E9D65}"/>
              </a:ext>
            </a:extLst>
          </p:cNvPr>
          <p:cNvSpPr>
            <a:spLocks noGrp="1" noChangeArrowheads="1"/>
          </p:cNvSpPr>
          <p:nvPr>
            <p:ph type="body" idx="4294967295"/>
          </p:nvPr>
        </p:nvSpPr>
        <p:spPr bwMode="auto">
          <a:xfrm>
            <a:off x="457200" y="1600200"/>
            <a:ext cx="8226425" cy="4438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cap="none"/>
              <a:t>The cat filename command will display the specified text file on screen. This command doesn’t pause the output, so if you use it to view a long file, you may need to append |more to the command to pause the output a page a time.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cap="none"/>
              <a:t>The less filename command can also be used to display the specified text file on screen, much like cat. However, the less command automatically pauses a long text file one page at time.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cap="none"/>
              <a:t>The head filename command is used to display the first couple of lines of a text file on the screen.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cap="none"/>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AD44DF2-BFFD-4AC9-A579-39B03E6E75EE}"/>
              </a:ext>
            </a:extLst>
          </p:cNvPr>
          <p:cNvSpPr>
            <a:spLocks noGrp="1" noChangeArrowheads="1"/>
          </p:cNvSpPr>
          <p:nvPr>
            <p:ph type="title" idx="4294967295"/>
          </p:nvPr>
        </p:nvSpPr>
        <p:spPr>
          <a:xfrm>
            <a:off x="457200" y="322263"/>
            <a:ext cx="8226425" cy="1284287"/>
          </a:xfrm>
        </p:spPr>
        <p:txBody>
          <a:bodyPr lIns="0" tIns="0" rIns="0" bIns="0"/>
          <a:lstStyle/>
          <a:p>
            <a:pPr fontAlgn="auto">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a:t>tail</a:t>
            </a:r>
          </a:p>
        </p:txBody>
      </p:sp>
      <p:sp>
        <p:nvSpPr>
          <p:cNvPr id="52227" name="Rectangle 2">
            <a:extLst>
              <a:ext uri="{FF2B5EF4-FFF2-40B4-BE49-F238E27FC236}">
                <a16:creationId xmlns:a16="http://schemas.microsoft.com/office/drawing/2014/main" id="{D07E244A-208C-42D7-A375-86806654C7D1}"/>
              </a:ext>
            </a:extLst>
          </p:cNvPr>
          <p:cNvSpPr>
            <a:spLocks noGrp="1" noChangeArrowheads="1"/>
          </p:cNvSpPr>
          <p:nvPr>
            <p:ph type="body" idx="4294967295"/>
          </p:nvPr>
        </p:nvSpPr>
        <p:spPr bwMode="auto">
          <a:xfrm>
            <a:off x="457200" y="1600200"/>
            <a:ext cx="8226425" cy="4438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cap="none"/>
              <a:t>The tail filename command is used to display the last couple of lines of a text file on screen. The tail command is particularly useful when displaying a log file on screen. When viewing a log file, you probably only want to see the end of the file.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cap="none"/>
              <a:t>The tail command also includes the –f option, which is very useful. You can use this to monitor the file specified in the command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62D4-5E1A-42AA-B09F-189667BEC093}"/>
              </a:ext>
            </a:extLst>
          </p:cNvPr>
          <p:cNvSpPr>
            <a:spLocks noGrp="1"/>
          </p:cNvSpPr>
          <p:nvPr>
            <p:ph sz="quarter" idx="13"/>
          </p:nvPr>
        </p:nvSpPr>
        <p:spPr>
          <a:xfrm>
            <a:off x="73025" y="2713038"/>
            <a:ext cx="7772400" cy="2566987"/>
          </a:xfrm>
        </p:spPr>
        <p:txBody>
          <a:bodyPr/>
          <a:lstStyle/>
          <a:p>
            <a:pPr marL="0" indent="0" algn="ctr" fontAlgn="auto">
              <a:spcAft>
                <a:spcPts val="0"/>
              </a:spcAft>
              <a:buFont typeface="Arial" panose="020B0604020202020204" pitchFamily="34" charset="0"/>
              <a:buNone/>
              <a:defRPr/>
            </a:pPr>
            <a:r>
              <a:rPr lang="en-US" sz="5400" dirty="0">
                <a:latin typeface="Freestyle Script" panose="030804020302050B0404" pitchFamily="66" charset="0"/>
              </a:rPr>
              <a:t>THANK YOU</a:t>
            </a:r>
            <a:endParaRPr lang="en-IN" sz="5400" dirty="0">
              <a:latin typeface="Freestyle Script" panose="030804020302050B04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7AEE511-CFB1-44EF-8CB5-1F25F508E99C}"/>
              </a:ext>
            </a:extLst>
          </p:cNvPr>
          <p:cNvSpPr>
            <a:spLocks noGrp="1" noRot="1" noChangeArrowheads="1"/>
          </p:cNvSpPr>
          <p:nvPr>
            <p:ph type="title"/>
          </p:nvPr>
        </p:nvSpPr>
        <p:spPr/>
        <p:txBody>
          <a:bodyPr/>
          <a:lstStyle/>
          <a:p>
            <a:pPr fontAlgn="auto">
              <a:spcAft>
                <a:spcPts val="0"/>
              </a:spcAft>
              <a:defRPr/>
            </a:pPr>
            <a:r>
              <a:rPr lang="en-US" altLang="en-US"/>
              <a:t>Parts of the UNIX OS</a:t>
            </a:r>
          </a:p>
        </p:txBody>
      </p:sp>
      <p:sp>
        <p:nvSpPr>
          <p:cNvPr id="6147" name="Rectangle 3">
            <a:extLst>
              <a:ext uri="{FF2B5EF4-FFF2-40B4-BE49-F238E27FC236}">
                <a16:creationId xmlns:a16="http://schemas.microsoft.com/office/drawing/2014/main" id="{5171832F-94E5-439D-8842-F33E4F947709}"/>
              </a:ext>
            </a:extLst>
          </p:cNvPr>
          <p:cNvSpPr>
            <a:spLocks noGrp="1" noChangeArrowheads="1"/>
          </p:cNvSpPr>
          <p:nvPr>
            <p:ph idx="1"/>
          </p:nvPr>
        </p:nvSpPr>
        <p:spPr/>
        <p:txBody>
          <a:bodyPr>
            <a:normAutofit fontScale="85000" lnSpcReduction="20000"/>
          </a:bodyPr>
          <a:lstStyle/>
          <a:p>
            <a:pPr fontAlgn="auto">
              <a:lnSpc>
                <a:spcPct val="80000"/>
              </a:lnSpc>
              <a:spcAft>
                <a:spcPts val="0"/>
              </a:spcAft>
              <a:defRPr/>
            </a:pPr>
            <a:r>
              <a:rPr lang="en-US" altLang="en-US" b="1" cap="none" dirty="0"/>
              <a:t>The kernel</a:t>
            </a:r>
            <a:r>
              <a:rPr lang="en-US" altLang="en-US" cap="none" dirty="0"/>
              <a:t> - handles memory management, input and output requests, and program scheduling. Technically speaking, the kernel </a:t>
            </a:r>
            <a:r>
              <a:rPr lang="en-US" altLang="en-US" i="1" cap="none" dirty="0"/>
              <a:t>is</a:t>
            </a:r>
            <a:r>
              <a:rPr lang="en-US" altLang="en-US" cap="none" dirty="0"/>
              <a:t> the OS. It provides the basic software connection to the hardware. The kernel is very complex and deals with the inner workings of these things, and is beyond the scope of this course. The kernel is covered in detail in “operating systems.”</a:t>
            </a:r>
          </a:p>
          <a:p>
            <a:pPr fontAlgn="auto">
              <a:lnSpc>
                <a:spcPct val="80000"/>
              </a:lnSpc>
              <a:spcAft>
                <a:spcPts val="0"/>
              </a:spcAft>
              <a:defRPr/>
            </a:pPr>
            <a:r>
              <a:rPr lang="en-US" altLang="en-US" b="1" cap="none" dirty="0"/>
              <a:t>The shell and graphical user interfaces (</a:t>
            </a:r>
            <a:r>
              <a:rPr lang="en-US" altLang="en-US" b="1" cap="none" dirty="0" err="1"/>
              <a:t>guis</a:t>
            </a:r>
            <a:r>
              <a:rPr lang="en-US" altLang="en-US" b="1" cap="none" dirty="0"/>
              <a:t>) </a:t>
            </a:r>
            <a:r>
              <a:rPr lang="en-US" altLang="en-US" cap="none" dirty="0"/>
              <a:t>- basic </a:t>
            </a:r>
            <a:r>
              <a:rPr lang="en-US" altLang="en-US" cap="none" dirty="0" err="1"/>
              <a:t>unix</a:t>
            </a:r>
            <a:r>
              <a:rPr lang="en-US" altLang="en-US" cap="none" dirty="0"/>
              <a:t> shells provides a “command line” interface which allows the user to type in commands. These commands are translated by the shell into something the kernel can comprehend, and then executed by the kernel. </a:t>
            </a:r>
          </a:p>
          <a:p>
            <a:pPr fontAlgn="auto">
              <a:lnSpc>
                <a:spcPct val="80000"/>
              </a:lnSpc>
              <a:spcAft>
                <a:spcPts val="0"/>
              </a:spcAft>
              <a:defRPr/>
            </a:pPr>
            <a:r>
              <a:rPr lang="en-US" altLang="en-US" b="1" cap="none" dirty="0"/>
              <a:t>The built-in system utilities</a:t>
            </a:r>
            <a:r>
              <a:rPr lang="en-US" altLang="en-US" cap="none" dirty="0"/>
              <a:t> - are programs that allow a user to perform tasks which involve complex actions. Utilities provide user interface functions that are basic to an operating system, but which are too complex to be built into the shell. Examples of utilities are programs that let us see the contents of a directory, move &amp; copy files, remove files, etc... </a:t>
            </a:r>
          </a:p>
          <a:p>
            <a:pPr fontAlgn="auto">
              <a:lnSpc>
                <a:spcPct val="80000"/>
              </a:lnSpc>
              <a:spcAft>
                <a:spcPts val="0"/>
              </a:spcAft>
              <a:defRPr/>
            </a:pPr>
            <a:r>
              <a:rPr lang="en-US" altLang="en-US" b="1" cap="none" dirty="0"/>
              <a:t>Application software &amp; utilities</a:t>
            </a:r>
            <a:r>
              <a:rPr lang="en-US" altLang="en-US" cap="none" dirty="0"/>
              <a:t> – these are not part of the operating system, per se.  They are additional programs that are bundled with the OS distribution, or available separately. These can range from additional or different versions of basic utilities, to full scale commercial applications.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43218D1-09CA-4556-AD97-D3BB4861B050}"/>
              </a:ext>
            </a:extLst>
          </p:cNvPr>
          <p:cNvSpPr>
            <a:spLocks noGrp="1" noRot="1" noChangeArrowheads="1"/>
          </p:cNvSpPr>
          <p:nvPr>
            <p:ph type="title"/>
          </p:nvPr>
        </p:nvSpPr>
        <p:spPr/>
        <p:txBody>
          <a:bodyPr/>
          <a:lstStyle/>
          <a:p>
            <a:pPr fontAlgn="auto">
              <a:spcAft>
                <a:spcPts val="0"/>
              </a:spcAft>
              <a:defRPr/>
            </a:pPr>
            <a:r>
              <a:rPr lang="en-US" altLang="en-US"/>
              <a:t>Flavors of UNIX</a:t>
            </a:r>
          </a:p>
        </p:txBody>
      </p:sp>
      <p:sp>
        <p:nvSpPr>
          <p:cNvPr id="7171" name="Rectangle 3">
            <a:extLst>
              <a:ext uri="{FF2B5EF4-FFF2-40B4-BE49-F238E27FC236}">
                <a16:creationId xmlns:a16="http://schemas.microsoft.com/office/drawing/2014/main" id="{E4DC385C-2449-44CB-9B02-D3182A3BD92D}"/>
              </a:ext>
            </a:extLst>
          </p:cNvPr>
          <p:cNvSpPr>
            <a:spLocks noGrp="1" noChangeArrowheads="1"/>
          </p:cNvSpPr>
          <p:nvPr>
            <p:ph idx="1"/>
          </p:nvPr>
        </p:nvSpPr>
        <p:spPr/>
        <p:txBody>
          <a:bodyPr>
            <a:normAutofit fontScale="77500" lnSpcReduction="20000"/>
          </a:bodyPr>
          <a:lstStyle/>
          <a:p>
            <a:pPr fontAlgn="auto">
              <a:lnSpc>
                <a:spcPct val="80000"/>
              </a:lnSpc>
              <a:spcAft>
                <a:spcPts val="0"/>
              </a:spcAft>
              <a:defRPr/>
            </a:pPr>
            <a:r>
              <a:rPr lang="en-US" altLang="en-US" sz="1600" cap="none" dirty="0"/>
              <a:t>These can be grouped into two categories:</a:t>
            </a:r>
            <a:r>
              <a:rPr lang="en-US" altLang="en-US" sz="1600" b="1" cap="none" dirty="0"/>
              <a:t>  open source </a:t>
            </a:r>
            <a:r>
              <a:rPr lang="en-US" altLang="en-US" sz="1600" cap="none" dirty="0"/>
              <a:t>and </a:t>
            </a:r>
            <a:r>
              <a:rPr lang="en-US" altLang="en-US" sz="1600" b="1" cap="none" dirty="0"/>
              <a:t>proprietary</a:t>
            </a:r>
          </a:p>
          <a:p>
            <a:pPr fontAlgn="auto">
              <a:lnSpc>
                <a:spcPct val="80000"/>
              </a:lnSpc>
              <a:spcAft>
                <a:spcPts val="0"/>
              </a:spcAft>
              <a:defRPr/>
            </a:pPr>
            <a:r>
              <a:rPr lang="en-US" altLang="en-US" sz="1600" b="1" cap="none" dirty="0"/>
              <a:t>Proprietary:</a:t>
            </a:r>
            <a:r>
              <a:rPr lang="en-US" altLang="en-US" sz="1600" cap="none" dirty="0"/>
              <a:t>  (redistribution and modification prohibited or restricted; not free)</a:t>
            </a:r>
          </a:p>
          <a:p>
            <a:pPr lvl="1" fontAlgn="auto">
              <a:lnSpc>
                <a:spcPct val="80000"/>
              </a:lnSpc>
              <a:spcAft>
                <a:spcPts val="0"/>
              </a:spcAft>
              <a:defRPr/>
            </a:pPr>
            <a:r>
              <a:rPr lang="en-US" altLang="en-US" sz="1600" cap="none" dirty="0">
                <a:hlinkClick r:id="rId3"/>
              </a:rPr>
              <a:t>Solaris</a:t>
            </a:r>
            <a:r>
              <a:rPr lang="en-US" altLang="en-US" sz="1600" cap="none" dirty="0"/>
              <a:t> - access to a </a:t>
            </a:r>
            <a:r>
              <a:rPr lang="en-US" altLang="en-US" sz="1600" cap="none" dirty="0" err="1"/>
              <a:t>solaris</a:t>
            </a:r>
            <a:r>
              <a:rPr lang="en-US" altLang="en-US" sz="1600" cap="none" dirty="0"/>
              <a:t> UNIX server (</a:t>
            </a:r>
            <a:r>
              <a:rPr lang="en-US" altLang="en-US" sz="1600" cap="none" dirty="0" err="1"/>
              <a:t>solaris.Gl.Umbc.Edu</a:t>
            </a:r>
            <a:r>
              <a:rPr lang="en-US" altLang="en-US" sz="1600" cap="none" dirty="0"/>
              <a:t>) via SSH access. </a:t>
            </a:r>
          </a:p>
          <a:p>
            <a:pPr lvl="1" fontAlgn="auto">
              <a:lnSpc>
                <a:spcPct val="80000"/>
              </a:lnSpc>
              <a:spcAft>
                <a:spcPts val="0"/>
              </a:spcAft>
              <a:defRPr/>
            </a:pPr>
            <a:r>
              <a:rPr lang="en-US" altLang="en-US" sz="1600" cap="none" dirty="0" err="1">
                <a:hlinkClick r:id="rId4"/>
              </a:rPr>
              <a:t>Irix</a:t>
            </a:r>
            <a:r>
              <a:rPr lang="en-US" altLang="en-US" sz="1600" cap="none" dirty="0"/>
              <a:t> - there are a couple of </a:t>
            </a:r>
            <a:r>
              <a:rPr lang="en-US" altLang="en-US" sz="1600" cap="none" dirty="0" err="1"/>
              <a:t>irix</a:t>
            </a:r>
            <a:r>
              <a:rPr lang="en-US" altLang="en-US" sz="1600" cap="none" dirty="0"/>
              <a:t> machines in the basement of the library, as well as server access (</a:t>
            </a:r>
            <a:r>
              <a:rPr lang="en-US" altLang="en-US" sz="1600" cap="none" dirty="0" err="1"/>
              <a:t>irix.Gl.Umbc.Edu</a:t>
            </a:r>
            <a:r>
              <a:rPr lang="en-US" altLang="en-US" sz="1600" cap="none" dirty="0"/>
              <a:t>) via SSH access. </a:t>
            </a:r>
          </a:p>
          <a:p>
            <a:pPr lvl="1" fontAlgn="auto">
              <a:lnSpc>
                <a:spcPct val="80000"/>
              </a:lnSpc>
              <a:spcAft>
                <a:spcPts val="0"/>
              </a:spcAft>
              <a:defRPr/>
            </a:pPr>
            <a:r>
              <a:rPr lang="en-US" altLang="en-US" sz="1600" cap="none" dirty="0">
                <a:hlinkClick r:id="rId5"/>
              </a:rPr>
              <a:t>Mac </a:t>
            </a:r>
            <a:r>
              <a:rPr lang="en-US" altLang="en-US" sz="1600" cap="none" dirty="0" err="1">
                <a:hlinkClick r:id="rId5"/>
              </a:rPr>
              <a:t>os</a:t>
            </a:r>
            <a:r>
              <a:rPr lang="en-US" altLang="en-US" sz="1600" cap="none" dirty="0">
                <a:hlinkClick r:id="rId5"/>
              </a:rPr>
              <a:t> x</a:t>
            </a:r>
            <a:r>
              <a:rPr lang="en-US" altLang="en-US" sz="1600" cap="none" dirty="0"/>
              <a:t> - no access currently available at </a:t>
            </a:r>
            <a:r>
              <a:rPr lang="en-US" altLang="en-US" sz="1600" cap="none" dirty="0" err="1"/>
              <a:t>umbc</a:t>
            </a:r>
            <a:r>
              <a:rPr lang="en-US" altLang="en-US" sz="1600" cap="none" dirty="0"/>
              <a:t>. </a:t>
            </a:r>
          </a:p>
          <a:p>
            <a:pPr lvl="1" fontAlgn="auto">
              <a:lnSpc>
                <a:spcPct val="80000"/>
              </a:lnSpc>
              <a:spcAft>
                <a:spcPts val="0"/>
              </a:spcAft>
              <a:defRPr/>
            </a:pPr>
            <a:r>
              <a:rPr lang="en-US" altLang="en-US" sz="1600" cap="none" dirty="0"/>
              <a:t>And many others... </a:t>
            </a:r>
          </a:p>
          <a:p>
            <a:pPr fontAlgn="auto">
              <a:lnSpc>
                <a:spcPct val="80000"/>
              </a:lnSpc>
              <a:spcAft>
                <a:spcPts val="0"/>
              </a:spcAft>
              <a:defRPr/>
            </a:pPr>
            <a:r>
              <a:rPr lang="en-US" altLang="en-US" sz="1600" b="1" cap="none" dirty="0"/>
              <a:t>Open source:  </a:t>
            </a:r>
            <a:r>
              <a:rPr lang="en-US" altLang="en-US" sz="1600" cap="none" dirty="0"/>
              <a:t>(source code is readily available and free to modify)</a:t>
            </a:r>
          </a:p>
          <a:p>
            <a:pPr lvl="1" fontAlgn="auto">
              <a:lnSpc>
                <a:spcPct val="80000"/>
              </a:lnSpc>
              <a:spcAft>
                <a:spcPts val="0"/>
              </a:spcAft>
              <a:defRPr/>
            </a:pPr>
            <a:r>
              <a:rPr lang="en-US" altLang="en-US" sz="1600" cap="none" dirty="0" err="1">
                <a:hlinkClick r:id="rId6"/>
              </a:rPr>
              <a:t>Freebsd</a:t>
            </a:r>
            <a:r>
              <a:rPr lang="en-US" altLang="en-US" sz="1600" cap="none" dirty="0"/>
              <a:t> - no access currently available at UMBC. </a:t>
            </a:r>
          </a:p>
          <a:p>
            <a:pPr lvl="1" fontAlgn="auto">
              <a:lnSpc>
                <a:spcPct val="80000"/>
              </a:lnSpc>
              <a:spcAft>
                <a:spcPts val="0"/>
              </a:spcAft>
              <a:defRPr/>
            </a:pPr>
            <a:r>
              <a:rPr lang="en-US" altLang="en-US" sz="1600" cap="none" dirty="0"/>
              <a:t>Linux distributions - access is available in the form of dual-boot pcs scattered throughout the engineering building. There are also several </a:t>
            </a:r>
            <a:r>
              <a:rPr lang="en-US" altLang="en-US" sz="1600" cap="none" dirty="0" err="1"/>
              <a:t>linux</a:t>
            </a:r>
            <a:r>
              <a:rPr lang="en-US" altLang="en-US" sz="1600" cap="none" dirty="0"/>
              <a:t> servers (</a:t>
            </a:r>
            <a:r>
              <a:rPr lang="en-US" altLang="en-US" sz="1600" cap="none" dirty="0" err="1"/>
              <a:t>linux.Gl.Umbc.Edu</a:t>
            </a:r>
            <a:r>
              <a:rPr lang="en-US" altLang="en-US" sz="1600" cap="none" dirty="0"/>
              <a:t>) through which access is available.</a:t>
            </a:r>
          </a:p>
          <a:p>
            <a:pPr lvl="2" fontAlgn="auto">
              <a:lnSpc>
                <a:spcPct val="80000"/>
              </a:lnSpc>
              <a:spcAft>
                <a:spcPts val="0"/>
              </a:spcAft>
              <a:defRPr/>
            </a:pPr>
            <a:r>
              <a:rPr lang="en-US" altLang="en-US" cap="none" dirty="0" err="1">
                <a:hlinkClick r:id="rId7"/>
              </a:rPr>
              <a:t>Redhat</a:t>
            </a:r>
            <a:r>
              <a:rPr lang="en-US" altLang="en-US" cap="none" dirty="0"/>
              <a:t> (used by </a:t>
            </a:r>
            <a:r>
              <a:rPr lang="en-US" altLang="en-US" cap="none" dirty="0" err="1"/>
              <a:t>umbc</a:t>
            </a:r>
            <a:r>
              <a:rPr lang="en-US" altLang="en-US" cap="none" dirty="0"/>
              <a:t>) and the </a:t>
            </a:r>
            <a:r>
              <a:rPr lang="en-US" altLang="en-US" cap="none" dirty="0">
                <a:hlinkClick r:id="rId8"/>
              </a:rPr>
              <a:t>fedora project</a:t>
            </a:r>
            <a:r>
              <a:rPr lang="en-US" altLang="en-US" cap="none" dirty="0"/>
              <a:t> (maintained by </a:t>
            </a:r>
            <a:r>
              <a:rPr lang="en-US" altLang="en-US" cap="none" dirty="0" err="1"/>
              <a:t>redhat</a:t>
            </a:r>
            <a:r>
              <a:rPr lang="en-US" altLang="en-US" cap="none" dirty="0"/>
              <a:t>)</a:t>
            </a:r>
          </a:p>
          <a:p>
            <a:pPr lvl="2" fontAlgn="auto">
              <a:lnSpc>
                <a:spcPct val="80000"/>
              </a:lnSpc>
              <a:spcAft>
                <a:spcPts val="0"/>
              </a:spcAft>
              <a:defRPr/>
            </a:pPr>
            <a:r>
              <a:rPr lang="en-US" altLang="en-US" cap="none" dirty="0">
                <a:hlinkClick r:id="rId9"/>
              </a:rPr>
              <a:t>Mandrake</a:t>
            </a:r>
            <a:r>
              <a:rPr lang="en-US" altLang="en-US" cap="none" dirty="0"/>
              <a:t> </a:t>
            </a:r>
          </a:p>
          <a:p>
            <a:pPr lvl="2" fontAlgn="auto">
              <a:lnSpc>
                <a:spcPct val="80000"/>
              </a:lnSpc>
              <a:spcAft>
                <a:spcPts val="0"/>
              </a:spcAft>
              <a:defRPr/>
            </a:pPr>
            <a:r>
              <a:rPr lang="en-US" altLang="en-US" cap="none" dirty="0">
                <a:hlinkClick r:id="rId10"/>
              </a:rPr>
              <a:t>Debian</a:t>
            </a:r>
            <a:r>
              <a:rPr lang="en-US" altLang="en-US" cap="none" dirty="0"/>
              <a:t> </a:t>
            </a:r>
          </a:p>
          <a:p>
            <a:pPr lvl="2" fontAlgn="auto">
              <a:lnSpc>
                <a:spcPct val="80000"/>
              </a:lnSpc>
              <a:spcAft>
                <a:spcPts val="0"/>
              </a:spcAft>
              <a:defRPr/>
            </a:pPr>
            <a:r>
              <a:rPr lang="en-US" altLang="en-US" cap="none" dirty="0" err="1">
                <a:hlinkClick r:id="rId11"/>
              </a:rPr>
              <a:t>Suse</a:t>
            </a:r>
            <a:r>
              <a:rPr lang="en-US" altLang="en-US" cap="none" dirty="0"/>
              <a:t> </a:t>
            </a:r>
          </a:p>
          <a:p>
            <a:pPr lvl="2" fontAlgn="auto">
              <a:lnSpc>
                <a:spcPct val="80000"/>
              </a:lnSpc>
              <a:spcAft>
                <a:spcPts val="0"/>
              </a:spcAft>
              <a:defRPr/>
            </a:pPr>
            <a:r>
              <a:rPr lang="en-US" altLang="en-US" cap="none" dirty="0">
                <a:hlinkClick r:id="rId12"/>
              </a:rPr>
              <a:t>Slackware</a:t>
            </a:r>
            <a:r>
              <a:rPr lang="en-US" altLang="en-US" cap="none" dirty="0"/>
              <a:t> </a:t>
            </a:r>
          </a:p>
          <a:p>
            <a:pPr lvl="2" fontAlgn="auto">
              <a:lnSpc>
                <a:spcPct val="80000"/>
              </a:lnSpc>
              <a:spcAft>
                <a:spcPts val="0"/>
              </a:spcAft>
              <a:defRPr/>
            </a:pPr>
            <a:r>
              <a:rPr lang="en-US" altLang="en-US" cap="none" dirty="0"/>
              <a:t>And many others...</a:t>
            </a:r>
          </a:p>
          <a:p>
            <a:pPr fontAlgn="auto">
              <a:lnSpc>
                <a:spcPct val="80000"/>
              </a:lnSpc>
              <a:spcAft>
                <a:spcPts val="0"/>
              </a:spcAft>
              <a:defRPr/>
            </a:pPr>
            <a:r>
              <a:rPr lang="en-US" altLang="en-US" sz="1600" cap="none" dirty="0"/>
              <a:t>As a side note, </a:t>
            </a:r>
            <a:r>
              <a:rPr lang="en-US" altLang="en-US" sz="1600" cap="none" dirty="0" err="1"/>
              <a:t>linux</a:t>
            </a:r>
            <a:r>
              <a:rPr lang="en-US" altLang="en-US" sz="1600" cap="none" dirty="0"/>
              <a:t> is a open source </a:t>
            </a:r>
            <a:r>
              <a:rPr lang="en-US" altLang="en-US" sz="1600" cap="none" dirty="0" err="1"/>
              <a:t>unix</a:t>
            </a:r>
            <a:r>
              <a:rPr lang="en-US" altLang="en-US" sz="1600" cap="none" dirty="0"/>
              <a:t>-based </a:t>
            </a:r>
            <a:r>
              <a:rPr lang="en-US" altLang="en-US" sz="1600" cap="none" dirty="0" err="1"/>
              <a:t>os</a:t>
            </a:r>
            <a:r>
              <a:rPr lang="en-US" altLang="en-US" sz="1600" cap="none" dirty="0"/>
              <a:t> that was originally developed in 1991 by </a:t>
            </a:r>
            <a:r>
              <a:rPr lang="en-US" altLang="en-US" sz="1600" cap="none" dirty="0" err="1"/>
              <a:t>linus</a:t>
            </a:r>
            <a:r>
              <a:rPr lang="en-US" altLang="en-US" sz="1600" cap="none" dirty="0"/>
              <a:t> </a:t>
            </a:r>
            <a:r>
              <a:rPr lang="en-US" altLang="en-US" sz="1600" cap="none" dirty="0" err="1"/>
              <a:t>torvalds</a:t>
            </a:r>
            <a:r>
              <a:rPr lang="en-US" altLang="en-US" sz="1600" cap="none" dirty="0"/>
              <a:t>, a </a:t>
            </a:r>
            <a:r>
              <a:rPr lang="en-US" altLang="en-US" sz="1600" cap="none" dirty="0" err="1"/>
              <a:t>finnish</a:t>
            </a:r>
            <a:r>
              <a:rPr lang="en-US" altLang="en-US" sz="1600" cap="none" dirty="0"/>
              <a:t> undergraduate student.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3BCA0A7-F2A7-4005-AB9B-8D5E031CD05B}"/>
              </a:ext>
            </a:extLst>
          </p:cNvPr>
          <p:cNvSpPr>
            <a:spLocks noGrp="1" noRot="1" noChangeArrowheads="1"/>
          </p:cNvSpPr>
          <p:nvPr>
            <p:ph type="title"/>
          </p:nvPr>
        </p:nvSpPr>
        <p:spPr/>
        <p:txBody>
          <a:bodyPr/>
          <a:lstStyle/>
          <a:p>
            <a:pPr fontAlgn="auto">
              <a:spcAft>
                <a:spcPts val="0"/>
              </a:spcAft>
              <a:defRPr/>
            </a:pPr>
            <a:r>
              <a:rPr lang="en-US" altLang="en-US"/>
              <a:t>Graphical User Interfaces (GUIs)</a:t>
            </a:r>
          </a:p>
        </p:txBody>
      </p:sp>
      <p:sp>
        <p:nvSpPr>
          <p:cNvPr id="16387" name="Rectangle 3">
            <a:extLst>
              <a:ext uri="{FF2B5EF4-FFF2-40B4-BE49-F238E27FC236}">
                <a16:creationId xmlns:a16="http://schemas.microsoft.com/office/drawing/2014/main" id="{2705EA0E-920D-4B33-8191-2B14D17B0E5A}"/>
              </a:ext>
            </a:extLst>
          </p:cNvPr>
          <p:cNvSpPr>
            <a:spLocks noGrp="1" noChangeArrowheads="1"/>
          </p:cNvSpPr>
          <p:nvPr>
            <p:ph idx="1"/>
          </p:nvPr>
        </p:nvSpPr>
        <p:spPr/>
        <p:txBody>
          <a:bodyPr>
            <a:normAutofit fontScale="77500" lnSpcReduction="20000"/>
          </a:bodyPr>
          <a:lstStyle/>
          <a:p>
            <a:pPr fontAlgn="auto">
              <a:spcAft>
                <a:spcPts val="0"/>
              </a:spcAft>
              <a:defRPr/>
            </a:pPr>
            <a:r>
              <a:rPr lang="en-US" altLang="en-US" sz="2800" cap="none" dirty="0"/>
              <a:t>When you logon locally, you are presented with graphical environment.</a:t>
            </a:r>
          </a:p>
          <a:p>
            <a:pPr fontAlgn="auto">
              <a:spcAft>
                <a:spcPts val="0"/>
              </a:spcAft>
              <a:defRPr/>
            </a:pPr>
            <a:r>
              <a:rPr lang="en-US" altLang="en-US" sz="2800" cap="none" dirty="0"/>
              <a:t>You start at a graphical login screen. You must enter your username and password. You also the have the option to choose from a couple session types. Mainly you have the choice between gnome and KDE.</a:t>
            </a:r>
          </a:p>
          <a:p>
            <a:pPr fontAlgn="auto">
              <a:spcAft>
                <a:spcPts val="0"/>
              </a:spcAft>
              <a:defRPr/>
            </a:pPr>
            <a:r>
              <a:rPr lang="en-US" altLang="en-US" sz="2800" cap="none" dirty="0"/>
              <a:t>Once you enter in your username and password, you are then presented with a graphical environment that looks like one of the following...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A64C7F2-BBA4-4690-9EDD-3CC71C1EE0A7}"/>
              </a:ext>
            </a:extLst>
          </p:cNvPr>
          <p:cNvSpPr>
            <a:spLocks noGrp="1" noRot="1" noChangeArrowheads="1"/>
          </p:cNvSpPr>
          <p:nvPr>
            <p:ph type="title"/>
          </p:nvPr>
        </p:nvSpPr>
        <p:spPr/>
        <p:txBody>
          <a:bodyPr/>
          <a:lstStyle/>
          <a:p>
            <a:pPr fontAlgn="auto">
              <a:spcAft>
                <a:spcPts val="0"/>
              </a:spcAft>
              <a:defRPr/>
            </a:pPr>
            <a:r>
              <a:rPr lang="en-US" altLang="en-US"/>
              <a:t>Command Line Interface</a:t>
            </a:r>
          </a:p>
        </p:txBody>
      </p:sp>
      <p:sp>
        <p:nvSpPr>
          <p:cNvPr id="21507" name="Rectangle 3">
            <a:extLst>
              <a:ext uri="{FF2B5EF4-FFF2-40B4-BE49-F238E27FC236}">
                <a16:creationId xmlns:a16="http://schemas.microsoft.com/office/drawing/2014/main" id="{0A805011-8669-4FF0-8790-47226DCA36C2}"/>
              </a:ext>
            </a:extLst>
          </p:cNvPr>
          <p:cNvSpPr>
            <a:spLocks noGrp="1" noChangeArrowheads="1"/>
          </p:cNvSpPr>
          <p:nvPr>
            <p:ph idx="1"/>
          </p:nvPr>
        </p:nvSpPr>
        <p:spPr/>
        <p:txBody>
          <a:bodyPr>
            <a:normAutofit fontScale="85000" lnSpcReduction="20000"/>
          </a:bodyPr>
          <a:lstStyle/>
          <a:p>
            <a:pPr fontAlgn="auto">
              <a:spcAft>
                <a:spcPts val="0"/>
              </a:spcAft>
              <a:defRPr/>
            </a:pPr>
            <a:r>
              <a:rPr lang="en-US" altLang="en-US" sz="2800" cap="none" dirty="0"/>
              <a:t>You also have access to some UNIX servers as well.</a:t>
            </a:r>
          </a:p>
          <a:p>
            <a:pPr lvl="1" fontAlgn="auto">
              <a:spcAft>
                <a:spcPts val="0"/>
              </a:spcAft>
              <a:defRPr/>
            </a:pPr>
            <a:r>
              <a:rPr lang="en-US" altLang="en-US" sz="2400" cap="none" dirty="0"/>
              <a:t>You can logon from virtually any computer that has internet access whether it be windows, mac, or </a:t>
            </a:r>
            <a:r>
              <a:rPr lang="en-US" altLang="en-US" sz="2400" cap="none" dirty="0" err="1"/>
              <a:t>unix</a:t>
            </a:r>
            <a:r>
              <a:rPr lang="en-US" altLang="en-US" sz="2400" cap="none" dirty="0"/>
              <a:t> itself.</a:t>
            </a:r>
          </a:p>
          <a:p>
            <a:pPr fontAlgn="auto">
              <a:spcAft>
                <a:spcPts val="0"/>
              </a:spcAft>
              <a:defRPr/>
            </a:pPr>
            <a:r>
              <a:rPr lang="en-US" altLang="en-US" sz="2800" cap="none" dirty="0"/>
              <a:t>In this case you are communicating through a local terminal to one of these remote servers.</a:t>
            </a:r>
          </a:p>
          <a:p>
            <a:pPr lvl="1" fontAlgn="auto">
              <a:spcAft>
                <a:spcPts val="0"/>
              </a:spcAft>
              <a:defRPr/>
            </a:pPr>
            <a:r>
              <a:rPr lang="en-US" altLang="en-US" sz="2400" cap="none" dirty="0"/>
              <a:t>All of the commands actually execute on the remote server.</a:t>
            </a:r>
          </a:p>
          <a:p>
            <a:pPr lvl="1" fontAlgn="auto">
              <a:spcAft>
                <a:spcPts val="0"/>
              </a:spcAft>
              <a:defRPr/>
            </a:pPr>
            <a:r>
              <a:rPr lang="en-US" altLang="en-US" sz="2400" cap="none" dirty="0"/>
              <a:t>It is also possible to open up graphical applications through this window, but that requires a good bit more setup and software. (Time permitting, we may cover how to do this.)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43FA10D-ABEB-4B43-B723-0ED3DB094345}"/>
              </a:ext>
            </a:extLst>
          </p:cNvPr>
          <p:cNvSpPr>
            <a:spLocks noGrp="1" noRot="1" noChangeArrowheads="1"/>
          </p:cNvSpPr>
          <p:nvPr>
            <p:ph type="title"/>
          </p:nvPr>
        </p:nvSpPr>
        <p:spPr bwMode="auto"/>
        <p:txBody>
          <a:bodyPr wrap="square" numCol="1" anchorCtr="0" compatLnSpc="1">
            <a:prstTxWarp prst="textNoShape">
              <a:avLst/>
            </a:prstTxWarp>
          </a:bodyPr>
          <a:lstStyle/>
          <a:p>
            <a:r>
              <a:rPr lang="en-US" altLang="en-US" sz="4000" cap="none"/>
              <a:t>Programming tools and utilities available under linux</a:t>
            </a:r>
          </a:p>
        </p:txBody>
      </p:sp>
      <p:sp>
        <p:nvSpPr>
          <p:cNvPr id="48131" name="Rectangle 3">
            <a:extLst>
              <a:ext uri="{FF2B5EF4-FFF2-40B4-BE49-F238E27FC236}">
                <a16:creationId xmlns:a16="http://schemas.microsoft.com/office/drawing/2014/main" id="{A9207536-0D50-4044-9EA0-B6A4998D2A8C}"/>
              </a:ext>
            </a:extLst>
          </p:cNvPr>
          <p:cNvSpPr>
            <a:spLocks noGrp="1" noChangeArrowheads="1"/>
          </p:cNvSpPr>
          <p:nvPr>
            <p:ph sz="half" idx="1"/>
          </p:nvPr>
        </p:nvSpPr>
        <p:spPr>
          <a:xfrm>
            <a:off x="442913" y="2057400"/>
            <a:ext cx="4037012" cy="4525963"/>
          </a:xfrm>
        </p:spPr>
        <p:txBody>
          <a:bodyPr>
            <a:normAutofit fontScale="92500" lnSpcReduction="20000"/>
          </a:bodyPr>
          <a:lstStyle/>
          <a:p>
            <a:pPr fontAlgn="auto">
              <a:spcAft>
                <a:spcPts val="0"/>
              </a:spcAft>
              <a:defRPr/>
            </a:pPr>
            <a:r>
              <a:rPr lang="en-US" altLang="en-US" sz="2400" b="1" cap="none" dirty="0"/>
              <a:t>Text editors</a:t>
            </a:r>
          </a:p>
          <a:p>
            <a:pPr lvl="1" fontAlgn="auto">
              <a:spcAft>
                <a:spcPts val="0"/>
              </a:spcAft>
              <a:defRPr/>
            </a:pPr>
            <a:r>
              <a:rPr lang="en-US" altLang="en-US" sz="2000" cap="none" dirty="0" err="1"/>
              <a:t>Xemacs</a:t>
            </a:r>
            <a:r>
              <a:rPr lang="en-US" altLang="en-US" sz="2000" cap="none" dirty="0"/>
              <a:t> </a:t>
            </a:r>
          </a:p>
          <a:p>
            <a:pPr lvl="1" fontAlgn="auto">
              <a:spcAft>
                <a:spcPts val="0"/>
              </a:spcAft>
              <a:defRPr/>
            </a:pPr>
            <a:r>
              <a:rPr lang="en-US" altLang="en-US" sz="2000" cap="none" dirty="0"/>
              <a:t>Emacs </a:t>
            </a:r>
          </a:p>
          <a:p>
            <a:pPr lvl="1" fontAlgn="auto">
              <a:spcAft>
                <a:spcPts val="0"/>
              </a:spcAft>
              <a:defRPr/>
            </a:pPr>
            <a:r>
              <a:rPr lang="en-US" altLang="en-US" sz="2000" cap="none" dirty="0"/>
              <a:t>Pico </a:t>
            </a:r>
          </a:p>
          <a:p>
            <a:pPr lvl="1" fontAlgn="auto">
              <a:spcAft>
                <a:spcPts val="0"/>
              </a:spcAft>
              <a:defRPr/>
            </a:pPr>
            <a:r>
              <a:rPr lang="en-US" altLang="en-US" sz="2000" cap="none" dirty="0"/>
              <a:t>Vi</a:t>
            </a:r>
          </a:p>
          <a:p>
            <a:pPr fontAlgn="auto">
              <a:spcAft>
                <a:spcPts val="0"/>
              </a:spcAft>
              <a:defRPr/>
            </a:pPr>
            <a:r>
              <a:rPr lang="en-US" altLang="en-US" sz="2400" b="1" cap="none" dirty="0"/>
              <a:t>Compilers</a:t>
            </a:r>
          </a:p>
          <a:p>
            <a:pPr lvl="1" fontAlgn="auto">
              <a:spcAft>
                <a:spcPts val="0"/>
              </a:spcAft>
              <a:defRPr/>
            </a:pPr>
            <a:r>
              <a:rPr lang="en-US" altLang="en-US" sz="2000" cap="none" dirty="0"/>
              <a:t>C compiler - </a:t>
            </a:r>
            <a:r>
              <a:rPr lang="en-US" altLang="en-US" sz="2000" cap="none" dirty="0" err="1"/>
              <a:t>gcc</a:t>
            </a:r>
            <a:r>
              <a:rPr lang="en-US" altLang="en-US" sz="2000" cap="none" dirty="0"/>
              <a:t> </a:t>
            </a:r>
          </a:p>
          <a:p>
            <a:pPr lvl="1" fontAlgn="auto">
              <a:spcAft>
                <a:spcPts val="0"/>
              </a:spcAft>
              <a:defRPr/>
            </a:pPr>
            <a:r>
              <a:rPr lang="en-US" altLang="en-US" sz="2000" cap="none" dirty="0"/>
              <a:t>C++ compiler - g++ </a:t>
            </a:r>
          </a:p>
          <a:p>
            <a:pPr lvl="1" fontAlgn="auto">
              <a:spcAft>
                <a:spcPts val="0"/>
              </a:spcAft>
              <a:defRPr/>
            </a:pPr>
            <a:r>
              <a:rPr lang="en-US" altLang="en-US" sz="2000" cap="none" dirty="0"/>
              <a:t>Java compiler &amp; java virtual machine - </a:t>
            </a:r>
            <a:r>
              <a:rPr lang="en-US" altLang="en-US" sz="2000" cap="none" dirty="0" err="1"/>
              <a:t>javac</a:t>
            </a:r>
            <a:r>
              <a:rPr lang="en-US" altLang="en-US" sz="2000" cap="none" dirty="0"/>
              <a:t> &amp; java </a:t>
            </a:r>
          </a:p>
        </p:txBody>
      </p:sp>
      <p:sp>
        <p:nvSpPr>
          <p:cNvPr id="48132" name="Rectangle 4">
            <a:extLst>
              <a:ext uri="{FF2B5EF4-FFF2-40B4-BE49-F238E27FC236}">
                <a16:creationId xmlns:a16="http://schemas.microsoft.com/office/drawing/2014/main" id="{EC3DA2E1-9A40-4400-8594-AA60800E4750}"/>
              </a:ext>
            </a:extLst>
          </p:cNvPr>
          <p:cNvSpPr>
            <a:spLocks noGrp="1" noChangeArrowheads="1"/>
          </p:cNvSpPr>
          <p:nvPr>
            <p:ph sz="half" idx="2"/>
          </p:nvPr>
        </p:nvSpPr>
        <p:spPr>
          <a:xfrm>
            <a:off x="4643438" y="2057400"/>
            <a:ext cx="4037012" cy="4525963"/>
          </a:xfrm>
        </p:spPr>
        <p:txBody>
          <a:bodyPr>
            <a:normAutofit fontScale="92500" lnSpcReduction="20000"/>
          </a:bodyPr>
          <a:lstStyle/>
          <a:p>
            <a:pPr fontAlgn="auto">
              <a:spcAft>
                <a:spcPts val="0"/>
              </a:spcAft>
              <a:defRPr/>
            </a:pPr>
            <a:r>
              <a:rPr lang="en-US" altLang="en-US" sz="2400" b="1" cap="none" dirty="0"/>
              <a:t>Debuggers</a:t>
            </a:r>
          </a:p>
          <a:p>
            <a:pPr lvl="1" fontAlgn="auto">
              <a:spcAft>
                <a:spcPts val="0"/>
              </a:spcAft>
              <a:defRPr/>
            </a:pPr>
            <a:r>
              <a:rPr lang="en-US" altLang="en-US" sz="2000" cap="none" dirty="0"/>
              <a:t>C / C++ debugger - </a:t>
            </a:r>
            <a:r>
              <a:rPr lang="en-US" altLang="en-US" sz="2000" cap="none" dirty="0" err="1"/>
              <a:t>gdb</a:t>
            </a:r>
            <a:r>
              <a:rPr lang="en-US" altLang="en-US" sz="2000" cap="none" dirty="0"/>
              <a:t> </a:t>
            </a:r>
          </a:p>
          <a:p>
            <a:pPr fontAlgn="auto">
              <a:spcAft>
                <a:spcPts val="0"/>
              </a:spcAft>
              <a:defRPr/>
            </a:pPr>
            <a:r>
              <a:rPr lang="en-US" altLang="en-US" sz="2400" b="1" cap="none" dirty="0"/>
              <a:t>Interpreters</a:t>
            </a:r>
          </a:p>
          <a:p>
            <a:pPr lvl="1" fontAlgn="auto">
              <a:spcAft>
                <a:spcPts val="0"/>
              </a:spcAft>
              <a:defRPr/>
            </a:pPr>
            <a:r>
              <a:rPr lang="en-US" altLang="en-US" sz="2000" cap="none" dirty="0"/>
              <a:t>Perl - </a:t>
            </a:r>
            <a:r>
              <a:rPr lang="en-US" altLang="en-US" sz="2000" cap="none" dirty="0" err="1"/>
              <a:t>perl</a:t>
            </a:r>
            <a:r>
              <a:rPr lang="en-US" altLang="en-US" sz="2000" cap="none" dirty="0"/>
              <a:t> </a:t>
            </a:r>
          </a:p>
          <a:p>
            <a:pPr lvl="1" fontAlgn="auto">
              <a:spcAft>
                <a:spcPts val="0"/>
              </a:spcAft>
              <a:defRPr/>
            </a:pPr>
            <a:r>
              <a:rPr lang="en-US" altLang="en-US" sz="2000" cap="none" dirty="0" err="1"/>
              <a:t>Tcl</a:t>
            </a:r>
            <a:r>
              <a:rPr lang="en-US" altLang="en-US" sz="2000" cap="none" dirty="0"/>
              <a:t>/</a:t>
            </a:r>
            <a:r>
              <a:rPr lang="en-US" altLang="en-US" sz="2000" cap="none" dirty="0" err="1"/>
              <a:t>tk</a:t>
            </a:r>
            <a:r>
              <a:rPr lang="en-US" altLang="en-US" sz="2000" cap="none" dirty="0"/>
              <a:t> - </a:t>
            </a:r>
            <a:r>
              <a:rPr lang="en-US" altLang="en-US" sz="2000" cap="none" dirty="0" err="1"/>
              <a:t>tcl</a:t>
            </a:r>
            <a:r>
              <a:rPr lang="en-US" altLang="en-US" sz="2000" cap="none" dirty="0"/>
              <a:t> &amp; wish </a:t>
            </a:r>
          </a:p>
          <a:p>
            <a:pPr fontAlgn="auto">
              <a:spcAft>
                <a:spcPts val="0"/>
              </a:spcAft>
              <a:defRPr/>
            </a:pPr>
            <a:r>
              <a:rPr lang="en-US" altLang="en-US" sz="2400" b="1" cap="none" dirty="0"/>
              <a:t>Miscellaneous</a:t>
            </a:r>
          </a:p>
          <a:p>
            <a:pPr lvl="1" fontAlgn="auto">
              <a:spcAft>
                <a:spcPts val="0"/>
              </a:spcAft>
              <a:defRPr/>
            </a:pPr>
            <a:r>
              <a:rPr lang="en-US" altLang="en-US" sz="2000" cap="none" dirty="0"/>
              <a:t>Web browsers - </a:t>
            </a:r>
            <a:r>
              <a:rPr lang="en-US" altLang="en-US" sz="2000" cap="none" dirty="0" err="1"/>
              <a:t>mozilla</a:t>
            </a:r>
            <a:r>
              <a:rPr lang="en-US" altLang="en-US" sz="2000" cap="none" dirty="0"/>
              <a:t>, </a:t>
            </a:r>
            <a:r>
              <a:rPr lang="en-US" altLang="en-US" sz="2000" cap="none" dirty="0" err="1"/>
              <a:t>netscape</a:t>
            </a:r>
            <a:r>
              <a:rPr lang="en-US" altLang="en-US" sz="2000" cap="none" dirty="0"/>
              <a:t>, </a:t>
            </a:r>
            <a:r>
              <a:rPr lang="en-US" altLang="en-US" sz="2000" cap="none" dirty="0" err="1"/>
              <a:t>firefox</a:t>
            </a:r>
            <a:r>
              <a:rPr lang="en-US" altLang="en-US" sz="2000" cap="none" dirty="0"/>
              <a:t>, and lynx (lynx is text based) </a:t>
            </a:r>
          </a:p>
          <a:p>
            <a:pPr lvl="1" fontAlgn="auto">
              <a:spcAft>
                <a:spcPts val="0"/>
              </a:spcAft>
              <a:defRPr/>
            </a:pPr>
            <a:r>
              <a:rPr lang="en-US" altLang="en-US" sz="2000" cap="none" dirty="0"/>
              <a:t>Instant messengers - </a:t>
            </a:r>
            <a:r>
              <a:rPr lang="en-US" altLang="en-US" sz="2000" cap="none" dirty="0" err="1"/>
              <a:t>gaim</a:t>
            </a:r>
            <a:r>
              <a:rPr lang="en-US" altLang="en-US" sz="2000" cap="none" dirty="0"/>
              <a:t> </a:t>
            </a:r>
          </a:p>
          <a:p>
            <a:pPr lvl="1" fontAlgn="auto">
              <a:spcAft>
                <a:spcPts val="0"/>
              </a:spcAft>
              <a:defRPr/>
            </a:pPr>
            <a:r>
              <a:rPr lang="en-US" altLang="en-US" sz="2000" cap="none" dirty="0"/>
              <a:t>Email - </a:t>
            </a:r>
            <a:r>
              <a:rPr lang="en-US" altLang="en-US" sz="2000" cap="none" dirty="0" err="1"/>
              <a:t>netscape</a:t>
            </a:r>
            <a:r>
              <a:rPr lang="en-US" altLang="en-US" sz="2000" cap="none" dirty="0"/>
              <a:t> is there, but we will learn pine</a:t>
            </a:r>
          </a:p>
          <a:p>
            <a:pPr fontAlgn="auto">
              <a:spcAft>
                <a:spcPts val="0"/>
              </a:spcAft>
              <a:defRPr/>
            </a:pPr>
            <a:endParaRPr lang="en-US" altLang="en-US" sz="2400" cap="none"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09293F0-C414-4292-B057-8E14A25DBD00}"/>
              </a:ext>
            </a:extLst>
          </p:cNvPr>
          <p:cNvSpPr>
            <a:spLocks noGrp="1" noRot="1" noChangeArrowheads="1"/>
          </p:cNvSpPr>
          <p:nvPr>
            <p:ph type="title"/>
          </p:nvPr>
        </p:nvSpPr>
        <p:spPr>
          <a:xfrm>
            <a:off x="457200" y="109538"/>
            <a:ext cx="7773988" cy="1597025"/>
          </a:xfrm>
        </p:spPr>
        <p:txBody>
          <a:bodyPr/>
          <a:lstStyle/>
          <a:p>
            <a:pPr fontAlgn="auto">
              <a:spcAft>
                <a:spcPts val="0"/>
              </a:spcAft>
              <a:defRPr/>
            </a:pPr>
            <a:r>
              <a:rPr lang="en-US" altLang="en-US" dirty="0"/>
              <a:t>The History</a:t>
            </a:r>
          </a:p>
        </p:txBody>
      </p:sp>
      <p:sp>
        <p:nvSpPr>
          <p:cNvPr id="3075" name="Rectangle 3">
            <a:extLst>
              <a:ext uri="{FF2B5EF4-FFF2-40B4-BE49-F238E27FC236}">
                <a16:creationId xmlns:a16="http://schemas.microsoft.com/office/drawing/2014/main" id="{608E93CD-FEF6-406B-9837-537CF0D13D3A}"/>
              </a:ext>
            </a:extLst>
          </p:cNvPr>
          <p:cNvSpPr>
            <a:spLocks noGrp="1" noChangeArrowheads="1"/>
          </p:cNvSpPr>
          <p:nvPr>
            <p:ph type="body" idx="1"/>
          </p:nvPr>
        </p:nvSpPr>
        <p:spPr>
          <a:xfrm>
            <a:off x="457200" y="1449388"/>
            <a:ext cx="8229600" cy="5334000"/>
          </a:xfrm>
        </p:spPr>
        <p:txBody>
          <a:bodyPr>
            <a:normAutofit lnSpcReduction="10000"/>
          </a:bodyPr>
          <a:lstStyle/>
          <a:p>
            <a:pPr fontAlgn="auto">
              <a:lnSpc>
                <a:spcPct val="80000"/>
              </a:lnSpc>
              <a:spcAft>
                <a:spcPts val="0"/>
              </a:spcAft>
              <a:defRPr/>
            </a:pPr>
            <a:r>
              <a:rPr lang="en-US" altLang="en-US" sz="2400" cap="none" dirty="0"/>
              <a:t>Almost every shell stores the previous commands that you have issued. </a:t>
            </a:r>
          </a:p>
          <a:p>
            <a:pPr fontAlgn="auto">
              <a:lnSpc>
                <a:spcPct val="80000"/>
              </a:lnSpc>
              <a:spcAft>
                <a:spcPts val="0"/>
              </a:spcAft>
              <a:defRPr/>
            </a:pPr>
            <a:r>
              <a:rPr lang="en-US" altLang="en-US" sz="2400" cap="none" dirty="0"/>
              <a:t>Most shells allow you to press the up arrow to cycle through previous commands. These previous commands are what makes up the history.</a:t>
            </a:r>
          </a:p>
          <a:p>
            <a:pPr fontAlgn="auto">
              <a:lnSpc>
                <a:spcPct val="80000"/>
              </a:lnSpc>
              <a:spcAft>
                <a:spcPts val="0"/>
              </a:spcAft>
              <a:defRPr/>
            </a:pPr>
            <a:r>
              <a:rPr lang="en-US" altLang="en-US" sz="2400" cap="none" dirty="0"/>
              <a:t>You can save some time typing by reusing previous commands.  You can execute them exactly as they are or make small alterations as needed.</a:t>
            </a:r>
          </a:p>
          <a:p>
            <a:pPr fontAlgn="auto">
              <a:lnSpc>
                <a:spcPct val="80000"/>
              </a:lnSpc>
              <a:spcAft>
                <a:spcPts val="0"/>
              </a:spcAft>
              <a:defRPr/>
            </a:pPr>
            <a:r>
              <a:rPr lang="en-US" altLang="en-US" sz="2400" cap="none" dirty="0"/>
              <a:t>The </a:t>
            </a:r>
            <a:r>
              <a:rPr lang="en-US" altLang="en-US" sz="2400" b="1" cap="none" dirty="0"/>
              <a:t>history</a:t>
            </a:r>
            <a:r>
              <a:rPr lang="en-US" altLang="en-US" sz="2400" cap="none" dirty="0"/>
              <a:t> command shows us the history list of previous commands.</a:t>
            </a:r>
          </a:p>
          <a:p>
            <a:pPr fontAlgn="auto">
              <a:lnSpc>
                <a:spcPct val="80000"/>
              </a:lnSpc>
              <a:spcAft>
                <a:spcPts val="0"/>
              </a:spcAft>
              <a:buFont typeface="Wingdings" panose="05000000000000000000" pitchFamily="2" charset="2"/>
              <a:buNone/>
              <a:defRPr/>
            </a:pPr>
            <a:r>
              <a:rPr lang="en-US" altLang="en-US" sz="2400" i="1" cap="none" dirty="0">
                <a:latin typeface="Courier New" panose="02070309020205020404" pitchFamily="49" charset="0"/>
              </a:rPr>
              <a:t>	Linux2 [6]# history</a:t>
            </a:r>
          </a:p>
          <a:p>
            <a:pPr fontAlgn="auto">
              <a:lnSpc>
                <a:spcPct val="80000"/>
              </a:lnSpc>
              <a:spcAft>
                <a:spcPts val="0"/>
              </a:spcAft>
              <a:buFont typeface="Wingdings" panose="05000000000000000000" pitchFamily="2" charset="2"/>
              <a:buNone/>
              <a:defRPr/>
            </a:pPr>
            <a:r>
              <a:rPr lang="en-US" altLang="en-US" sz="2400" i="1" cap="none" dirty="0">
                <a:latin typeface="Courier New" panose="02070309020205020404" pitchFamily="49" charset="0"/>
              </a:rPr>
              <a:t>	1 20:32 ls</a:t>
            </a:r>
          </a:p>
          <a:p>
            <a:pPr fontAlgn="auto">
              <a:lnSpc>
                <a:spcPct val="80000"/>
              </a:lnSpc>
              <a:spcAft>
                <a:spcPts val="0"/>
              </a:spcAft>
              <a:buFont typeface="Wingdings" panose="05000000000000000000" pitchFamily="2" charset="2"/>
              <a:buNone/>
              <a:defRPr/>
            </a:pPr>
            <a:r>
              <a:rPr lang="en-US" altLang="en-US" sz="2400" i="1" cap="none" dirty="0">
                <a:latin typeface="Courier New" panose="02070309020205020404" pitchFamily="49" charset="0"/>
              </a:rPr>
              <a:t>	2 20:32 cd courses/</a:t>
            </a:r>
          </a:p>
          <a:p>
            <a:pPr fontAlgn="auto">
              <a:lnSpc>
                <a:spcPct val="80000"/>
              </a:lnSpc>
              <a:spcAft>
                <a:spcPts val="0"/>
              </a:spcAft>
              <a:buFont typeface="Wingdings" panose="05000000000000000000" pitchFamily="2" charset="2"/>
              <a:buNone/>
              <a:defRPr/>
            </a:pPr>
            <a:r>
              <a:rPr lang="en-US" altLang="en-US" sz="2400" i="1" cap="none" dirty="0">
                <a:latin typeface="Courier New" panose="02070309020205020404" pitchFamily="49" charset="0"/>
              </a:rPr>
              <a:t>	3 20:32 ls</a:t>
            </a:r>
          </a:p>
          <a:p>
            <a:pPr fontAlgn="auto">
              <a:lnSpc>
                <a:spcPct val="80000"/>
              </a:lnSpc>
              <a:spcAft>
                <a:spcPts val="0"/>
              </a:spcAft>
              <a:defRPr/>
            </a:pPr>
            <a:r>
              <a:rPr lang="en-US" altLang="en-US" sz="2400" cap="none" dirty="0"/>
              <a:t>You can clear the history using </a:t>
            </a:r>
            <a:r>
              <a:rPr lang="en-US" altLang="en-US" sz="2400" b="1" cap="none" dirty="0"/>
              <a:t>history –c</a:t>
            </a:r>
            <a:r>
              <a:rPr lang="en-US" altLang="en-US" sz="2400" cap="none" dirty="0"/>
              <a:t>.</a:t>
            </a:r>
          </a:p>
          <a:p>
            <a:pPr fontAlgn="auto">
              <a:lnSpc>
                <a:spcPct val="80000"/>
              </a:lnSpc>
              <a:spcAft>
                <a:spcPts val="0"/>
              </a:spcAft>
              <a:defRPr/>
            </a:pPr>
            <a:endParaRPr lang="en-US" altLang="en-US" sz="2400" b="1" cap="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94A704-ABAD-4BEE-A0B1-33099238C740}"/>
              </a:ext>
            </a:extLst>
          </p:cNvPr>
          <p:cNvSpPr>
            <a:spLocks noGrp="1" noRot="1" noChangeArrowheads="1"/>
          </p:cNvSpPr>
          <p:nvPr>
            <p:ph type="title"/>
          </p:nvPr>
        </p:nvSpPr>
        <p:spPr>
          <a:xfrm>
            <a:off x="457200" y="274638"/>
            <a:ext cx="8229600" cy="715962"/>
          </a:xfrm>
        </p:spPr>
        <p:txBody>
          <a:bodyPr/>
          <a:lstStyle/>
          <a:p>
            <a:pPr fontAlgn="auto">
              <a:spcAft>
                <a:spcPts val="0"/>
              </a:spcAft>
              <a:defRPr/>
            </a:pPr>
            <a:r>
              <a:rPr lang="en-US" altLang="en-US" sz="4000"/>
              <a:t>Bang (!)</a:t>
            </a:r>
          </a:p>
        </p:txBody>
      </p:sp>
      <p:sp>
        <p:nvSpPr>
          <p:cNvPr id="7171" name="Rectangle 3">
            <a:extLst>
              <a:ext uri="{FF2B5EF4-FFF2-40B4-BE49-F238E27FC236}">
                <a16:creationId xmlns:a16="http://schemas.microsoft.com/office/drawing/2014/main" id="{97B419E0-0EFD-476B-8F77-00EDB148B415}"/>
              </a:ext>
            </a:extLst>
          </p:cNvPr>
          <p:cNvSpPr>
            <a:spLocks noGrp="1" noChangeArrowheads="1"/>
          </p:cNvSpPr>
          <p:nvPr>
            <p:ph type="body" idx="1"/>
          </p:nvPr>
        </p:nvSpPr>
        <p:spPr>
          <a:xfrm>
            <a:off x="457200" y="914400"/>
            <a:ext cx="8229600" cy="5715000"/>
          </a:xfrm>
        </p:spPr>
        <p:txBody>
          <a:bodyPr>
            <a:normAutofit fontScale="92500" lnSpcReduction="10000"/>
          </a:bodyPr>
          <a:lstStyle/>
          <a:p>
            <a:pPr fontAlgn="auto">
              <a:lnSpc>
                <a:spcPct val="80000"/>
              </a:lnSpc>
              <a:spcAft>
                <a:spcPts val="0"/>
              </a:spcAft>
              <a:defRPr/>
            </a:pPr>
            <a:r>
              <a:rPr lang="en-US" altLang="en-US" sz="1800"/>
              <a:t>We can access commands in the history and re-execute them using an exclamation mark (!).</a:t>
            </a:r>
          </a:p>
          <a:p>
            <a:pPr lvl="1" fontAlgn="auto">
              <a:lnSpc>
                <a:spcPct val="80000"/>
              </a:lnSpc>
              <a:spcAft>
                <a:spcPts val="0"/>
              </a:spcAft>
              <a:defRPr/>
            </a:pPr>
            <a:r>
              <a:rPr lang="en-US" altLang="en-US" sz="1600"/>
              <a:t>Many UNIX users refer to this as “bang”.</a:t>
            </a:r>
          </a:p>
          <a:p>
            <a:pPr fontAlgn="auto">
              <a:lnSpc>
                <a:spcPct val="80000"/>
              </a:lnSpc>
              <a:spcAft>
                <a:spcPts val="0"/>
              </a:spcAft>
              <a:defRPr/>
            </a:pPr>
            <a:r>
              <a:rPr lang="en-US" altLang="en-US" sz="1800"/>
              <a:t>We can type </a:t>
            </a:r>
            <a:r>
              <a:rPr lang="en-US" altLang="en-US" sz="1800" b="1"/>
              <a:t>!</a:t>
            </a:r>
            <a:r>
              <a:rPr lang="en-US" altLang="en-US" sz="1800"/>
              <a:t> followed by a history number to re-execute that command:</a:t>
            </a:r>
          </a:p>
          <a:p>
            <a:pPr fontAlgn="auto">
              <a:lnSpc>
                <a:spcPct val="80000"/>
              </a:lnSpc>
              <a:spcAft>
                <a:spcPts val="0"/>
              </a:spcAft>
              <a:buFont typeface="Wingdings" panose="05000000000000000000" pitchFamily="2" charset="2"/>
              <a:buNone/>
              <a:defRPr/>
            </a:pPr>
            <a:r>
              <a:rPr lang="en-US" altLang="en-US" sz="1800"/>
              <a:t>	</a:t>
            </a:r>
            <a:r>
              <a:rPr lang="en-US" altLang="en-US" sz="1800">
                <a:latin typeface="Courier New" panose="02070309020205020404" pitchFamily="49" charset="0"/>
              </a:rPr>
              <a:t>linux2 [4]# history</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1 21:47 gcc hello.c</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2 21:47 a.out</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linux2 [5]# !1</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gcc hello.c</a:t>
            </a:r>
          </a:p>
          <a:p>
            <a:pPr fontAlgn="auto">
              <a:lnSpc>
                <a:spcPct val="80000"/>
              </a:lnSpc>
              <a:spcAft>
                <a:spcPts val="0"/>
              </a:spcAft>
              <a:defRPr/>
            </a:pPr>
            <a:r>
              <a:rPr lang="en-US" altLang="en-US" sz="1800"/>
              <a:t>We can also type </a:t>
            </a:r>
            <a:r>
              <a:rPr lang="en-US" altLang="en-US" sz="1800" b="1"/>
              <a:t>! </a:t>
            </a:r>
            <a:r>
              <a:rPr lang="en-US" altLang="en-US" sz="1800"/>
              <a:t>followed by the first character(s) of that command.</a:t>
            </a:r>
          </a:p>
          <a:p>
            <a:pPr lvl="1" fontAlgn="auto">
              <a:lnSpc>
                <a:spcPct val="80000"/>
              </a:lnSpc>
              <a:spcAft>
                <a:spcPts val="0"/>
              </a:spcAft>
              <a:defRPr/>
            </a:pPr>
            <a:r>
              <a:rPr lang="en-US" altLang="en-US" sz="1600"/>
              <a:t>When there are multiple matches, the shell will always execute the most recently executed match</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linux2 [7]# history</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1 21:47 gcc hello.c</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2 21:49 gcc round.c</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3 21:49 history</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linux2 [8]# !g</a:t>
            </a:r>
          </a:p>
          <a:p>
            <a:pPr fontAlgn="auto">
              <a:lnSpc>
                <a:spcPct val="80000"/>
              </a:lnSpc>
              <a:spcAft>
                <a:spcPts val="0"/>
              </a:spcAft>
              <a:buFont typeface="Wingdings" panose="05000000000000000000" pitchFamily="2" charset="2"/>
              <a:buNone/>
              <a:defRPr/>
            </a:pPr>
            <a:r>
              <a:rPr lang="en-US" altLang="en-US" sz="1800">
                <a:latin typeface="Courier New" panose="02070309020205020404" pitchFamily="49" charset="0"/>
              </a:rPr>
              <a:t>	gcc round.c linux2</a:t>
            </a:r>
          </a:p>
          <a:p>
            <a:pPr fontAlgn="auto">
              <a:lnSpc>
                <a:spcPct val="80000"/>
              </a:lnSpc>
              <a:spcAft>
                <a:spcPts val="0"/>
              </a:spcAft>
              <a:defRPr/>
            </a:pPr>
            <a:r>
              <a:rPr lang="en-US" altLang="en-US" sz="1800"/>
              <a:t>We can also always execute the most recently executed command by issuing the command </a:t>
            </a:r>
            <a:r>
              <a:rPr lang="en-US" altLang="en-US" sz="1800" b="1"/>
              <a:t>!! </a:t>
            </a:r>
            <a:r>
              <a:rPr lang="en-US" altLang="en-US" sz="1800"/>
              <a:t>(bang bang).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CC736B-4CEB-4088-A2DA-A15F70B79515}"/>
              </a:ext>
            </a:extLst>
          </p:cNvPr>
          <p:cNvSpPr>
            <a:spLocks noGrp="1" noRot="1" noChangeArrowheads="1"/>
          </p:cNvSpPr>
          <p:nvPr>
            <p:ph type="title"/>
          </p:nvPr>
        </p:nvSpPr>
        <p:spPr>
          <a:xfrm>
            <a:off x="457200" y="274638"/>
            <a:ext cx="8229600" cy="639762"/>
          </a:xfrm>
        </p:spPr>
        <p:txBody>
          <a:bodyPr>
            <a:normAutofit fontScale="90000"/>
          </a:bodyPr>
          <a:lstStyle/>
          <a:p>
            <a:pPr fontAlgn="auto">
              <a:spcAft>
                <a:spcPts val="0"/>
              </a:spcAft>
              <a:defRPr/>
            </a:pPr>
            <a:r>
              <a:rPr lang="en-US" altLang="en-US" sz="4000"/>
              <a:t>whereis</a:t>
            </a:r>
          </a:p>
        </p:txBody>
      </p:sp>
      <p:sp>
        <p:nvSpPr>
          <p:cNvPr id="35843" name="Rectangle 3">
            <a:extLst>
              <a:ext uri="{FF2B5EF4-FFF2-40B4-BE49-F238E27FC236}">
                <a16:creationId xmlns:a16="http://schemas.microsoft.com/office/drawing/2014/main" id="{DF41C793-AC87-40CE-9165-84899754CB37}"/>
              </a:ext>
            </a:extLst>
          </p:cNvPr>
          <p:cNvSpPr>
            <a:spLocks noGrp="1" noChangeArrowheads="1"/>
          </p:cNvSpPr>
          <p:nvPr>
            <p:ph type="body" idx="1"/>
          </p:nvPr>
        </p:nvSpPr>
        <p:spPr bwMode="auto">
          <a:xfrm>
            <a:off x="457200" y="838200"/>
            <a:ext cx="8229600" cy="5867400"/>
          </a:xfrm>
        </p:spPr>
        <p:txBody>
          <a:bodyPr wrap="square" numCol="1" anchor="t" anchorCtr="0" compatLnSpc="1">
            <a:prstTxWarp prst="textNoShape">
              <a:avLst/>
            </a:prstTxWarp>
          </a:bodyPr>
          <a:lstStyle/>
          <a:p>
            <a:pPr>
              <a:lnSpc>
                <a:spcPct val="80000"/>
              </a:lnSpc>
            </a:pPr>
            <a:r>
              <a:rPr lang="en-US" altLang="en-US" sz="1800" cap="none"/>
              <a:t>The </a:t>
            </a:r>
            <a:r>
              <a:rPr lang="en-US" altLang="en-US" sz="1800" b="1" cap="none"/>
              <a:t>whereis</a:t>
            </a:r>
            <a:r>
              <a:rPr lang="en-US" altLang="en-US" sz="1800" cap="none"/>
              <a:t> command locates all instances of a command that may be in your PATH.</a:t>
            </a:r>
          </a:p>
          <a:p>
            <a:pPr lvl="1">
              <a:lnSpc>
                <a:spcPct val="80000"/>
              </a:lnSpc>
            </a:pPr>
            <a:r>
              <a:rPr lang="en-US" altLang="en-US" sz="1600" cap="none"/>
              <a:t>There are many bin (binary executable) directories scattered across the system and throughout your path.</a:t>
            </a:r>
          </a:p>
          <a:p>
            <a:pPr lvl="1">
              <a:lnSpc>
                <a:spcPct val="80000"/>
              </a:lnSpc>
            </a:pPr>
            <a:r>
              <a:rPr lang="en-US" altLang="en-US" sz="1600" cap="none"/>
              <a:t>There may be multiple copies (or even worse - versions) of the same command.</a:t>
            </a:r>
          </a:p>
          <a:p>
            <a:pPr>
              <a:lnSpc>
                <a:spcPct val="80000"/>
              </a:lnSpc>
            </a:pPr>
            <a:r>
              <a:rPr lang="en-US" altLang="en-US" sz="1800" cap="none"/>
              <a:t>Example:</a:t>
            </a:r>
          </a:p>
          <a:p>
            <a:pPr>
              <a:lnSpc>
                <a:spcPct val="80000"/>
              </a:lnSpc>
              <a:buFont typeface="Wingdings" panose="05000000000000000000" pitchFamily="2" charset="2"/>
              <a:buNone/>
            </a:pPr>
            <a:r>
              <a:rPr lang="en-US" altLang="en-US" sz="1800" cap="none"/>
              <a:t>	</a:t>
            </a:r>
            <a:r>
              <a:rPr lang="en-US" altLang="en-US" sz="1800" cap="none">
                <a:latin typeface="Courier New" panose="02070309020205020404" pitchFamily="49" charset="0"/>
              </a:rPr>
              <a:t>Linux2 [23]# whereis bash</a:t>
            </a:r>
          </a:p>
          <a:p>
            <a:pPr>
              <a:lnSpc>
                <a:spcPct val="80000"/>
              </a:lnSpc>
              <a:buFont typeface="Wingdings" panose="05000000000000000000" pitchFamily="2" charset="2"/>
              <a:buNone/>
            </a:pPr>
            <a:r>
              <a:rPr lang="en-US" altLang="en-US" sz="1800" cap="none">
                <a:latin typeface="Courier New" panose="02070309020205020404" pitchFamily="49" charset="0"/>
              </a:rPr>
              <a:t>	Cp: /bin/bash /usr/local/bin/bash /usr/share/man/man1/bash.1.Gz</a:t>
            </a:r>
          </a:p>
          <a:p>
            <a:pPr lvl="1">
              <a:lnSpc>
                <a:spcPct val="80000"/>
              </a:lnSpc>
            </a:pPr>
            <a:r>
              <a:rPr lang="en-US" altLang="en-US" sz="1600" cap="none"/>
              <a:t>There are 2 instances of bash, one in "/bin/" and "/usr/local/bin/".</a:t>
            </a:r>
          </a:p>
          <a:p>
            <a:pPr lvl="1">
              <a:lnSpc>
                <a:spcPct val="80000"/>
              </a:lnSpc>
            </a:pPr>
            <a:r>
              <a:rPr lang="en-US" altLang="en-US" sz="1600" cap="none"/>
              <a:t>Often times you may also get hits for the manpage entries as well (which is the last one that we are seeing).</a:t>
            </a:r>
          </a:p>
          <a:p>
            <a:pPr>
              <a:lnSpc>
                <a:spcPct val="80000"/>
              </a:lnSpc>
            </a:pPr>
            <a:r>
              <a:rPr lang="en-US" altLang="en-US" sz="1800" cap="none"/>
              <a:t>There may be multiple versions of the same application in different places.</a:t>
            </a:r>
          </a:p>
          <a:p>
            <a:pPr>
              <a:lnSpc>
                <a:spcPct val="80000"/>
              </a:lnSpc>
            </a:pPr>
            <a:r>
              <a:rPr lang="en-US" altLang="en-US" sz="1800" cap="none"/>
              <a:t>Example:</a:t>
            </a:r>
          </a:p>
          <a:p>
            <a:pPr>
              <a:lnSpc>
                <a:spcPct val="80000"/>
              </a:lnSpc>
              <a:buFont typeface="Wingdings" panose="05000000000000000000" pitchFamily="2" charset="2"/>
              <a:buNone/>
            </a:pPr>
            <a:r>
              <a:rPr lang="en-US" altLang="en-US" sz="1800" cap="none"/>
              <a:t>	</a:t>
            </a:r>
            <a:r>
              <a:rPr lang="en-US" altLang="en-US" sz="1800" cap="none">
                <a:latin typeface="Courier New" panose="02070309020205020404" pitchFamily="49" charset="0"/>
              </a:rPr>
              <a:t>Linux2 [27]# /bin/bash –version</a:t>
            </a:r>
          </a:p>
          <a:p>
            <a:pPr>
              <a:lnSpc>
                <a:spcPct val="80000"/>
              </a:lnSpc>
              <a:buFont typeface="Wingdings" panose="05000000000000000000" pitchFamily="2" charset="2"/>
              <a:buNone/>
            </a:pPr>
            <a:r>
              <a:rPr lang="en-US" altLang="en-US" sz="1800" cap="none">
                <a:latin typeface="Courier New" panose="02070309020205020404" pitchFamily="49" charset="0"/>
              </a:rPr>
              <a:t>	GNU bash, version 2.05.8(1)-release (i386-pc-linux-gnu)</a:t>
            </a:r>
          </a:p>
          <a:p>
            <a:pPr>
              <a:lnSpc>
                <a:spcPct val="80000"/>
              </a:lnSpc>
              <a:buFont typeface="Wingdings" panose="05000000000000000000" pitchFamily="2" charset="2"/>
              <a:buNone/>
            </a:pPr>
            <a:r>
              <a:rPr lang="en-US" altLang="en-US" sz="1800" cap="none">
                <a:latin typeface="Courier New" panose="02070309020205020404" pitchFamily="49" charset="0"/>
              </a:rPr>
              <a:t>	Copyright 2000 free software foundation</a:t>
            </a:r>
          </a:p>
          <a:p>
            <a:pPr>
              <a:lnSpc>
                <a:spcPct val="80000"/>
              </a:lnSpc>
              <a:buFont typeface="Wingdings" panose="05000000000000000000" pitchFamily="2" charset="2"/>
              <a:buNone/>
            </a:pPr>
            <a:r>
              <a:rPr lang="en-US" altLang="en-US" sz="1800" cap="none">
                <a:latin typeface="Courier New" panose="02070309020205020404" pitchFamily="49" charset="0"/>
              </a:rPr>
              <a:t>	Linux2 [28]# /usr/local/bin/bash –version</a:t>
            </a:r>
          </a:p>
          <a:p>
            <a:pPr>
              <a:lnSpc>
                <a:spcPct val="80000"/>
              </a:lnSpc>
              <a:buFont typeface="Wingdings" panose="05000000000000000000" pitchFamily="2" charset="2"/>
              <a:buNone/>
            </a:pPr>
            <a:r>
              <a:rPr lang="en-US" altLang="en-US" sz="1800" cap="none">
                <a:latin typeface="Courier New" panose="02070309020205020404" pitchFamily="49" charset="0"/>
              </a:rPr>
              <a:t>	GNU bash, version 2.03.0(1)-release (i686-pc-linux-gnu) copyright 1998 free software foundation</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371</TotalTime>
  <Words>2144</Words>
  <Application>Microsoft Office PowerPoint</Application>
  <PresentationFormat>On-screen Show (4:3)</PresentationFormat>
  <Paragraphs>182</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Tw Cen MT</vt:lpstr>
      <vt:lpstr>Arial</vt:lpstr>
      <vt:lpstr>Centaur</vt:lpstr>
      <vt:lpstr>Courier New</vt:lpstr>
      <vt:lpstr>Wingdings</vt:lpstr>
      <vt:lpstr>Freestyle Script</vt:lpstr>
      <vt:lpstr>Calibri</vt:lpstr>
      <vt:lpstr>Droplet</vt:lpstr>
      <vt:lpstr>Linux device driver</vt:lpstr>
      <vt:lpstr>Parts of the UNIX OS</vt:lpstr>
      <vt:lpstr>Flavors of UNIX</vt:lpstr>
      <vt:lpstr>Graphical User Interfaces (GUIs)</vt:lpstr>
      <vt:lpstr>Command Line Interface</vt:lpstr>
      <vt:lpstr>Programming tools and utilities available under linux</vt:lpstr>
      <vt:lpstr>The History</vt:lpstr>
      <vt:lpstr>Bang (!)</vt:lpstr>
      <vt:lpstr>whereis</vt:lpstr>
      <vt:lpstr>which</vt:lpstr>
      <vt:lpstr>UNIX Tools: grep</vt:lpstr>
      <vt:lpstr>Combining &lt; and &gt;</vt:lpstr>
      <vt:lpstr>UNIX Tools: tar</vt:lpstr>
      <vt:lpstr>Aliasing Commands</vt:lpstr>
      <vt:lpstr>~/bin</vt:lpstr>
      <vt:lpstr>cat</vt:lpstr>
      <vt:lpstr>tail</vt:lpstr>
      <vt:lpstr>PowerPoint Presentation</vt:lpstr>
    </vt:vector>
  </TitlesOfParts>
  <Company>University of Maryland Baltimore County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 / Linux</dc:title>
  <dc:creator>Eric Eaton</dc:creator>
  <cp:lastModifiedBy>subithra s</cp:lastModifiedBy>
  <cp:revision>24</cp:revision>
  <dcterms:created xsi:type="dcterms:W3CDTF">2005-09-18T19:48:35Z</dcterms:created>
  <dcterms:modified xsi:type="dcterms:W3CDTF">2024-05-14T14:00:21Z</dcterms:modified>
</cp:coreProperties>
</file>