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6"/>
  </p:notesMasterIdLst>
  <p:sldIdLst>
    <p:sldId id="348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300" r:id="rId10"/>
    <p:sldId id="272" r:id="rId11"/>
    <p:sldId id="298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79" r:id="rId20"/>
    <p:sldId id="26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60CDC-C6BD-45BC-8161-8FF143085C19}" v="167" dt="2024-06-05T12:05:23.289"/>
    <p1510:client id="{E9788F13-B064-42C0-9726-656CBB7E67B6}" v="59" dt="2024-06-05T10:25:25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E9788F13-B064-42C0-9726-656CBB7E67B6}"/>
    <pc:docChg chg="addSld delSld modSld addMainMaster delMainMaster">
      <pc:chgData name="Ganavi M" userId="aa0847465628f3dc" providerId="Windows Live" clId="Web-{E9788F13-B064-42C0-9726-656CBB7E67B6}" dt="2024-06-05T10:25:23.620" v="51" actId="20577"/>
      <pc:docMkLst>
        <pc:docMk/>
      </pc:docMkLst>
      <pc:sldChg chg="modSp del mod modClrScheme chgLayout">
        <pc:chgData name="Ganavi M" userId="aa0847465628f3dc" providerId="Windows Live" clId="Web-{E9788F13-B064-42C0-9726-656CBB7E67B6}" dt="2024-06-05T10:24:08.336" v="9"/>
        <pc:sldMkLst>
          <pc:docMk/>
          <pc:sldMk cId="109857222" sldId="256"/>
        </pc:sldMkLst>
        <pc:spChg chg="mod ord">
          <ac:chgData name="Ganavi M" userId="aa0847465628f3dc" providerId="Windows Live" clId="Web-{E9788F13-B064-42C0-9726-656CBB7E67B6}" dt="2024-06-05T10:21:59.269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anavi M" userId="aa0847465628f3dc" providerId="Windows Live" clId="Web-{E9788F13-B064-42C0-9726-656CBB7E67B6}" dt="2024-06-05T10:21:59.269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Ganavi M" userId="aa0847465628f3dc" providerId="Windows Live" clId="Web-{E9788F13-B064-42C0-9726-656CBB7E67B6}" dt="2024-06-05T10:25:23.620" v="51" actId="20577"/>
        <pc:sldMkLst>
          <pc:docMk/>
          <pc:sldMk cId="0" sldId="257"/>
        </pc:sldMkLst>
        <pc:spChg chg="mod">
          <ac:chgData name="Ganavi M" userId="aa0847465628f3dc" providerId="Windows Live" clId="Web-{E9788F13-B064-42C0-9726-656CBB7E67B6}" dt="2024-06-05T10:25:23.620" v="51" actId="20577"/>
          <ac:spMkLst>
            <pc:docMk/>
            <pc:sldMk cId="0" sldId="257"/>
            <ac:spMk id="16386" creationId="{BF4A79DA-1EA9-A5D8-479A-A2F444307AEA}"/>
          </ac:spMkLst>
        </pc:spChg>
      </pc:sldChg>
      <pc:sldChg chg="add">
        <pc:chgData name="Ganavi M" userId="aa0847465628f3dc" providerId="Windows Live" clId="Web-{E9788F13-B064-42C0-9726-656CBB7E67B6}" dt="2024-06-05T10:25:03.088" v="14"/>
        <pc:sldMkLst>
          <pc:docMk/>
          <pc:sldMk cId="0" sldId="258"/>
        </pc:sldMkLst>
      </pc:sldChg>
      <pc:sldChg chg="add">
        <pc:chgData name="Ganavi M" userId="aa0847465628f3dc" providerId="Windows Live" clId="Web-{E9788F13-B064-42C0-9726-656CBB7E67B6}" dt="2024-06-05T10:25:03.104" v="15"/>
        <pc:sldMkLst>
          <pc:docMk/>
          <pc:sldMk cId="0" sldId="259"/>
        </pc:sldMkLst>
      </pc:sldChg>
      <pc:sldChg chg="add">
        <pc:chgData name="Ganavi M" userId="aa0847465628f3dc" providerId="Windows Live" clId="Web-{E9788F13-B064-42C0-9726-656CBB7E67B6}" dt="2024-06-05T10:25:03.120" v="16"/>
        <pc:sldMkLst>
          <pc:docMk/>
          <pc:sldMk cId="0" sldId="260"/>
        </pc:sldMkLst>
      </pc:sldChg>
      <pc:sldChg chg="add">
        <pc:chgData name="Ganavi M" userId="aa0847465628f3dc" providerId="Windows Live" clId="Web-{E9788F13-B064-42C0-9726-656CBB7E67B6}" dt="2024-06-05T10:25:03.120" v="17"/>
        <pc:sldMkLst>
          <pc:docMk/>
          <pc:sldMk cId="0" sldId="261"/>
        </pc:sldMkLst>
      </pc:sldChg>
      <pc:sldChg chg="add">
        <pc:chgData name="Ganavi M" userId="aa0847465628f3dc" providerId="Windows Live" clId="Web-{E9788F13-B064-42C0-9726-656CBB7E67B6}" dt="2024-06-05T10:25:03.151" v="19"/>
        <pc:sldMkLst>
          <pc:docMk/>
          <pc:sldMk cId="0" sldId="262"/>
        </pc:sldMkLst>
      </pc:sldChg>
      <pc:sldChg chg="add">
        <pc:chgData name="Ganavi M" userId="aa0847465628f3dc" providerId="Windows Live" clId="Web-{E9788F13-B064-42C0-9726-656CBB7E67B6}" dt="2024-06-05T10:25:03.323" v="30"/>
        <pc:sldMkLst>
          <pc:docMk/>
          <pc:sldMk cId="0" sldId="263"/>
        </pc:sldMkLst>
      </pc:sldChg>
      <pc:sldChg chg="add">
        <pc:chgData name="Ganavi M" userId="aa0847465628f3dc" providerId="Windows Live" clId="Web-{E9788F13-B064-42C0-9726-656CBB7E67B6}" dt="2024-06-05T10:25:03.338" v="32"/>
        <pc:sldMkLst>
          <pc:docMk/>
          <pc:sldMk cId="0" sldId="264"/>
        </pc:sldMkLst>
      </pc:sldChg>
      <pc:sldChg chg="add">
        <pc:chgData name="Ganavi M" userId="aa0847465628f3dc" providerId="Windows Live" clId="Web-{E9788F13-B064-42C0-9726-656CBB7E67B6}" dt="2024-06-05T10:25:03.135" v="18"/>
        <pc:sldMkLst>
          <pc:docMk/>
          <pc:sldMk cId="0" sldId="270"/>
        </pc:sldMkLst>
      </pc:sldChg>
      <pc:sldChg chg="add">
        <pc:chgData name="Ganavi M" userId="aa0847465628f3dc" providerId="Windows Live" clId="Web-{E9788F13-B064-42C0-9726-656CBB7E67B6}" dt="2024-06-05T10:25:03.166" v="20"/>
        <pc:sldMkLst>
          <pc:docMk/>
          <pc:sldMk cId="0" sldId="271"/>
        </pc:sldMkLst>
      </pc:sldChg>
      <pc:sldChg chg="add">
        <pc:chgData name="Ganavi M" userId="aa0847465628f3dc" providerId="Windows Live" clId="Web-{E9788F13-B064-42C0-9726-656CBB7E67B6}" dt="2024-06-05T10:25:03.198" v="22"/>
        <pc:sldMkLst>
          <pc:docMk/>
          <pc:sldMk cId="0" sldId="272"/>
        </pc:sldMkLst>
      </pc:sldChg>
      <pc:sldChg chg="add">
        <pc:chgData name="Ganavi M" userId="aa0847465628f3dc" providerId="Windows Live" clId="Web-{E9788F13-B064-42C0-9726-656CBB7E67B6}" dt="2024-06-05T10:25:03.229" v="24"/>
        <pc:sldMkLst>
          <pc:docMk/>
          <pc:sldMk cId="0" sldId="273"/>
        </pc:sldMkLst>
      </pc:sldChg>
      <pc:sldChg chg="add">
        <pc:chgData name="Ganavi M" userId="aa0847465628f3dc" providerId="Windows Live" clId="Web-{E9788F13-B064-42C0-9726-656CBB7E67B6}" dt="2024-06-05T10:25:03.260" v="25"/>
        <pc:sldMkLst>
          <pc:docMk/>
          <pc:sldMk cId="0" sldId="274"/>
        </pc:sldMkLst>
      </pc:sldChg>
      <pc:sldChg chg="add">
        <pc:chgData name="Ganavi M" userId="aa0847465628f3dc" providerId="Windows Live" clId="Web-{E9788F13-B064-42C0-9726-656CBB7E67B6}" dt="2024-06-05T10:25:03.276" v="26"/>
        <pc:sldMkLst>
          <pc:docMk/>
          <pc:sldMk cId="0" sldId="275"/>
        </pc:sldMkLst>
      </pc:sldChg>
      <pc:sldChg chg="add">
        <pc:chgData name="Ganavi M" userId="aa0847465628f3dc" providerId="Windows Live" clId="Web-{E9788F13-B064-42C0-9726-656CBB7E67B6}" dt="2024-06-05T10:25:03.276" v="27"/>
        <pc:sldMkLst>
          <pc:docMk/>
          <pc:sldMk cId="0" sldId="276"/>
        </pc:sldMkLst>
      </pc:sldChg>
      <pc:sldChg chg="add">
        <pc:chgData name="Ganavi M" userId="aa0847465628f3dc" providerId="Windows Live" clId="Web-{E9788F13-B064-42C0-9726-656CBB7E67B6}" dt="2024-06-05T10:25:03.291" v="28"/>
        <pc:sldMkLst>
          <pc:docMk/>
          <pc:sldMk cId="0" sldId="277"/>
        </pc:sldMkLst>
      </pc:sldChg>
      <pc:sldChg chg="add">
        <pc:chgData name="Ganavi M" userId="aa0847465628f3dc" providerId="Windows Live" clId="Web-{E9788F13-B064-42C0-9726-656CBB7E67B6}" dt="2024-06-05T10:25:03.307" v="29"/>
        <pc:sldMkLst>
          <pc:docMk/>
          <pc:sldMk cId="0" sldId="278"/>
        </pc:sldMkLst>
      </pc:sldChg>
      <pc:sldChg chg="add">
        <pc:chgData name="Ganavi M" userId="aa0847465628f3dc" providerId="Windows Live" clId="Web-{E9788F13-B064-42C0-9726-656CBB7E67B6}" dt="2024-06-05T10:25:03.323" v="31"/>
        <pc:sldMkLst>
          <pc:docMk/>
          <pc:sldMk cId="0" sldId="279"/>
        </pc:sldMkLst>
      </pc:sldChg>
      <pc:sldChg chg="add">
        <pc:chgData name="Ganavi M" userId="aa0847465628f3dc" providerId="Windows Live" clId="Web-{E9788F13-B064-42C0-9726-656CBB7E67B6}" dt="2024-06-05T10:25:03.338" v="33"/>
        <pc:sldMkLst>
          <pc:docMk/>
          <pc:sldMk cId="0" sldId="280"/>
        </pc:sldMkLst>
      </pc:sldChg>
      <pc:sldChg chg="add">
        <pc:chgData name="Ganavi M" userId="aa0847465628f3dc" providerId="Windows Live" clId="Web-{E9788F13-B064-42C0-9726-656CBB7E67B6}" dt="2024-06-05T10:25:03.354" v="34"/>
        <pc:sldMkLst>
          <pc:docMk/>
          <pc:sldMk cId="0" sldId="281"/>
        </pc:sldMkLst>
      </pc:sldChg>
      <pc:sldChg chg="add">
        <pc:chgData name="Ganavi M" userId="aa0847465628f3dc" providerId="Windows Live" clId="Web-{E9788F13-B064-42C0-9726-656CBB7E67B6}" dt="2024-06-05T10:25:03.370" v="35"/>
        <pc:sldMkLst>
          <pc:docMk/>
          <pc:sldMk cId="0" sldId="282"/>
        </pc:sldMkLst>
      </pc:sldChg>
      <pc:sldChg chg="add">
        <pc:chgData name="Ganavi M" userId="aa0847465628f3dc" providerId="Windows Live" clId="Web-{E9788F13-B064-42C0-9726-656CBB7E67B6}" dt="2024-06-05T10:25:03.385" v="36"/>
        <pc:sldMkLst>
          <pc:docMk/>
          <pc:sldMk cId="0" sldId="283"/>
        </pc:sldMkLst>
      </pc:sldChg>
      <pc:sldChg chg="add">
        <pc:chgData name="Ganavi M" userId="aa0847465628f3dc" providerId="Windows Live" clId="Web-{E9788F13-B064-42C0-9726-656CBB7E67B6}" dt="2024-06-05T10:25:03.401" v="37"/>
        <pc:sldMkLst>
          <pc:docMk/>
          <pc:sldMk cId="0" sldId="284"/>
        </pc:sldMkLst>
      </pc:sldChg>
      <pc:sldChg chg="add">
        <pc:chgData name="Ganavi M" userId="aa0847465628f3dc" providerId="Windows Live" clId="Web-{E9788F13-B064-42C0-9726-656CBB7E67B6}" dt="2024-06-05T10:25:03.432" v="38"/>
        <pc:sldMkLst>
          <pc:docMk/>
          <pc:sldMk cId="0" sldId="285"/>
        </pc:sldMkLst>
      </pc:sldChg>
      <pc:sldChg chg="add">
        <pc:chgData name="Ganavi M" userId="aa0847465628f3dc" providerId="Windows Live" clId="Web-{E9788F13-B064-42C0-9726-656CBB7E67B6}" dt="2024-06-05T10:25:03.448" v="39"/>
        <pc:sldMkLst>
          <pc:docMk/>
          <pc:sldMk cId="0" sldId="286"/>
        </pc:sldMkLst>
      </pc:sldChg>
      <pc:sldChg chg="add">
        <pc:chgData name="Ganavi M" userId="aa0847465628f3dc" providerId="Windows Live" clId="Web-{E9788F13-B064-42C0-9726-656CBB7E67B6}" dt="2024-06-05T10:25:03.495" v="40"/>
        <pc:sldMkLst>
          <pc:docMk/>
          <pc:sldMk cId="0" sldId="287"/>
        </pc:sldMkLst>
      </pc:sldChg>
      <pc:sldChg chg="add">
        <pc:chgData name="Ganavi M" userId="aa0847465628f3dc" providerId="Windows Live" clId="Web-{E9788F13-B064-42C0-9726-656CBB7E67B6}" dt="2024-06-05T10:25:03.510" v="41"/>
        <pc:sldMkLst>
          <pc:docMk/>
          <pc:sldMk cId="0" sldId="288"/>
        </pc:sldMkLst>
      </pc:sldChg>
      <pc:sldChg chg="add">
        <pc:chgData name="Ganavi M" userId="aa0847465628f3dc" providerId="Windows Live" clId="Web-{E9788F13-B064-42C0-9726-656CBB7E67B6}" dt="2024-06-05T10:25:03.526" v="42"/>
        <pc:sldMkLst>
          <pc:docMk/>
          <pc:sldMk cId="0" sldId="289"/>
        </pc:sldMkLst>
      </pc:sldChg>
      <pc:sldChg chg="add">
        <pc:chgData name="Ganavi M" userId="aa0847465628f3dc" providerId="Windows Live" clId="Web-{E9788F13-B064-42C0-9726-656CBB7E67B6}" dt="2024-06-05T10:25:03.541" v="43"/>
        <pc:sldMkLst>
          <pc:docMk/>
          <pc:sldMk cId="0" sldId="290"/>
        </pc:sldMkLst>
      </pc:sldChg>
      <pc:sldChg chg="add">
        <pc:chgData name="Ganavi M" userId="aa0847465628f3dc" providerId="Windows Live" clId="Web-{E9788F13-B064-42C0-9726-656CBB7E67B6}" dt="2024-06-05T10:25:03.557" v="44"/>
        <pc:sldMkLst>
          <pc:docMk/>
          <pc:sldMk cId="0" sldId="291"/>
        </pc:sldMkLst>
      </pc:sldChg>
      <pc:sldChg chg="add">
        <pc:chgData name="Ganavi M" userId="aa0847465628f3dc" providerId="Windows Live" clId="Web-{E9788F13-B064-42C0-9726-656CBB7E67B6}" dt="2024-06-05T10:25:03.573" v="45"/>
        <pc:sldMkLst>
          <pc:docMk/>
          <pc:sldMk cId="0" sldId="292"/>
        </pc:sldMkLst>
      </pc:sldChg>
      <pc:sldChg chg="add">
        <pc:chgData name="Ganavi M" userId="aa0847465628f3dc" providerId="Windows Live" clId="Web-{E9788F13-B064-42C0-9726-656CBB7E67B6}" dt="2024-06-05T10:25:03.588" v="46"/>
        <pc:sldMkLst>
          <pc:docMk/>
          <pc:sldMk cId="0" sldId="293"/>
        </pc:sldMkLst>
      </pc:sldChg>
      <pc:sldChg chg="add">
        <pc:chgData name="Ganavi M" userId="aa0847465628f3dc" providerId="Windows Live" clId="Web-{E9788F13-B064-42C0-9726-656CBB7E67B6}" dt="2024-06-05T10:25:03.213" v="23"/>
        <pc:sldMkLst>
          <pc:docMk/>
          <pc:sldMk cId="0" sldId="298"/>
        </pc:sldMkLst>
      </pc:sldChg>
      <pc:sldChg chg="add">
        <pc:chgData name="Ganavi M" userId="aa0847465628f3dc" providerId="Windows Live" clId="Web-{E9788F13-B064-42C0-9726-656CBB7E67B6}" dt="2024-06-05T10:25:03.588" v="47"/>
        <pc:sldMkLst>
          <pc:docMk/>
          <pc:sldMk cId="0" sldId="299"/>
        </pc:sldMkLst>
      </pc:sldChg>
      <pc:sldChg chg="add">
        <pc:chgData name="Ganavi M" userId="aa0847465628f3dc" providerId="Windows Live" clId="Web-{E9788F13-B064-42C0-9726-656CBB7E67B6}" dt="2024-06-05T10:25:03.182" v="21"/>
        <pc:sldMkLst>
          <pc:docMk/>
          <pc:sldMk cId="0" sldId="300"/>
        </pc:sldMkLst>
      </pc:sldChg>
      <pc:sldChg chg="modSp add mod modClrScheme chgLayout">
        <pc:chgData name="Ganavi M" userId="aa0847465628f3dc" providerId="Windows Live" clId="Web-{E9788F13-B064-42C0-9726-656CBB7E67B6}" dt="2024-06-05T10:24:33.790" v="12" actId="20577"/>
        <pc:sldMkLst>
          <pc:docMk/>
          <pc:sldMk cId="4259797247" sldId="348"/>
        </pc:sldMkLst>
        <pc:spChg chg="mod ord">
          <ac:chgData name="Ganavi M" userId="aa0847465628f3dc" providerId="Windows Live" clId="Web-{E9788F13-B064-42C0-9726-656CBB7E67B6}" dt="2024-06-05T10:24:33.790" v="12" actId="20577"/>
          <ac:spMkLst>
            <pc:docMk/>
            <pc:sldMk cId="4259797247" sldId="348"/>
            <ac:spMk id="3" creationId="{01B7E321-1C0E-F3F0-1CD0-3DFE7B03BA76}"/>
          </ac:spMkLst>
        </pc:spChg>
        <pc:spChg chg="mod">
          <ac:chgData name="Ganavi M" userId="aa0847465628f3dc" providerId="Windows Live" clId="Web-{E9788F13-B064-42C0-9726-656CBB7E67B6}" dt="2024-06-05T10:24:04.055" v="8" actId="20577"/>
          <ac:spMkLst>
            <pc:docMk/>
            <pc:sldMk cId="4259797247" sldId="348"/>
            <ac:spMk id="4" creationId="{103B4B10-953E-CBD1-9601-51A457AE9A56}"/>
          </ac:spMkLst>
        </pc:spChg>
        <pc:spChg chg="mod">
          <ac:chgData name="Ganavi M" userId="aa0847465628f3dc" providerId="Windows Live" clId="Web-{E9788F13-B064-42C0-9726-656CBB7E67B6}" dt="2024-06-05T10:23:47.461" v="3"/>
          <ac:spMkLst>
            <pc:docMk/>
            <pc:sldMk cId="4259797247" sldId="348"/>
            <ac:spMk id="6" creationId="{13ED15A3-DE62-52A5-CD5A-10BB62B31704}"/>
          </ac:spMkLst>
        </pc:spChg>
      </pc:sldChg>
      <pc:sldMasterChg chg="del delSldLayout">
        <pc:chgData name="Ganavi M" userId="aa0847465628f3dc" providerId="Windows Live" clId="Web-{E9788F13-B064-42C0-9726-656CBB7E67B6}" dt="2024-06-05T10:21:59.269" v="1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E9788F13-B064-42C0-9726-656CBB7E67B6}" dt="2024-06-05T10:21:59.269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Ganavi M" userId="aa0847465628f3dc" providerId="Windows Live" clId="Web-{E9788F13-B064-42C0-9726-656CBB7E67B6}" dt="2024-06-05T10:21:59.269" v="1"/>
        <pc:sldMasterMkLst>
          <pc:docMk/>
          <pc:sldMasterMk cId="4192361407" sldId="2147483672"/>
        </pc:sldMasterMkLst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2692929279" sldId="2147483673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1835173471" sldId="2147483674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1386170211" sldId="2147483675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1946240505" sldId="2147483676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3359154451" sldId="2147483677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3265634302" sldId="2147483678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3657725373" sldId="2147483679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2604667619" sldId="2147483680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3202702520" sldId="2147483681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972961964" sldId="2147483682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484610314" sldId="2147483683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3755541399" sldId="2147483684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1619271731" sldId="2147483685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2086613095" sldId="2147483686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3650769999" sldId="2147483687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2916848015" sldId="2147483688"/>
          </pc:sldLayoutMkLst>
        </pc:sldLayoutChg>
        <pc:sldLayoutChg chg="add mod replId">
          <pc:chgData name="Ganavi M" userId="aa0847465628f3dc" providerId="Windows Live" clId="Web-{E9788F13-B064-42C0-9726-656CBB7E67B6}" dt="2024-06-05T10:21:59.269" v="1"/>
          <pc:sldLayoutMkLst>
            <pc:docMk/>
            <pc:sldMasterMk cId="4192361407" sldId="2147483672"/>
            <pc:sldLayoutMk cId="483681002" sldId="2147483689"/>
          </pc:sldLayoutMkLst>
        </pc:sldLayoutChg>
      </pc:sldMasterChg>
    </pc:docChg>
  </pc:docChgLst>
  <pc:docChgLst>
    <pc:chgData name="Ganavi M" userId="aa0847465628f3dc" providerId="Windows Live" clId="Web-{6DD60CDC-C6BD-45BC-8161-8FF143085C19}"/>
    <pc:docChg chg="delSld modSld addMainMaster delMainMaster">
      <pc:chgData name="Ganavi M" userId="aa0847465628f3dc" providerId="Windows Live" clId="Web-{6DD60CDC-C6BD-45BC-8161-8FF143085C19}" dt="2024-06-05T12:05:23.289" v="157"/>
      <pc:docMkLst>
        <pc:docMk/>
      </pc:docMkLst>
      <pc:sldChg chg="modSp mod modClrScheme chgLayout">
        <pc:chgData name="Ganavi M" userId="aa0847465628f3dc" providerId="Windows Live" clId="Web-{6DD60CDC-C6BD-45BC-8161-8FF143085C19}" dt="2024-06-05T11:47:27.604" v="23"/>
        <pc:sldMkLst>
          <pc:docMk/>
          <pc:sldMk cId="0" sldId="257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7"/>
            <ac:spMk id="16385" creationId="{C08A4B7B-B75A-58F9-3031-9E17F467B828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7"/>
            <ac:spMk id="16386" creationId="{BF4A79DA-1EA9-A5D8-479A-A2F444307AEA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7"/>
            <ac:spMk id="16387" creationId="{5A06FFB6-46D5-4135-933B-2E693D007B63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7"/>
            <ac:spMk id="16388" creationId="{A4BFAE64-ABFB-0644-4E19-805486B2F25A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47:27.604" v="23"/>
        <pc:sldMkLst>
          <pc:docMk/>
          <pc:sldMk cId="0" sldId="258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8"/>
            <ac:spMk id="18433" creationId="{3F411850-BFE2-3428-B285-211FF1F1AF5F}"/>
          </ac:spMkLst>
        </pc:spChg>
        <pc:spChg chg="del mod">
          <ac:chgData name="Ganavi M" userId="aa0847465628f3dc" providerId="Windows Live" clId="Web-{6DD60CDC-C6BD-45BC-8161-8FF143085C19}" dt="2024-06-05T11:23:42.252" v="2"/>
          <ac:spMkLst>
            <pc:docMk/>
            <pc:sldMk cId="0" sldId="258"/>
            <ac:spMk id="18434" creationId="{E5AEB8D7-459D-452F-DB76-E8F6063F63D1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8"/>
            <ac:spMk id="18435" creationId="{D2C35E3B-CAED-34BE-CBB3-221BB5E9F39E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8"/>
            <ac:spMk id="18436" creationId="{1742A7FD-EB42-69DF-F61A-A9204DD29A2B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47:27.604" v="23"/>
        <pc:sldMkLst>
          <pc:docMk/>
          <pc:sldMk cId="0" sldId="259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9"/>
            <ac:spMk id="20481" creationId="{73AEA7A6-503C-F030-32AC-DDA6848A14B9}"/>
          </ac:spMkLst>
        </pc:spChg>
        <pc:spChg chg="del mod">
          <ac:chgData name="Ganavi M" userId="aa0847465628f3dc" providerId="Windows Live" clId="Web-{6DD60CDC-C6BD-45BC-8161-8FF143085C19}" dt="2024-06-05T11:24:13.129" v="5"/>
          <ac:spMkLst>
            <pc:docMk/>
            <pc:sldMk cId="0" sldId="259"/>
            <ac:spMk id="20482" creationId="{36A7ECEA-7D06-805F-3FE9-BD0A907465F2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9"/>
            <ac:spMk id="20483" creationId="{42C486E2-2321-E439-35DA-F8EFAC2AA617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59"/>
            <ac:spMk id="20484" creationId="{AC19D179-74B0-E1BF-A8B7-5C934516B748}"/>
          </ac:spMkLst>
        </pc:spChg>
      </pc:sldChg>
      <pc:sldChg chg="modSp mod modClrScheme chgLayout">
        <pc:chgData name="Ganavi M" userId="aa0847465628f3dc" providerId="Windows Live" clId="Web-{6DD60CDC-C6BD-45BC-8161-8FF143085C19}" dt="2024-06-05T11:47:27.604" v="23"/>
        <pc:sldMkLst>
          <pc:docMk/>
          <pc:sldMk cId="0" sldId="260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0"/>
            <ac:spMk id="22529" creationId="{4341D902-F9EA-7470-6CE1-19B542BFF2AD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0"/>
            <ac:spMk id="22530" creationId="{AEB643E6-3197-BA5F-56F1-DA08D3D195EA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0"/>
            <ac:spMk id="22531" creationId="{58C7ACCF-5383-90F7-4E7B-19FE1FC39B06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0"/>
            <ac:spMk id="22532" creationId="{22B2BA31-C463-C5ED-3886-F4E118D1ED9A}"/>
          </ac:spMkLst>
        </pc:spChg>
      </pc:sldChg>
      <pc:sldChg chg="modSp mod modClrScheme chgLayout">
        <pc:chgData name="Ganavi M" userId="aa0847465628f3dc" providerId="Windows Live" clId="Web-{6DD60CDC-C6BD-45BC-8161-8FF143085C19}" dt="2024-06-05T11:47:27.604" v="23"/>
        <pc:sldMkLst>
          <pc:docMk/>
          <pc:sldMk cId="0" sldId="261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1"/>
            <ac:spMk id="24577" creationId="{A60609BB-FF1E-6B40-205E-7FC0FEF2A1DB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1"/>
            <ac:spMk id="24578" creationId="{2697B225-BFC6-704B-1E49-DBA4CAF23A13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1"/>
            <ac:spMk id="24579" creationId="{C2AD1E98-DB91-80A6-2C41-478A4F44620A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1"/>
            <ac:spMk id="24580" creationId="{2A9D07A1-81EF-F8DC-FC89-D68C9D066C7C}"/>
          </ac:spMkLst>
        </pc:spChg>
      </pc:sldChg>
      <pc:sldChg chg="modSp mod modClrScheme chgLayout">
        <pc:chgData name="Ganavi M" userId="aa0847465628f3dc" providerId="Windows Live" clId="Web-{6DD60CDC-C6BD-45BC-8161-8FF143085C19}" dt="2024-06-05T11:47:27.604" v="23"/>
        <pc:sldMkLst>
          <pc:docMk/>
          <pc:sldMk cId="0" sldId="262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2"/>
            <ac:spMk id="28673" creationId="{06F20A77-90A7-2041-2AB9-02BA627D9A1F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2"/>
            <ac:spMk id="28674" creationId="{478BD777-0965-846C-9DFE-A7DA0298E43C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2"/>
            <ac:spMk id="28675" creationId="{3D02D08E-379A-DE4A-3BB5-FBE1C09C2727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2"/>
            <ac:spMk id="28676" creationId="{E43D63B2-28FF-7B65-8B84-157CC090EDB8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49:05.310" v="42"/>
        <pc:sldMkLst>
          <pc:docMk/>
          <pc:sldMk cId="0" sldId="263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3"/>
            <ac:spMk id="49153" creationId="{CFB29E51-C839-A533-44F6-6FE9711EE43A}"/>
          </ac:spMkLst>
        </pc:spChg>
        <pc:spChg chg="del mod ord">
          <ac:chgData name="Ganavi M" userId="aa0847465628f3dc" providerId="Windows Live" clId="Web-{6DD60CDC-C6BD-45BC-8161-8FF143085C19}" dt="2024-06-05T11:49:05.310" v="42"/>
          <ac:spMkLst>
            <pc:docMk/>
            <pc:sldMk cId="0" sldId="263"/>
            <ac:spMk id="49154" creationId="{AD0D45DC-411B-5E6F-6877-BFA2412DF976}"/>
          </ac:spMkLst>
        </pc:spChg>
        <pc:spChg chg="mod ord">
          <ac:chgData name="Ganavi M" userId="aa0847465628f3dc" providerId="Windows Live" clId="Web-{6DD60CDC-C6BD-45BC-8161-8FF143085C19}" dt="2024-06-05T11:48:24.574" v="32" actId="1076"/>
          <ac:spMkLst>
            <pc:docMk/>
            <pc:sldMk cId="0" sldId="263"/>
            <ac:spMk id="49155" creationId="{61E6B8AD-DFBC-527F-1445-8D072C41D491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3"/>
            <ac:spMk id="49156" creationId="{17B9FD60-C6A2-FC41-D203-316DF5B574F5}"/>
          </ac:spMkLst>
        </pc:spChg>
        <pc:spChg chg="mod">
          <ac:chgData name="Ganavi M" userId="aa0847465628f3dc" providerId="Windows Live" clId="Web-{6DD60CDC-C6BD-45BC-8161-8FF143085C19}" dt="2024-06-05T11:48:28.137" v="33" actId="1076"/>
          <ac:spMkLst>
            <pc:docMk/>
            <pc:sldMk cId="0" sldId="263"/>
            <ac:spMk id="49157" creationId="{96D34C25-BB69-00CE-F27A-27D2AA82B2D2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2:28.300" v="105"/>
        <pc:sldMkLst>
          <pc:docMk/>
          <pc:sldMk cId="0" sldId="264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4"/>
            <ac:spMk id="53249" creationId="{17FA025D-16D9-D9FC-3C7B-9495E7F69EBD}"/>
          </ac:spMkLst>
        </pc:spChg>
        <pc:spChg chg="del mod ord">
          <ac:chgData name="Ganavi M" userId="aa0847465628f3dc" providerId="Windows Live" clId="Web-{6DD60CDC-C6BD-45BC-8161-8FF143085C19}" dt="2024-06-05T11:52:28.300" v="105"/>
          <ac:spMkLst>
            <pc:docMk/>
            <pc:sldMk cId="0" sldId="264"/>
            <ac:spMk id="53250" creationId="{42CA4EED-2D32-4FA8-0C05-18D94893477F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4"/>
            <ac:spMk id="53251" creationId="{F6A19751-2DCF-5082-E792-30EAFD2EEA4C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64"/>
            <ac:spMk id="53252" creationId="{02F01846-81E4-E91B-1337-33FCE2A90602}"/>
          </ac:spMkLst>
        </pc:spChg>
      </pc:sldChg>
      <pc:sldChg chg="modSp del">
        <pc:chgData name="Ganavi M" userId="aa0847465628f3dc" providerId="Windows Live" clId="Web-{6DD60CDC-C6BD-45BC-8161-8FF143085C19}" dt="2024-06-05T11:24:45.630" v="12"/>
        <pc:sldMkLst>
          <pc:docMk/>
          <pc:sldMk cId="0" sldId="270"/>
        </pc:sldMkLst>
        <pc:spChg chg="mod">
          <ac:chgData name="Ganavi M" userId="aa0847465628f3dc" providerId="Windows Live" clId="Web-{6DD60CDC-C6BD-45BC-8161-8FF143085C19}" dt="2024-06-05T11:24:44.130" v="11" actId="20577"/>
          <ac:spMkLst>
            <pc:docMk/>
            <pc:sldMk cId="0" sldId="270"/>
            <ac:spMk id="26630" creationId="{D30B4C45-5930-ACA8-883A-72F689A973E9}"/>
          </ac:spMkLst>
        </pc:spChg>
      </pc:sldChg>
      <pc:sldChg chg="modSp mod modClrScheme chgLayout">
        <pc:chgData name="Ganavi M" userId="aa0847465628f3dc" providerId="Windows Live" clId="Web-{6DD60CDC-C6BD-45BC-8161-8FF143085C19}" dt="2024-06-05T11:51:21.344" v="100" actId="1076"/>
        <pc:sldMkLst>
          <pc:docMk/>
          <pc:sldMk cId="0" sldId="271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1"/>
            <ac:spMk id="30721" creationId="{7FA5605B-7D9E-39CF-CA6F-30FB6E0DB145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1"/>
            <ac:spMk id="30722" creationId="{23AF26F3-13F1-2D52-027C-CAAFC943B97C}"/>
          </ac:spMkLst>
        </pc:spChg>
        <pc:spChg chg="mod ord">
          <ac:chgData name="Ganavi M" userId="aa0847465628f3dc" providerId="Windows Live" clId="Web-{6DD60CDC-C6BD-45BC-8161-8FF143085C19}" dt="2024-06-05T11:51:21.344" v="100" actId="1076"/>
          <ac:spMkLst>
            <pc:docMk/>
            <pc:sldMk cId="0" sldId="271"/>
            <ac:spMk id="30723" creationId="{A38A39FC-668B-D946-F56A-50963CFECCA5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1:36.329" v="101"/>
        <pc:sldMkLst>
          <pc:docMk/>
          <pc:sldMk cId="0" sldId="272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2"/>
            <ac:spMk id="32769" creationId="{8D18E2F3-CD17-8128-0A25-FBD5BAAE6B18}"/>
          </ac:spMkLst>
        </pc:spChg>
        <pc:spChg chg="del mod ord">
          <ac:chgData name="Ganavi M" userId="aa0847465628f3dc" providerId="Windows Live" clId="Web-{6DD60CDC-C6BD-45BC-8161-8FF143085C19}" dt="2024-06-05T11:51:36.329" v="101"/>
          <ac:spMkLst>
            <pc:docMk/>
            <pc:sldMk cId="0" sldId="272"/>
            <ac:spMk id="32770" creationId="{26456DDA-4801-749F-4ADE-B8777EF960FB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2"/>
            <ac:spMk id="32771" creationId="{F35A0AB3-3522-CB30-8798-9EBFB390B4D0}"/>
          </ac:spMkLst>
        </pc:spChg>
      </pc:sldChg>
      <pc:sldChg chg="modSp mod modClrScheme chgLayout">
        <pc:chgData name="Ganavi M" userId="aa0847465628f3dc" providerId="Windows Live" clId="Web-{6DD60CDC-C6BD-45BC-8161-8FF143085C19}" dt="2024-06-05T11:47:27.604" v="23"/>
        <pc:sldMkLst>
          <pc:docMk/>
          <pc:sldMk cId="0" sldId="273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3"/>
            <ac:spMk id="36867" creationId="{F84882D0-1219-95F1-27EC-6FDEB43DBFF8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1:51.845" v="104" actId="1076"/>
        <pc:sldMkLst>
          <pc:docMk/>
          <pc:sldMk cId="0" sldId="274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4"/>
            <ac:spMk id="38913" creationId="{5795BFE1-A696-3D29-0D82-FC2C423DCE9F}"/>
          </ac:spMkLst>
        </pc:spChg>
        <pc:spChg chg="del mod ord">
          <ac:chgData name="Ganavi M" userId="aa0847465628f3dc" providerId="Windows Live" clId="Web-{6DD60CDC-C6BD-45BC-8161-8FF143085C19}" dt="2024-06-05T11:51:50.267" v="103"/>
          <ac:spMkLst>
            <pc:docMk/>
            <pc:sldMk cId="0" sldId="274"/>
            <ac:spMk id="38914" creationId="{F0A0B139-AE97-4C3D-25B4-FBD340C74B3A}"/>
          </ac:spMkLst>
        </pc:spChg>
        <pc:spChg chg="mod ord">
          <ac:chgData name="Ganavi M" userId="aa0847465628f3dc" providerId="Windows Live" clId="Web-{6DD60CDC-C6BD-45BC-8161-8FF143085C19}" dt="2024-06-05T11:51:51.845" v="104" actId="1076"/>
          <ac:spMkLst>
            <pc:docMk/>
            <pc:sldMk cId="0" sldId="274"/>
            <ac:spMk id="38915" creationId="{B5D60999-E29A-59A2-E309-DEB32E2DE379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1:10.516" v="98" actId="1076"/>
        <pc:sldMkLst>
          <pc:docMk/>
          <pc:sldMk cId="0" sldId="275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5"/>
            <ac:spMk id="40961" creationId="{69DDCAA0-CD67-EE4E-B85F-BF01A0369CF7}"/>
          </ac:spMkLst>
        </pc:spChg>
        <pc:spChg chg="del mod ord">
          <ac:chgData name="Ganavi M" userId="aa0847465628f3dc" providerId="Windows Live" clId="Web-{6DD60CDC-C6BD-45BC-8161-8FF143085C19}" dt="2024-06-05T11:51:10.469" v="97"/>
          <ac:spMkLst>
            <pc:docMk/>
            <pc:sldMk cId="0" sldId="275"/>
            <ac:spMk id="40962" creationId="{29E01FEF-0070-BF6F-4311-EC3FAABDC4BC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5"/>
            <ac:spMk id="40963" creationId="{751E01BB-4025-EAB4-D54E-7CDD9FC551CB}"/>
          </ac:spMkLst>
        </pc:spChg>
        <pc:spChg chg="mod ord">
          <ac:chgData name="Ganavi M" userId="aa0847465628f3dc" providerId="Windows Live" clId="Web-{6DD60CDC-C6BD-45BC-8161-8FF143085C19}" dt="2024-06-05T11:51:10.516" v="98" actId="1076"/>
          <ac:spMkLst>
            <pc:docMk/>
            <pc:sldMk cId="0" sldId="275"/>
            <ac:spMk id="40964" creationId="{43FE568C-BF89-7333-5C2D-D6F4422CD799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1:10.422" v="96" actId="20577"/>
        <pc:sldMkLst>
          <pc:docMk/>
          <pc:sldMk cId="0" sldId="276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6"/>
            <ac:spMk id="43009" creationId="{CF544C38-1AA6-CB1B-CC69-D681CBB49238}"/>
          </ac:spMkLst>
        </pc:spChg>
        <pc:spChg chg="del mod ord">
          <ac:chgData name="Ganavi M" userId="aa0847465628f3dc" providerId="Windows Live" clId="Web-{6DD60CDC-C6BD-45BC-8161-8FF143085C19}" dt="2024-06-05T11:51:08.203" v="93"/>
          <ac:spMkLst>
            <pc:docMk/>
            <pc:sldMk cId="0" sldId="276"/>
            <ac:spMk id="43010" creationId="{10E91F01-D933-F29F-0620-38B71D8CA737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6"/>
            <ac:spMk id="43011" creationId="{26274F9A-4E3B-3479-EF43-FE53F46786CB}"/>
          </ac:spMkLst>
        </pc:spChg>
        <pc:spChg chg="mod ord">
          <ac:chgData name="Ganavi M" userId="aa0847465628f3dc" providerId="Windows Live" clId="Web-{6DD60CDC-C6BD-45BC-8161-8FF143085C19}" dt="2024-06-05T11:51:10.422" v="96" actId="20577"/>
          <ac:spMkLst>
            <pc:docMk/>
            <pc:sldMk cId="0" sldId="276"/>
            <ac:spMk id="43012" creationId="{AF8C1242-3E68-0577-855D-BC5EE4C10B71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1:04.531" v="92"/>
        <pc:sldMkLst>
          <pc:docMk/>
          <pc:sldMk cId="0" sldId="277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7"/>
            <ac:spMk id="45057" creationId="{CD30F079-CFB8-1014-2030-9F2AAAF16A16}"/>
          </ac:spMkLst>
        </pc:spChg>
        <pc:spChg chg="del mod ord">
          <ac:chgData name="Ganavi M" userId="aa0847465628f3dc" providerId="Windows Live" clId="Web-{6DD60CDC-C6BD-45BC-8161-8FF143085C19}" dt="2024-06-05T11:51:04.531" v="92"/>
          <ac:spMkLst>
            <pc:docMk/>
            <pc:sldMk cId="0" sldId="277"/>
            <ac:spMk id="45058" creationId="{3CF126C5-2EA3-C050-B899-A6A47A008461}"/>
          </ac:spMkLst>
        </pc:spChg>
        <pc:spChg chg="mod ord">
          <ac:chgData name="Ganavi M" userId="aa0847465628f3dc" providerId="Windows Live" clId="Web-{6DD60CDC-C6BD-45BC-8161-8FF143085C19}" dt="2024-06-05T11:50:28.343" v="77" actId="1076"/>
          <ac:spMkLst>
            <pc:docMk/>
            <pc:sldMk cId="0" sldId="277"/>
            <ac:spMk id="45059" creationId="{D88DEC0F-2064-8CBD-3CC5-5B263012F029}"/>
          </ac:spMkLst>
        </pc:spChg>
        <pc:spChg chg="mod ord">
          <ac:chgData name="Ganavi M" userId="aa0847465628f3dc" providerId="Windows Live" clId="Web-{6DD60CDC-C6BD-45BC-8161-8FF143085C19}" dt="2024-06-05T11:50:46.797" v="91" actId="20577"/>
          <ac:spMkLst>
            <pc:docMk/>
            <pc:sldMk cId="0" sldId="277"/>
            <ac:spMk id="45060" creationId="{4136F760-8F5E-5D30-FDBE-FB3FE44AF1CD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0:01.483" v="76"/>
        <pc:sldMkLst>
          <pc:docMk/>
          <pc:sldMk cId="0" sldId="278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8"/>
            <ac:spMk id="47105" creationId="{D35FDB74-B93C-14FB-7CEE-1FC4B6216FF4}"/>
          </ac:spMkLst>
        </pc:spChg>
        <pc:spChg chg="del mod ord">
          <ac:chgData name="Ganavi M" userId="aa0847465628f3dc" providerId="Windows Live" clId="Web-{6DD60CDC-C6BD-45BC-8161-8FF143085C19}" dt="2024-06-05T11:50:01.483" v="76"/>
          <ac:spMkLst>
            <pc:docMk/>
            <pc:sldMk cId="0" sldId="278"/>
            <ac:spMk id="47106" creationId="{7D6BF82E-E1E8-CB4D-C3AB-E469B6A03962}"/>
          </ac:spMkLst>
        </pc:spChg>
        <pc:spChg chg="mod ord">
          <ac:chgData name="Ganavi M" userId="aa0847465628f3dc" providerId="Windows Live" clId="Web-{6DD60CDC-C6BD-45BC-8161-8FF143085C19}" dt="2024-06-05T11:49:15.310" v="43" actId="1076"/>
          <ac:spMkLst>
            <pc:docMk/>
            <pc:sldMk cId="0" sldId="278"/>
            <ac:spMk id="47107" creationId="{78F574C1-1013-70B6-BD32-559930D641B2}"/>
          </ac:spMkLst>
        </pc:spChg>
        <pc:spChg chg="mod ord">
          <ac:chgData name="Ganavi M" userId="aa0847465628f3dc" providerId="Windows Live" clId="Web-{6DD60CDC-C6BD-45BC-8161-8FF143085C19}" dt="2024-06-05T11:49:58.733" v="75" actId="20577"/>
          <ac:spMkLst>
            <pc:docMk/>
            <pc:sldMk cId="0" sldId="278"/>
            <ac:spMk id="47108" creationId="{4FE92DD9-4F5B-F0CE-B518-BA07ED7AAB90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48:55.731" v="39"/>
        <pc:sldMkLst>
          <pc:docMk/>
          <pc:sldMk cId="0" sldId="279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79"/>
            <ac:spMk id="51201" creationId="{4384C436-0647-4AC6-6046-3CF0B3B3F99C}"/>
          </ac:spMkLst>
        </pc:spChg>
        <pc:spChg chg="del mod ord">
          <ac:chgData name="Ganavi M" userId="aa0847465628f3dc" providerId="Windows Live" clId="Web-{6DD60CDC-C6BD-45BC-8161-8FF143085C19}" dt="2024-06-05T11:48:55.731" v="39"/>
          <ac:spMkLst>
            <pc:docMk/>
            <pc:sldMk cId="0" sldId="279"/>
            <ac:spMk id="51202" creationId="{97559556-57D1-6550-0843-F3F4A6D9FA36}"/>
          </ac:spMkLst>
        </pc:spChg>
        <pc:spChg chg="mod ord">
          <ac:chgData name="Ganavi M" userId="aa0847465628f3dc" providerId="Windows Live" clId="Web-{6DD60CDC-C6BD-45BC-8161-8FF143085C19}" dt="2024-06-05T11:48:43.106" v="36" actId="14100"/>
          <ac:spMkLst>
            <pc:docMk/>
            <pc:sldMk cId="0" sldId="279"/>
            <ac:spMk id="51203" creationId="{C70D9B91-B83E-943D-247D-F82EF3F01B90}"/>
          </ac:spMkLst>
        </pc:spChg>
        <pc:spChg chg="mod ord">
          <ac:chgData name="Ganavi M" userId="aa0847465628f3dc" providerId="Windows Live" clId="Web-{6DD60CDC-C6BD-45BC-8161-8FF143085C19}" dt="2024-06-05T11:48:53.278" v="38" actId="1076"/>
          <ac:spMkLst>
            <pc:docMk/>
            <pc:sldMk cId="0" sldId="279"/>
            <ac:spMk id="51204" creationId="{4E905EDA-FB11-2D4D-0441-C24ECA45E1F2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2:30.377" v="106"/>
        <pc:sldMkLst>
          <pc:docMk/>
          <pc:sldMk cId="0" sldId="280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0"/>
            <ac:spMk id="55297" creationId="{7EA2E4DF-8C3B-7D7E-407A-E85183522937}"/>
          </ac:spMkLst>
        </pc:spChg>
        <pc:spChg chg="del mod ord">
          <ac:chgData name="Ganavi M" userId="aa0847465628f3dc" providerId="Windows Live" clId="Web-{6DD60CDC-C6BD-45BC-8161-8FF143085C19}" dt="2024-06-05T11:52:30.377" v="106"/>
          <ac:spMkLst>
            <pc:docMk/>
            <pc:sldMk cId="0" sldId="280"/>
            <ac:spMk id="55298" creationId="{D3B659CD-7706-FF08-0FF7-14357731FF99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0"/>
            <ac:spMk id="55299" creationId="{42B57B90-F3D0-C9A0-E9AB-6075A8E7BCB1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0"/>
            <ac:spMk id="55300" creationId="{CD3118BB-7089-18BC-4884-7FF218E6C3D5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2:32.096" v="107"/>
        <pc:sldMkLst>
          <pc:docMk/>
          <pc:sldMk cId="0" sldId="281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1"/>
            <ac:spMk id="57345" creationId="{117A4A07-8000-CA07-E974-5E36CA11E5B6}"/>
          </ac:spMkLst>
        </pc:spChg>
        <pc:spChg chg="del mod ord">
          <ac:chgData name="Ganavi M" userId="aa0847465628f3dc" providerId="Windows Live" clId="Web-{6DD60CDC-C6BD-45BC-8161-8FF143085C19}" dt="2024-06-05T11:52:32.096" v="107"/>
          <ac:spMkLst>
            <pc:docMk/>
            <pc:sldMk cId="0" sldId="281"/>
            <ac:spMk id="57346" creationId="{42C08136-F1FA-CC79-5B65-C57379E4B351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1"/>
            <ac:spMk id="57347" creationId="{101EE9C5-A915-1173-524E-44493BF5F8AB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1"/>
            <ac:spMk id="57348" creationId="{8D8C4A3C-8FE1-C80E-1DED-75B0F144E027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2:33.784" v="108"/>
        <pc:sldMkLst>
          <pc:docMk/>
          <pc:sldMk cId="0" sldId="282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2"/>
            <ac:spMk id="59393" creationId="{C4EC8F54-D935-61F9-78C1-6F2D45944956}"/>
          </ac:spMkLst>
        </pc:spChg>
        <pc:spChg chg="del mod ord">
          <ac:chgData name="Ganavi M" userId="aa0847465628f3dc" providerId="Windows Live" clId="Web-{6DD60CDC-C6BD-45BC-8161-8FF143085C19}" dt="2024-06-05T11:52:33.784" v="108"/>
          <ac:spMkLst>
            <pc:docMk/>
            <pc:sldMk cId="0" sldId="282"/>
            <ac:spMk id="59394" creationId="{8E421CFC-C5C3-9EAB-7CEB-046C6C9ADE63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2"/>
            <ac:spMk id="59395" creationId="{0A619D1E-FD29-7949-C939-E040744989F4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2"/>
            <ac:spMk id="59396" creationId="{5956BD0E-70DA-41B8-979B-8AB94B7A0CD8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2:58.753" v="112"/>
        <pc:sldMkLst>
          <pc:docMk/>
          <pc:sldMk cId="0" sldId="283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3"/>
            <ac:spMk id="61441" creationId="{82F9D982-17FF-478B-2781-1F2E2808E60D}"/>
          </ac:spMkLst>
        </pc:spChg>
        <pc:spChg chg="del mod ord">
          <ac:chgData name="Ganavi M" userId="aa0847465628f3dc" providerId="Windows Live" clId="Web-{6DD60CDC-C6BD-45BC-8161-8FF143085C19}" dt="2024-06-05T11:52:58.753" v="112"/>
          <ac:spMkLst>
            <pc:docMk/>
            <pc:sldMk cId="0" sldId="283"/>
            <ac:spMk id="61442" creationId="{0E91319A-0BA1-4A89-9117-C3C3C2E78DD8}"/>
          </ac:spMkLst>
        </pc:spChg>
        <pc:spChg chg="mod ord">
          <ac:chgData name="Ganavi M" userId="aa0847465628f3dc" providerId="Windows Live" clId="Web-{6DD60CDC-C6BD-45BC-8161-8FF143085C19}" dt="2024-06-05T11:52:54.987" v="111" actId="1076"/>
          <ac:spMkLst>
            <pc:docMk/>
            <pc:sldMk cId="0" sldId="283"/>
            <ac:spMk id="61443" creationId="{1BA48F81-065F-AAE1-E546-AED398D46AA8}"/>
          </ac:spMkLst>
        </pc:spChg>
        <pc:spChg chg="mod ord">
          <ac:chgData name="Ganavi M" userId="aa0847465628f3dc" providerId="Windows Live" clId="Web-{6DD60CDC-C6BD-45BC-8161-8FF143085C19}" dt="2024-06-05T11:52:43.722" v="109" actId="1076"/>
          <ac:spMkLst>
            <pc:docMk/>
            <pc:sldMk cId="0" sldId="283"/>
            <ac:spMk id="61444" creationId="{4066320F-ED1A-FC9E-4279-2B55D19B285B}"/>
          </ac:spMkLst>
        </pc:spChg>
        <pc:graphicFrameChg chg="mod">
          <ac:chgData name="Ganavi M" userId="aa0847465628f3dc" providerId="Windows Live" clId="Web-{6DD60CDC-C6BD-45BC-8161-8FF143085C19}" dt="2024-06-05T11:52:49.456" v="110" actId="1076"/>
          <ac:graphicFrameMkLst>
            <pc:docMk/>
            <pc:sldMk cId="0" sldId="283"/>
            <ac:graphicFrameMk id="352309" creationId="{7F1338B4-648E-A30F-E57C-F84F5B29E91F}"/>
          </ac:graphicFrameMkLst>
        </pc:graphicFrameChg>
      </pc:sldChg>
      <pc:sldChg chg="delSp modSp mod modClrScheme chgLayout">
        <pc:chgData name="Ganavi M" userId="aa0847465628f3dc" providerId="Windows Live" clId="Web-{6DD60CDC-C6BD-45BC-8161-8FF143085C19}" dt="2024-06-05T12:02:41.097" v="120"/>
        <pc:sldMkLst>
          <pc:docMk/>
          <pc:sldMk cId="0" sldId="284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4"/>
            <ac:spMk id="63489" creationId="{E43F2D95-FC0C-ECB3-9106-BC28C0FACAFB}"/>
          </ac:spMkLst>
        </pc:spChg>
        <pc:spChg chg="del mod ord">
          <ac:chgData name="Ganavi M" userId="aa0847465628f3dc" providerId="Windows Live" clId="Web-{6DD60CDC-C6BD-45BC-8161-8FF143085C19}" dt="2024-06-05T12:02:41.097" v="120"/>
          <ac:spMkLst>
            <pc:docMk/>
            <pc:sldMk cId="0" sldId="284"/>
            <ac:spMk id="63490" creationId="{CCC596DF-01A5-921D-9C0B-E14420D8D8B0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4"/>
            <ac:spMk id="63491" creationId="{2E985E35-B191-DD36-DF6D-61A8273D8202}"/>
          </ac:spMkLst>
        </pc:spChg>
        <pc:spChg chg="mod ord">
          <ac:chgData name="Ganavi M" userId="aa0847465628f3dc" providerId="Windows Live" clId="Web-{6DD60CDC-C6BD-45BC-8161-8FF143085C19}" dt="2024-06-05T12:02:37.393" v="119" actId="1076"/>
          <ac:spMkLst>
            <pc:docMk/>
            <pc:sldMk cId="0" sldId="284"/>
            <ac:spMk id="63492" creationId="{A52B24DC-644B-0C74-4716-01A080949F64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2:47.550" v="121"/>
        <pc:sldMkLst>
          <pc:docMk/>
          <pc:sldMk cId="0" sldId="285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5"/>
            <ac:spMk id="65537" creationId="{0F6CE42D-34A4-74EE-ACEF-27A9C7859056}"/>
          </ac:spMkLst>
        </pc:spChg>
        <pc:spChg chg="del mod ord">
          <ac:chgData name="Ganavi M" userId="aa0847465628f3dc" providerId="Windows Live" clId="Web-{6DD60CDC-C6BD-45BC-8161-8FF143085C19}" dt="2024-06-05T12:02:47.550" v="121"/>
          <ac:spMkLst>
            <pc:docMk/>
            <pc:sldMk cId="0" sldId="285"/>
            <ac:spMk id="65538" creationId="{7EBAD843-FDFD-E35A-A6AC-72EAF052DCDB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5"/>
            <ac:spMk id="65539" creationId="{755A6CE2-42E9-E824-23C0-3474756074D8}"/>
          </ac:spMkLst>
        </pc:spChg>
        <pc:spChg chg="mod ord">
          <ac:chgData name="Ganavi M" userId="aa0847465628f3dc" providerId="Windows Live" clId="Web-{6DD60CDC-C6BD-45BC-8161-8FF143085C19}" dt="2024-06-05T12:02:28.487" v="118" actId="1076"/>
          <ac:spMkLst>
            <pc:docMk/>
            <pc:sldMk cId="0" sldId="285"/>
            <ac:spMk id="65540" creationId="{6437BA22-8614-7A74-7E80-1F998F384CF9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2:11.346" v="115"/>
        <pc:sldMkLst>
          <pc:docMk/>
          <pc:sldMk cId="0" sldId="286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6"/>
            <ac:spMk id="67585" creationId="{9A815CD4-E513-C73D-BC5B-8B68366D0277}"/>
          </ac:spMkLst>
        </pc:spChg>
        <pc:spChg chg="del mod ord">
          <ac:chgData name="Ganavi M" userId="aa0847465628f3dc" providerId="Windows Live" clId="Web-{6DD60CDC-C6BD-45BC-8161-8FF143085C19}" dt="2024-06-05T12:02:11.346" v="115"/>
          <ac:spMkLst>
            <pc:docMk/>
            <pc:sldMk cId="0" sldId="286"/>
            <ac:spMk id="67586" creationId="{924CCBFB-089E-C575-DEB7-DBE8575C4BB8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6"/>
            <ac:spMk id="67587" creationId="{45D7CE06-B7DD-368F-882C-DDC91F89CDE0}"/>
          </ac:spMkLst>
        </pc:spChg>
        <pc:spChg chg="mod ord">
          <ac:chgData name="Ganavi M" userId="aa0847465628f3dc" providerId="Windows Live" clId="Web-{6DD60CDC-C6BD-45BC-8161-8FF143085C19}" dt="2024-06-05T12:02:06.158" v="114" actId="1076"/>
          <ac:spMkLst>
            <pc:docMk/>
            <pc:sldMk cId="0" sldId="286"/>
            <ac:spMk id="67588" creationId="{40C2DE03-F34A-B156-EE95-921452BEB1F6}"/>
          </ac:spMkLst>
        </pc:spChg>
        <pc:spChg chg="mod">
          <ac:chgData name="Ganavi M" userId="aa0847465628f3dc" providerId="Windows Live" clId="Web-{6DD60CDC-C6BD-45BC-8161-8FF143085C19}" dt="2024-06-05T12:02:00.939" v="113" actId="1076"/>
          <ac:spMkLst>
            <pc:docMk/>
            <pc:sldMk cId="0" sldId="286"/>
            <ac:spMk id="67589" creationId="{221C0B6A-89FF-6DCC-3382-19D51625B1E0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2:54.988" v="122"/>
        <pc:sldMkLst>
          <pc:docMk/>
          <pc:sldMk cId="0" sldId="287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7"/>
            <ac:spMk id="69633" creationId="{A59EEE14-201D-94DA-66A6-AB6925AD8ED5}"/>
          </ac:spMkLst>
        </pc:spChg>
        <pc:spChg chg="del mod ord">
          <ac:chgData name="Ganavi M" userId="aa0847465628f3dc" providerId="Windows Live" clId="Web-{6DD60CDC-C6BD-45BC-8161-8FF143085C19}" dt="2024-06-05T12:02:54.988" v="122"/>
          <ac:spMkLst>
            <pc:docMk/>
            <pc:sldMk cId="0" sldId="287"/>
            <ac:spMk id="69634" creationId="{6686674A-BC05-6AC3-6BD6-961F66F5F01E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7"/>
            <ac:spMk id="69635" creationId="{76320F71-DB73-528D-890A-AB4300DFECF0}"/>
          </ac:spMkLst>
        </pc:spChg>
        <pc:spChg chg="mod ord">
          <ac:chgData name="Ganavi M" userId="aa0847465628f3dc" providerId="Windows Live" clId="Web-{6DD60CDC-C6BD-45BC-8161-8FF143085C19}" dt="2024-06-05T12:02:23.159" v="117" actId="1076"/>
          <ac:spMkLst>
            <pc:docMk/>
            <pc:sldMk cId="0" sldId="287"/>
            <ac:spMk id="69636" creationId="{568614C0-392E-8088-1148-47D1D45E0AA6}"/>
          </ac:spMkLst>
        </pc:spChg>
        <pc:spChg chg="mod">
          <ac:chgData name="Ganavi M" userId="aa0847465628f3dc" providerId="Windows Live" clId="Web-{6DD60CDC-C6BD-45BC-8161-8FF143085C19}" dt="2024-06-05T12:02:17.158" v="116" actId="1076"/>
          <ac:spMkLst>
            <pc:docMk/>
            <pc:sldMk cId="0" sldId="287"/>
            <ac:spMk id="69637" creationId="{614F629D-2F09-E6CF-69FC-A1E4A43261EB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3:04.363" v="124" actId="1076"/>
        <pc:sldMkLst>
          <pc:docMk/>
          <pc:sldMk cId="0" sldId="288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8"/>
            <ac:spMk id="71681" creationId="{20420284-5360-7052-503D-9642F0593DFA}"/>
          </ac:spMkLst>
        </pc:spChg>
        <pc:spChg chg="del mod ord">
          <ac:chgData name="Ganavi M" userId="aa0847465628f3dc" providerId="Windows Live" clId="Web-{6DD60CDC-C6BD-45BC-8161-8FF143085C19}" dt="2024-06-05T12:02:58.425" v="123"/>
          <ac:spMkLst>
            <pc:docMk/>
            <pc:sldMk cId="0" sldId="288"/>
            <ac:spMk id="71682" creationId="{7E7B6D0F-3A17-364D-6713-C5961505B446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8"/>
            <ac:spMk id="71683" creationId="{BC16C8C9-2119-87AD-FBC1-339509DDBC55}"/>
          </ac:spMkLst>
        </pc:spChg>
        <pc:spChg chg="mod ord">
          <ac:chgData name="Ganavi M" userId="aa0847465628f3dc" providerId="Windows Live" clId="Web-{6DD60CDC-C6BD-45BC-8161-8FF143085C19}" dt="2024-06-05T12:03:04.363" v="124" actId="1076"/>
          <ac:spMkLst>
            <pc:docMk/>
            <pc:sldMk cId="0" sldId="288"/>
            <ac:spMk id="71684" creationId="{0C1AB932-3548-834D-050F-CF79BEF3521F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3:53.911" v="142" actId="20577"/>
        <pc:sldMkLst>
          <pc:docMk/>
          <pc:sldMk cId="0" sldId="289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9"/>
            <ac:spMk id="73729" creationId="{5A5825EF-C8F8-04B7-B78C-99D505590266}"/>
          </ac:spMkLst>
        </pc:spChg>
        <pc:spChg chg="del mod ord">
          <ac:chgData name="Ganavi M" userId="aa0847465628f3dc" providerId="Windows Live" clId="Web-{6DD60CDC-C6BD-45BC-8161-8FF143085C19}" dt="2024-06-05T12:03:29.801" v="128"/>
          <ac:spMkLst>
            <pc:docMk/>
            <pc:sldMk cId="0" sldId="289"/>
            <ac:spMk id="73730" creationId="{0E51D478-813A-94D6-B71C-552BDE2DC730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89"/>
            <ac:spMk id="73731" creationId="{A16ACB4C-97CD-5E54-8849-9566F20CAB0D}"/>
          </ac:spMkLst>
        </pc:spChg>
        <pc:spChg chg="mod ord">
          <ac:chgData name="Ganavi M" userId="aa0847465628f3dc" providerId="Windows Live" clId="Web-{6DD60CDC-C6BD-45BC-8161-8FF143085C19}" dt="2024-06-05T12:03:21.707" v="126" actId="1076"/>
          <ac:spMkLst>
            <pc:docMk/>
            <pc:sldMk cId="0" sldId="289"/>
            <ac:spMk id="73732" creationId="{3608C441-29BC-4FEF-6324-C2435041AD13}"/>
          </ac:spMkLst>
        </pc:spChg>
        <pc:spChg chg="mod">
          <ac:chgData name="Ganavi M" userId="aa0847465628f3dc" providerId="Windows Live" clId="Web-{6DD60CDC-C6BD-45BC-8161-8FF143085C19}" dt="2024-06-05T12:03:53.911" v="142" actId="20577"/>
          <ac:spMkLst>
            <pc:docMk/>
            <pc:sldMk cId="0" sldId="289"/>
            <ac:spMk id="73733" creationId="{85229AE4-121F-534F-0EE8-18ED47E1582F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4:52.131" v="152"/>
        <pc:sldMkLst>
          <pc:docMk/>
          <pc:sldMk cId="0" sldId="290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0"/>
            <ac:spMk id="75777" creationId="{1F95DA60-5A3B-82B9-328D-A18755D6901A}"/>
          </ac:spMkLst>
        </pc:spChg>
        <pc:spChg chg="del mod ord">
          <ac:chgData name="Ganavi M" userId="aa0847465628f3dc" providerId="Windows Live" clId="Web-{6DD60CDC-C6BD-45BC-8161-8FF143085C19}" dt="2024-06-05T12:04:52.131" v="152"/>
          <ac:spMkLst>
            <pc:docMk/>
            <pc:sldMk cId="0" sldId="290"/>
            <ac:spMk id="75778" creationId="{D76F81ED-0CE4-AC56-AC33-D513296D1C27}"/>
          </ac:spMkLst>
        </pc:spChg>
        <pc:spChg chg="mod ord">
          <ac:chgData name="Ganavi M" userId="aa0847465628f3dc" providerId="Windows Live" clId="Web-{6DD60CDC-C6BD-45BC-8161-8FF143085C19}" dt="2024-06-05T12:04:07.880" v="145" actId="1076"/>
          <ac:spMkLst>
            <pc:docMk/>
            <pc:sldMk cId="0" sldId="290"/>
            <ac:spMk id="75779" creationId="{CAF6C209-8DCB-75E2-18F2-7A0C9182070F}"/>
          </ac:spMkLst>
        </pc:spChg>
        <pc:spChg chg="mod ord">
          <ac:chgData name="Ganavi M" userId="aa0847465628f3dc" providerId="Windows Live" clId="Web-{6DD60CDC-C6BD-45BC-8161-8FF143085C19}" dt="2024-06-05T12:04:12.130" v="146" actId="1076"/>
          <ac:spMkLst>
            <pc:docMk/>
            <pc:sldMk cId="0" sldId="290"/>
            <ac:spMk id="75780" creationId="{3E9EB111-2B25-FB04-F492-5DA6996EFDC3}"/>
          </ac:spMkLst>
        </pc:spChg>
        <pc:spChg chg="mod">
          <ac:chgData name="Ganavi M" userId="aa0847465628f3dc" providerId="Windows Live" clId="Web-{6DD60CDC-C6BD-45BC-8161-8FF143085C19}" dt="2024-06-05T12:04:18.130" v="148" actId="14100"/>
          <ac:spMkLst>
            <pc:docMk/>
            <pc:sldMk cId="0" sldId="290"/>
            <ac:spMk id="75781" creationId="{01AD2D33-9A91-A604-7F1A-361F99BD5D77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4:45.787" v="151"/>
        <pc:sldMkLst>
          <pc:docMk/>
          <pc:sldMk cId="0" sldId="291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1"/>
            <ac:spMk id="77825" creationId="{7F82EC14-9590-6467-02A7-26A9A976C723}"/>
          </ac:spMkLst>
        </pc:spChg>
        <pc:spChg chg="del mod ord">
          <ac:chgData name="Ganavi M" userId="aa0847465628f3dc" providerId="Windows Live" clId="Web-{6DD60CDC-C6BD-45BC-8161-8FF143085C19}" dt="2024-06-05T12:04:45.787" v="151"/>
          <ac:spMkLst>
            <pc:docMk/>
            <pc:sldMk cId="0" sldId="291"/>
            <ac:spMk id="77826" creationId="{ABCB16B9-659E-4473-BF16-CD1A8710922D}"/>
          </ac:spMkLst>
        </pc:spChg>
        <pc:spChg chg="mod ord">
          <ac:chgData name="Ganavi M" userId="aa0847465628f3dc" providerId="Windows Live" clId="Web-{6DD60CDC-C6BD-45BC-8161-8FF143085C19}" dt="2024-06-05T12:04:34.834" v="150" actId="1076"/>
          <ac:spMkLst>
            <pc:docMk/>
            <pc:sldMk cId="0" sldId="291"/>
            <ac:spMk id="77827" creationId="{066F602A-426F-0847-8804-D45CF009FA0C}"/>
          </ac:spMkLst>
        </pc:spChg>
        <pc:spChg chg="mod ord">
          <ac:chgData name="Ganavi M" userId="aa0847465628f3dc" providerId="Windows Live" clId="Web-{6DD60CDC-C6BD-45BC-8161-8FF143085C19}" dt="2024-06-05T12:04:30.146" v="149" actId="1076"/>
          <ac:spMkLst>
            <pc:docMk/>
            <pc:sldMk cId="0" sldId="291"/>
            <ac:spMk id="77828" creationId="{FB589C66-FBD9-68D6-D613-90AC256F1E5F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5:04.928" v="154"/>
        <pc:sldMkLst>
          <pc:docMk/>
          <pc:sldMk cId="0" sldId="292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2"/>
            <ac:spMk id="79873" creationId="{F7382635-2350-9E2F-5AAC-DE6872481C44}"/>
          </ac:spMkLst>
        </pc:spChg>
        <pc:spChg chg="del mod ord">
          <ac:chgData name="Ganavi M" userId="aa0847465628f3dc" providerId="Windows Live" clId="Web-{6DD60CDC-C6BD-45BC-8161-8FF143085C19}" dt="2024-06-05T12:05:04.928" v="154"/>
          <ac:spMkLst>
            <pc:docMk/>
            <pc:sldMk cId="0" sldId="292"/>
            <ac:spMk id="79874" creationId="{F95A0E1C-C3A5-0CB0-0D65-03703BD71D9E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2"/>
            <ac:spMk id="79875" creationId="{CAC23007-FF5E-3D0A-DBEA-EED79C54BFD9}"/>
          </ac:spMkLst>
        </pc:spChg>
        <pc:spChg chg="mod ord">
          <ac:chgData name="Ganavi M" userId="aa0847465628f3dc" providerId="Windows Live" clId="Web-{6DD60CDC-C6BD-45BC-8161-8FF143085C19}" dt="2024-06-05T12:05:00.069" v="153" actId="1076"/>
          <ac:spMkLst>
            <pc:docMk/>
            <pc:sldMk cId="0" sldId="292"/>
            <ac:spMk id="79876" creationId="{706F0809-DCA7-67EA-1628-2655B867FC04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2:05:13.351" v="156" actId="1076"/>
        <pc:sldMkLst>
          <pc:docMk/>
          <pc:sldMk cId="0" sldId="293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3"/>
            <ac:spMk id="81921" creationId="{15E6786C-B114-B906-336F-4284E9C110A1}"/>
          </ac:spMkLst>
        </pc:spChg>
        <pc:spChg chg="del mod ord">
          <ac:chgData name="Ganavi M" userId="aa0847465628f3dc" providerId="Windows Live" clId="Web-{6DD60CDC-C6BD-45BC-8161-8FF143085C19}" dt="2024-06-05T12:05:09.382" v="155"/>
          <ac:spMkLst>
            <pc:docMk/>
            <pc:sldMk cId="0" sldId="293"/>
            <ac:spMk id="81922" creationId="{48097BD0-B94F-4CFB-CDBE-2E8C656375C8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3"/>
            <ac:spMk id="81923" creationId="{00A7B4AE-1502-1C6B-D090-4887B538C65C}"/>
          </ac:spMkLst>
        </pc:spChg>
        <pc:spChg chg="mod ord">
          <ac:chgData name="Ganavi M" userId="aa0847465628f3dc" providerId="Windows Live" clId="Web-{6DD60CDC-C6BD-45BC-8161-8FF143085C19}" dt="2024-06-05T12:05:13.351" v="156" actId="1076"/>
          <ac:spMkLst>
            <pc:docMk/>
            <pc:sldMk cId="0" sldId="293"/>
            <ac:spMk id="81924" creationId="{7AE9BBC0-EC9E-5194-04CB-0CE234F50CD7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1:46.408" v="102"/>
        <pc:sldMkLst>
          <pc:docMk/>
          <pc:sldMk cId="0" sldId="298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8"/>
            <ac:spMk id="34817" creationId="{473C8319-C4BC-E0C3-AAC4-A2A2A4A9A768}"/>
          </ac:spMkLst>
        </pc:spChg>
        <pc:spChg chg="del mod ord">
          <ac:chgData name="Ganavi M" userId="aa0847465628f3dc" providerId="Windows Live" clId="Web-{6DD60CDC-C6BD-45BC-8161-8FF143085C19}" dt="2024-06-05T11:51:46.408" v="102"/>
          <ac:spMkLst>
            <pc:docMk/>
            <pc:sldMk cId="0" sldId="298"/>
            <ac:spMk id="34818" creationId="{893150BB-073C-16BA-6E36-7A10A1FCBE84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8"/>
            <ac:spMk id="34819" creationId="{D45993C6-D67C-4B8F-1C43-8176EE2C7586}"/>
          </ac:spMkLst>
        </pc:spChg>
      </pc:sldChg>
      <pc:sldChg chg="modSp del mod modClrScheme chgLayout">
        <pc:chgData name="Ganavi M" userId="aa0847465628f3dc" providerId="Windows Live" clId="Web-{6DD60CDC-C6BD-45BC-8161-8FF143085C19}" dt="2024-06-05T12:05:23.289" v="157"/>
        <pc:sldMkLst>
          <pc:docMk/>
          <pc:sldMk cId="0" sldId="299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9"/>
            <ac:spMk id="83969" creationId="{B4F52AD2-0A6B-35CE-E68E-61572092D2BA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9"/>
            <ac:spMk id="83970" creationId="{8BB69400-CBA2-BF29-6611-02DCFA6E1B9C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9"/>
            <ac:spMk id="83971" creationId="{70B08A83-A0A9-78B2-381F-1D9259A30C5C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299"/>
            <ac:spMk id="83972" creationId="{0D795B77-EA9A-8D4F-F18D-D24B80FECB05}"/>
          </ac:spMkLst>
        </pc:spChg>
      </pc:sldChg>
      <pc:sldChg chg="delSp modSp mod modClrScheme chgLayout">
        <pc:chgData name="Ganavi M" userId="aa0847465628f3dc" providerId="Windows Live" clId="Web-{6DD60CDC-C6BD-45BC-8161-8FF143085C19}" dt="2024-06-05T11:51:13.688" v="99"/>
        <pc:sldMkLst>
          <pc:docMk/>
          <pc:sldMk cId="0" sldId="300"/>
        </pc:sldMkLst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300"/>
            <ac:spMk id="84993" creationId="{7CC0DCF2-2B1A-01CF-CB95-405AD2744B06}"/>
          </ac:spMkLst>
        </pc:spChg>
        <pc:spChg chg="mod ord">
          <ac:chgData name="Ganavi M" userId="aa0847465628f3dc" providerId="Windows Live" clId="Web-{6DD60CDC-C6BD-45BC-8161-8FF143085C19}" dt="2024-06-05T11:47:27.604" v="23"/>
          <ac:spMkLst>
            <pc:docMk/>
            <pc:sldMk cId="0" sldId="300"/>
            <ac:spMk id="84994" creationId="{323BF5F0-8E5D-910F-E9CD-2D7F8AB3092E}"/>
          </ac:spMkLst>
        </pc:spChg>
        <pc:spChg chg="del mod ord">
          <ac:chgData name="Ganavi M" userId="aa0847465628f3dc" providerId="Windows Live" clId="Web-{6DD60CDC-C6BD-45BC-8161-8FF143085C19}" dt="2024-06-05T11:51:13.688" v="99"/>
          <ac:spMkLst>
            <pc:docMk/>
            <pc:sldMk cId="0" sldId="300"/>
            <ac:spMk id="84995" creationId="{A0BE8F35-2CE3-FC79-83B3-ABFFA145CBE4}"/>
          </ac:spMkLst>
        </pc:spChg>
      </pc:sldChg>
      <pc:sldChg chg="modSp mod modClrScheme chgLayout">
        <pc:chgData name="Ganavi M" userId="aa0847465628f3dc" providerId="Windows Live" clId="Web-{6DD60CDC-C6BD-45BC-8161-8FF143085C19}" dt="2024-06-05T11:48:06.308" v="31" actId="1076"/>
        <pc:sldMkLst>
          <pc:docMk/>
          <pc:sldMk cId="4259797247" sldId="348"/>
        </pc:sldMkLst>
        <pc:spChg chg="mod ord">
          <ac:chgData name="Ganavi M" userId="aa0847465628f3dc" providerId="Windows Live" clId="Web-{6DD60CDC-C6BD-45BC-8161-8FF143085C19}" dt="2024-06-05T11:48:06.308" v="31" actId="1076"/>
          <ac:spMkLst>
            <pc:docMk/>
            <pc:sldMk cId="4259797247" sldId="348"/>
            <ac:spMk id="3" creationId="{01B7E321-1C0E-F3F0-1CD0-3DFE7B03BA76}"/>
          </ac:spMkLst>
        </pc:spChg>
        <pc:spChg chg="mod">
          <ac:chgData name="Ganavi M" userId="aa0847465628f3dc" providerId="Windows Live" clId="Web-{6DD60CDC-C6BD-45BC-8161-8FF143085C19}" dt="2024-06-05T11:42:17.596" v="19"/>
          <ac:spMkLst>
            <pc:docMk/>
            <pc:sldMk cId="4259797247" sldId="348"/>
            <ac:spMk id="4" creationId="{103B4B10-953E-CBD1-9601-51A457AE9A56}"/>
          </ac:spMkLst>
        </pc:spChg>
        <pc:spChg chg="mod">
          <ac:chgData name="Ganavi M" userId="aa0847465628f3dc" providerId="Windows Live" clId="Web-{6DD60CDC-C6BD-45BC-8161-8FF143085C19}" dt="2024-06-05T11:42:17.596" v="20"/>
          <ac:spMkLst>
            <pc:docMk/>
            <pc:sldMk cId="4259797247" sldId="348"/>
            <ac:spMk id="6" creationId="{13ED15A3-DE62-52A5-CD5A-10BB62B31704}"/>
          </ac:spMkLst>
        </pc:spChg>
      </pc:sldChg>
      <pc:sldMasterChg chg="del delSldLayout">
        <pc:chgData name="Ganavi M" userId="aa0847465628f3dc" providerId="Windows Live" clId="Web-{6DD60CDC-C6BD-45BC-8161-8FF143085C19}" dt="2024-06-05T11:41:17.344" v="15"/>
        <pc:sldMasterMkLst>
          <pc:docMk/>
          <pc:sldMasterMk cId="4192361407" sldId="2147483672"/>
        </pc:sldMasterMkLst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2692929279" sldId="2147483673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1835173471" sldId="2147483674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1386170211" sldId="2147483675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1946240505" sldId="2147483676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3359154451" sldId="2147483677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3265634302" sldId="2147483678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3657725373" sldId="2147483679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2604667619" sldId="2147483680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3202702520" sldId="2147483681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972961964" sldId="2147483682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484610314" sldId="2147483683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3755541399" sldId="2147483684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1619271731" sldId="2147483685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2086613095" sldId="2147483686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3650769999" sldId="2147483687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2916848015" sldId="2147483688"/>
          </pc:sldLayoutMkLst>
        </pc:sldLayoutChg>
        <pc:sldLayoutChg chg="del">
          <pc:chgData name="Ganavi M" userId="aa0847465628f3dc" providerId="Windows Live" clId="Web-{6DD60CDC-C6BD-45BC-8161-8FF143085C19}" dt="2024-06-05T11:41:17.344" v="15"/>
          <pc:sldLayoutMkLst>
            <pc:docMk/>
            <pc:sldMasterMk cId="4192361407" sldId="2147483672"/>
            <pc:sldLayoutMk cId="483681002" sldId="2147483689"/>
          </pc:sldLayoutMkLst>
        </pc:sldLayoutChg>
      </pc:sldMasterChg>
      <pc:sldMasterChg chg="add del addSldLayout delSldLayout modSldLayout">
        <pc:chgData name="Ganavi M" userId="aa0847465628f3dc" providerId="Windows Live" clId="Web-{6DD60CDC-C6BD-45BC-8161-8FF143085C19}" dt="2024-06-05T11:41:32.626" v="16"/>
        <pc:sldMasterMkLst>
          <pc:docMk/>
          <pc:sldMasterMk cId="740723592" sldId="2147483690"/>
        </pc:sldMasterMkLst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3563563641" sldId="2147483691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4145224979" sldId="2147483692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3213341331" sldId="2147483693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3440836232" sldId="2147483694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3557407907" sldId="2147483695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1106115118" sldId="2147483696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3405186032" sldId="2147483697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1759918948" sldId="2147483698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2095639085" sldId="2147483699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4095552253" sldId="2147483700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1720989627" sldId="2147483701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2324174015" sldId="2147483702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1515315501" sldId="2147483703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2220444083" sldId="2147483704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3345871553" sldId="2147483705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3451364105" sldId="2147483706"/>
          </pc:sldLayoutMkLst>
        </pc:sldLayoutChg>
        <pc:sldLayoutChg chg="add del mod replId">
          <pc:chgData name="Ganavi M" userId="aa0847465628f3dc" providerId="Windows Live" clId="Web-{6DD60CDC-C6BD-45BC-8161-8FF143085C19}" dt="2024-06-05T11:41:32.626" v="16"/>
          <pc:sldLayoutMkLst>
            <pc:docMk/>
            <pc:sldMasterMk cId="740723592" sldId="2147483690"/>
            <pc:sldLayoutMk cId="640878151" sldId="2147483707"/>
          </pc:sldLayoutMkLst>
        </pc:sldLayoutChg>
      </pc:sldMasterChg>
      <pc:sldMasterChg chg="add del addSldLayout delSldLayout modSldLayout">
        <pc:chgData name="Ganavi M" userId="aa0847465628f3dc" providerId="Windows Live" clId="Web-{6DD60CDC-C6BD-45BC-8161-8FF143085C19}" dt="2024-06-05T11:41:51.158" v="17"/>
        <pc:sldMasterMkLst>
          <pc:docMk/>
          <pc:sldMasterMk cId="1760500734" sldId="2147483708"/>
        </pc:sldMasterMkLst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4153715569" sldId="2147483709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109958401" sldId="2147483710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2447571119" sldId="2147483711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2938265696" sldId="2147483712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3104781016" sldId="2147483713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3128111165" sldId="2147483714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109552503" sldId="2147483715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1515702086" sldId="2147483716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665473149" sldId="2147483717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4033045720" sldId="2147483718"/>
          </pc:sldLayoutMkLst>
        </pc:sldLayoutChg>
        <pc:sldLayoutChg chg="add del mod replId">
          <pc:chgData name="Ganavi M" userId="aa0847465628f3dc" providerId="Windows Live" clId="Web-{6DD60CDC-C6BD-45BC-8161-8FF143085C19}" dt="2024-06-05T11:41:51.158" v="17"/>
          <pc:sldLayoutMkLst>
            <pc:docMk/>
            <pc:sldMasterMk cId="1760500734" sldId="2147483708"/>
            <pc:sldLayoutMk cId="635589559" sldId="2147483719"/>
          </pc:sldLayoutMkLst>
        </pc:sldLayoutChg>
      </pc:sldMasterChg>
      <pc:sldMasterChg chg="add del addSldLayout delSldLayout modSldLayout">
        <pc:chgData name="Ganavi M" userId="aa0847465628f3dc" providerId="Windows Live" clId="Web-{6DD60CDC-C6BD-45BC-8161-8FF143085C19}" dt="2024-06-05T11:42:03.486" v="18"/>
        <pc:sldMasterMkLst>
          <pc:docMk/>
          <pc:sldMasterMk cId="2165645641" sldId="2147483720"/>
        </pc:sldMasterMkLst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483217822" sldId="2147483721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1012425605" sldId="2147483722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787252041" sldId="2147483723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3978323315" sldId="2147483724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1476126050" sldId="2147483725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2406495772" sldId="2147483726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3421661599" sldId="2147483727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3140013688" sldId="2147483728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3129115393" sldId="2147483729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4040192967" sldId="2147483730"/>
          </pc:sldLayoutMkLst>
        </pc:sldLayoutChg>
        <pc:sldLayoutChg chg="add del mod replId">
          <pc:chgData name="Ganavi M" userId="aa0847465628f3dc" providerId="Windows Live" clId="Web-{6DD60CDC-C6BD-45BC-8161-8FF143085C19}" dt="2024-06-05T11:42:03.486" v="18"/>
          <pc:sldLayoutMkLst>
            <pc:docMk/>
            <pc:sldMasterMk cId="2165645641" sldId="2147483720"/>
            <pc:sldLayoutMk cId="1475585021" sldId="2147483731"/>
          </pc:sldLayoutMkLst>
        </pc:sldLayoutChg>
      </pc:sldMasterChg>
      <pc:sldMasterChg chg="add del addSldLayout delSldLayout modSldLayout">
        <pc:chgData name="Ganavi M" userId="aa0847465628f3dc" providerId="Windows Live" clId="Web-{6DD60CDC-C6BD-45BC-8161-8FF143085C19}" dt="2024-06-05T11:47:23.463" v="22"/>
        <pc:sldMasterMkLst>
          <pc:docMk/>
          <pc:sldMasterMk cId="1422175645" sldId="2147483732"/>
        </pc:sldMasterMkLst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3635580286" sldId="2147483733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2499962696" sldId="2147483734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2937685352" sldId="2147483735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514752622" sldId="2147483736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1813886318" sldId="2147483737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155581771" sldId="2147483738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4231908597" sldId="2147483739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3318014510" sldId="2147483740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1778888338" sldId="2147483741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1580601422" sldId="2147483742"/>
          </pc:sldLayoutMkLst>
        </pc:sldLayoutChg>
        <pc:sldLayoutChg chg="add del mod replId">
          <pc:chgData name="Ganavi M" userId="aa0847465628f3dc" providerId="Windows Live" clId="Web-{6DD60CDC-C6BD-45BC-8161-8FF143085C19}" dt="2024-06-05T11:47:23.463" v="22"/>
          <pc:sldLayoutMkLst>
            <pc:docMk/>
            <pc:sldMasterMk cId="1422175645" sldId="2147483732"/>
            <pc:sldLayoutMk cId="508844487" sldId="2147483743"/>
          </pc:sldLayoutMkLst>
        </pc:sldLayoutChg>
      </pc:sldMasterChg>
      <pc:sldMasterChg chg="add del addSldLayout delSldLayout modSldLayout">
        <pc:chgData name="Ganavi M" userId="aa0847465628f3dc" providerId="Windows Live" clId="Web-{6DD60CDC-C6BD-45BC-8161-8FF143085C19}" dt="2024-06-05T11:47:27.604" v="23"/>
        <pc:sldMasterMkLst>
          <pc:docMk/>
          <pc:sldMasterMk cId="377134927" sldId="2147483744"/>
        </pc:sldMasterMkLst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2174653702" sldId="2147483745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2491198930" sldId="2147483746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2883176952" sldId="2147483747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859562071" sldId="2147483748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2256936983" sldId="2147483749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411614584" sldId="2147483750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3589035625" sldId="2147483751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1909192239" sldId="2147483752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617388191" sldId="2147483753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560125049" sldId="2147483754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616566805" sldId="2147483755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3482616423" sldId="2147483756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3008048357" sldId="2147483757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2594194191" sldId="2147483758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587330614" sldId="2147483759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179761728" sldId="2147483760"/>
          </pc:sldLayoutMkLst>
        </pc:sldLayoutChg>
        <pc:sldLayoutChg chg="add del mod replId">
          <pc:chgData name="Ganavi M" userId="aa0847465628f3dc" providerId="Windows Live" clId="Web-{6DD60CDC-C6BD-45BC-8161-8FF143085C19}" dt="2024-06-05T11:47:27.604" v="23"/>
          <pc:sldLayoutMkLst>
            <pc:docMk/>
            <pc:sldMasterMk cId="377134927" sldId="2147483744"/>
            <pc:sldLayoutMk cId="57113350" sldId="2147483761"/>
          </pc:sldLayoutMkLst>
        </pc:sldLayoutChg>
      </pc:sldMasterChg>
      <pc:sldMasterChg chg="add addSldLayout modSldLayout">
        <pc:chgData name="Ganavi M" userId="aa0847465628f3dc" providerId="Windows Live" clId="Web-{6DD60CDC-C6BD-45BC-8161-8FF143085C19}" dt="2024-06-05T11:47:27.604" v="23"/>
        <pc:sldMasterMkLst>
          <pc:docMk/>
          <pc:sldMasterMk cId="2986391415" sldId="2147483762"/>
        </pc:sldMasterMkLst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1381401703" sldId="2147483763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3577933132" sldId="2147483764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1956689414" sldId="2147483765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801113927" sldId="2147483766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1686547524" sldId="2147483767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643360071" sldId="2147483768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3922394287" sldId="2147483769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928207110" sldId="2147483770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2760202473" sldId="2147483771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1183247048" sldId="2147483772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2943211896" sldId="2147483773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1189456200" sldId="2147483774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2573242603" sldId="2147483775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4258225866" sldId="2147483776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1959986761" sldId="2147483777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2597038670" sldId="2147483778"/>
          </pc:sldLayoutMkLst>
        </pc:sldLayoutChg>
        <pc:sldLayoutChg chg="add mod replId">
          <pc:chgData name="Ganavi M" userId="aa0847465628f3dc" providerId="Windows Live" clId="Web-{6DD60CDC-C6BD-45BC-8161-8FF143085C19}" dt="2024-06-05T11:47:27.604" v="23"/>
          <pc:sldLayoutMkLst>
            <pc:docMk/>
            <pc:sldMasterMk cId="2986391415" sldId="2147483762"/>
            <pc:sldLayoutMk cId="3251703301" sldId="21474837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FED5B-78E8-4222-B500-3798EE4B0B3D}" type="datetimeFigureOut"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1391E-212D-4671-9C7F-31698BA0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E4F1AC19-F856-72A0-2D03-023901A1E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3DDBC29-2A0A-4D3B-B586-80606F9DB07D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E3530DB3-3659-E39C-1A50-8FBA3EF81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06261DB6-9DCC-E8D0-18D8-F3355F96E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937F59D-30F4-BBBE-BC87-489ABAA5A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C19B9B-0808-41E4-A990-9F2F9F7E7A23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623B5BC-B7FE-C985-C670-F7A024851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78143C3-9632-50E0-DF26-6E3366505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C8D5441-EAFE-1BB4-7D58-7B0434231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1BC9E2C-DDF2-4938-B251-8FFADFAC1B4A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13EDF06-E776-29DB-7218-E15794470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95F18D0-58EF-2A51-354F-D06111382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6F7F2765-4AFF-BE49-4E0C-7D349A313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98D651D-2EAB-49EA-9EBF-0999760C7375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E7F8477-115E-0ADB-DE04-C889F2CBC4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7333219-5FDE-2B7F-FC9F-4F0894345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2F606B43-089A-993F-82EB-7BB2D104C8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4A3D506-5D52-43AB-89EA-A0B8A2907BCB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0FB6C7D8-7F64-EB2A-C8B4-43A7EAE58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F1C70B7B-98DE-7883-1B5B-131774F05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A89C6496-E234-D0A7-79BA-5CD494DD4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25A7827-8F7E-4E3C-A9F1-3BF567552FC6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8557266-BE82-5DD2-9043-11D88798E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3853E2D-F926-FF03-D957-39F03F5C4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37F0FBCC-B149-6F0E-8497-915834523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D8B96A2-4E84-406F-9346-D28F24DCB752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A566FC88-36F9-3F00-075D-284F6C1FD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864504E9-91E8-4438-50A8-54FAAB26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986B95CD-407C-ED8F-BE07-E604DE944D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DBADA76-E817-4DDE-A3FB-A8C4FD61062C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426D488-1DA9-0C99-00FA-787C2F50A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6EE321B-079C-1DF6-AF2B-7D93AC1C1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176256B8-57D4-494A-1613-DA011C4AB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766466-B31C-4CCD-A141-559C60A1F6F3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8A75DD7-3B9F-E626-671B-7B6AB751E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99EEF8-317A-71D6-3624-E3DC4C236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40B646A3-A293-6873-4E3C-A82F20567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9D64987-6EEE-4D62-845E-1977F06A39A3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149645A-10F8-CD2E-26F7-3AC722410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CCDB4D3-41E8-1206-2A68-192A01305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DF2681A1-5996-555F-8B9C-5B90BA6FC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489D0B6-DF75-428F-ACA0-D0063EA8FA39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F29555F-5043-2329-A080-3072F8435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6BE8FEB-B16C-D8A1-A252-4AE8C5EC3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D040E17-5B04-02FF-FB5E-6B6025532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44DC720-E5F5-4D16-93A6-FBEBCA2B6A5F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A8978B31-8802-B3DD-3873-18B45D185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2B0D365C-0692-9903-32EB-C657983DC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8508F969-1C0F-A8C8-87C0-6847E6539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DE13C3-BAE0-409D-9933-C5E9FA193A3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F0661EC-4868-D840-97AC-282D83B26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3DCBA44-33F4-3B94-2131-9A40D8B4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34F0F088-C056-47F8-79D7-B6E747AD9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69766EC-07E8-4864-B24F-392DEBD59303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3C98B07-9CF2-E3B4-C4AB-5545E9619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E313D1D-1BC9-05E0-F71B-CB70A1AA4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DF0A9885-CDC6-3F04-F7EA-C472B1394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99916C2-EC92-4C36-BD47-B778C848489F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F8B50E9-B730-1474-2F59-154D76D84F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F18C4D5-895C-46E8-68EB-EE272412E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B9454CF5-A5FE-8CEF-0612-26ACED061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0FBA6D4-8B75-4A6B-ADD3-68AD719BEA69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717EFFA-919C-614B-2A2B-CA7123212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9CDF5D9-5D7C-2F63-1566-2A426C0F8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ADB54731-474C-169E-B99B-A97AA71C0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758BA0D-6410-4FB1-A66D-04F0BD17312A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FAE24F-97C7-A861-02E7-86F45173B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F79FC7C-DA17-B785-E841-7751D058C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A2C0E693-E6AC-A980-6641-844DF6E88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4C21282-AC04-42AE-96B7-F456E7CC9D29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5FC1A3E-01D4-6FFB-4699-7AE281A6F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AC11DBC-143D-D016-389C-1D0F8CBBE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8A8B3AA6-36E6-72CE-5850-42C216B57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C37C5C4-B277-43AA-AC33-338AE64D910D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0EE4F79-DAD9-FDFA-EB55-327FB63D3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8847116-E62D-8770-5D1B-6E27C5C1D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13CE5FEE-93CD-AD72-DEC2-704B8C16E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3C0A988-2A45-4D93-B845-7E844D23CD86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9AC25E6-C3F0-31DD-BC38-83E9EA60A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12C5492-C539-28B2-4029-6DC01F218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B3468F70-AA62-1697-69B3-4D5F02090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D53A584-B1F9-4B92-808A-C7380E28EAD3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13A3767-4ACC-D633-F28A-578EAF35C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0783FC0-74DB-704C-5314-0C34F8715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054E0823-41DD-CBE7-DD05-F95BC8801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420F119-4D94-41F6-A7CF-A591250330D3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BB63198B-281D-A907-4172-C145D9525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1BDA6F3-CD9A-41AC-B91D-5063F191D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C64DECBC-D3B5-CD75-0219-BDE5D214D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00F0778-202C-47FA-BD94-D52F23AAD2B5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D611ACF0-811E-E4BE-FB4B-9166160DF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CEEA4FBA-CB42-12CA-5F48-5718A166A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9000D584-EC58-0771-392B-FC90B34A3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24306F0-D3C8-4C84-820C-8C008973117F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DB9F390-9E77-4B78-B398-436CFB812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C921EF9-10BA-ED9F-32E1-95177E626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ED90E7DE-FB5D-E00F-02DD-6C9F55C1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496D1D4-6BF2-4F8B-8806-06B785D1382C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FD523CB-DA9F-183A-E732-656939AFE9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639BB35-7687-9741-3816-3E844126B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3D18B390-7603-B630-1A96-595B8B26E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2CA0ACF-3339-4055-9F71-C2B710D16A00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F237F9A-434B-2F00-B898-18FD56BCC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FB5652B-D8CB-4251-D941-911ACE980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07546BB4-37C7-EA66-5FEF-8E6483BDA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35983A5-94FA-4231-A9AE-612A0DD7C70B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26043E6-A025-6804-E4AC-A1DAE410E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B8A6253-E221-F139-2C74-63F419DAF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CE31413-B1F5-FD48-A70D-079DDAF73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F58D51F-52AF-499D-A201-16BC47482D29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E4D8C9A-4C75-8851-936F-0986D6739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52E674E-610E-EF08-F3C0-42B05D4A6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52102AB-A717-8D3D-E14B-77CD6F514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C23A9BE-3619-4A11-BE0F-55B97A73BC91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F1F1A9C-96BC-EA08-F5B4-37A99029D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06E7D3-FC32-0661-8189-CB7A70EF4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A3097F50-0C3D-2191-C64B-FD57B134A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1A403C0-6872-497C-B3DB-5E807DBE6E10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6BBA6A6-573B-CDA5-A537-5912B10B7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8C035A6-E684-EDB2-7D33-149B5E76E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05B907FE-FC79-7789-233E-96F1015E8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733ABF-C328-4EA4-8DE9-DEAF233BF80E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034724B-10E7-76DB-67D8-6DA1C3C3B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FB929E-403E-61CB-AB47-E912F4482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887FAEDD-B3B7-F3B9-3FB6-0EA25CB8E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B96BBE8-F3CF-4FB9-9B81-9E0AB9578C07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6198E97-6DDE-CFBF-CF74-4E21A5805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0E807FD-FC15-019A-F0CE-D153A3C3B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0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4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1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25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8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38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3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8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1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6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9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0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0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2020281" y="909823"/>
            <a:ext cx="7538458" cy="2375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rgbClr val="000000"/>
                </a:solidFill>
                <a:latin typeface="Bookman Old Style"/>
                <a:ea typeface="굴림"/>
                <a:cs typeface="Calibri"/>
              </a:rPr>
              <a:t>            </a:t>
            </a:r>
            <a:r>
              <a:rPr lang="en-US" sz="2900" dirty="0">
                <a:solidFill>
                  <a:srgbClr val="000000"/>
                </a:solidFill>
                <a:latin typeface="Century Gothic"/>
                <a:ea typeface="굴림"/>
                <a:cs typeface="Calibri"/>
              </a:rPr>
              <a:t>        Day 45</a:t>
            </a:r>
            <a:endParaRPr lang="en-US" dirty="0">
              <a:solidFill>
                <a:srgbClr val="000000"/>
              </a:solidFill>
            </a:endParaRPr>
          </a:p>
          <a:p>
            <a:endParaRPr lang="en-US" sz="2700" b="1">
              <a:solidFill>
                <a:srgbClr val="000000"/>
              </a:solidFill>
              <a:latin typeface="Bookman Old Style"/>
              <a:cs typeface="Calibri"/>
            </a:endParaRPr>
          </a:p>
          <a:p>
            <a:r>
              <a:rPr lang="en-US" sz="3500" dirty="0">
                <a:solidFill>
                  <a:srgbClr val="000000"/>
                </a:solidFill>
                <a:latin typeface="Century Gothic"/>
                <a:cs typeface="Calibri"/>
              </a:rPr>
              <a:t>       Linux Device Driver Training</a:t>
            </a:r>
          </a:p>
          <a:p>
            <a:endParaRPr lang="en-US" sz="1950" b="1">
              <a:solidFill>
                <a:srgbClr val="000000"/>
              </a:solidFill>
              <a:latin typeface="Bookman Old Style"/>
              <a:cs typeface="Calibri"/>
            </a:endParaRPr>
          </a:p>
          <a:p>
            <a:r>
              <a:rPr lang="en-US" sz="1950" b="1" dirty="0">
                <a:solidFill>
                  <a:srgbClr val="000000"/>
                </a:solidFill>
                <a:latin typeface="Arial"/>
                <a:cs typeface="Arial"/>
              </a:rPr>
              <a:t>                   </a:t>
            </a:r>
          </a:p>
          <a:p>
            <a:endParaRPr lang="en-US" sz="2100" b="1">
              <a:solidFill>
                <a:srgbClr val="000000"/>
              </a:solidFill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7521715" y="5503284"/>
            <a:ext cx="2618787" cy="790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Bookman Old Style"/>
                <a:ea typeface="굴림"/>
                <a:cs typeface="Calibri"/>
              </a:rPr>
              <a:t>Presented by,</a:t>
            </a:r>
          </a:p>
          <a:p>
            <a:r>
              <a:rPr lang="en-US" sz="1200" dirty="0">
                <a:solidFill>
                  <a:srgbClr val="000000"/>
                </a:solidFill>
                <a:latin typeface="Bookman Old Style"/>
                <a:ea typeface="굴림"/>
                <a:cs typeface="Calibri"/>
              </a:rPr>
              <a:t>Ganavi M </a:t>
            </a:r>
            <a:endParaRPr lang="en-US" sz="1200" dirty="0">
              <a:solidFill>
                <a:srgbClr val="000000"/>
              </a:solidFill>
              <a:latin typeface="Bookman Old Style"/>
              <a:ea typeface="굴림"/>
            </a:endParaRPr>
          </a:p>
          <a:p>
            <a:r>
              <a:rPr lang="en-US" sz="1200" dirty="0">
                <a:solidFill>
                  <a:srgbClr val="000000"/>
                </a:solidFill>
                <a:latin typeface="Bookman Old Style"/>
                <a:ea typeface="굴림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Ganavigowda512@gmail.com</a:t>
            </a:r>
            <a:endParaRPr lang="en-US" sz="1200" dirty="0">
              <a:solidFill>
                <a:srgbClr val="000000"/>
              </a:solidFill>
              <a:latin typeface="Bookman Old Style"/>
              <a:ea typeface="굴림"/>
              <a:cs typeface="Calibri"/>
            </a:endParaRPr>
          </a:p>
          <a:p>
            <a:endParaRPr lang="en-US" sz="1200" dirty="0">
              <a:solidFill>
                <a:srgbClr val="000000"/>
              </a:solidFill>
              <a:latin typeface="Bookman Old Style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7E321-1C0E-F3F0-1CD0-3DFE7B03B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3739" y="2100262"/>
            <a:ext cx="8579679" cy="1555934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rgbClr val="000000"/>
                </a:solidFill>
                <a:latin typeface="Verdana"/>
                <a:ea typeface="Verdana"/>
                <a:cs typeface="+mj-lt"/>
              </a:rPr>
              <a:t>Service Oriented Architecture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F35A0AB3-3522-CB30-8798-9EBFB390B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>
                <a:ea typeface="ＭＳ Ｐゴシック" panose="020B0600070205080204" pitchFamily="34" charset="-128"/>
              </a:rPr>
              <a:t>2. Current IT Environment(3)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69" name="Slide Number Placeholder 3">
            <a:extLst>
              <a:ext uri="{FF2B5EF4-FFF2-40B4-BE49-F238E27FC236}">
                <a16:creationId xmlns:a16="http://schemas.microsoft.com/office/drawing/2014/main" id="{8D18E2F3-CD17-8128-0A25-FBD5BAAE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1F4413C-D79E-41E7-8E68-BAA9F755F0DB}" type="slidenum">
              <a:rPr lang="en-US" altLang="en-US" sz="1800"/>
              <a:pPr/>
              <a:t>10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32772" name="Text Box 28">
            <a:extLst>
              <a:ext uri="{FF2B5EF4-FFF2-40B4-BE49-F238E27FC236}">
                <a16:creationId xmlns:a16="http://schemas.microsoft.com/office/drawing/2014/main" id="{DF8B04D9-BD33-FFCF-90A7-F4EA1B8C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1708151"/>
            <a:ext cx="74644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Primary application environment for SIS is Ingres</a:t>
            </a:r>
          </a:p>
          <a:p>
            <a:r>
              <a:rPr lang="en-US" altLang="en-US" sz="1800"/>
              <a:t>  hosted on HP 4400 running HP/UX Version 11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Business logic encapsulated in C procedures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Over 400 Ingress forms screens providing various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800"/>
              <a:t>  functionality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End users use SSH to access the system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Close to 200 batch processes constitute core of the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800"/>
              <a:t>  processing related to information extraction, information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800"/>
              <a:t>  updates as well as reporting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Batch program scheduling is performed by Xi-batch scheduler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Batch programs are written in the C programming language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1800"/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… The report contains more detail but this gives us a flavor.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D45993C6-D67C-4B8F-1C43-8176EE2C7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>
                <a:ea typeface="ＭＳ Ｐゴシック" panose="020B0600070205080204" pitchFamily="34" charset="-128"/>
              </a:rPr>
              <a:t>Enterprise Integration Patterns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7" name="Slide Number Placeholder 3">
            <a:extLst>
              <a:ext uri="{FF2B5EF4-FFF2-40B4-BE49-F238E27FC236}">
                <a16:creationId xmlns:a16="http://schemas.microsoft.com/office/drawing/2014/main" id="{473C8319-C4BC-E0C3-AAC4-A2A2A4A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65781A-3383-48A4-AC33-B01A5C924A37}" type="slidenum">
              <a:rPr lang="en-US" altLang="en-US" sz="1800"/>
              <a:pPr/>
              <a:t>11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600EDA97-ED69-741E-F387-A0AC9DBA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752600"/>
            <a:ext cx="82073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 sz="3600"/>
              <a:t>Review the four integration styles: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3600"/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3600"/>
              <a:t> File Transfer 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3600"/>
              <a:t> Shared Database 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3600"/>
              <a:t> Remote Procedure Call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3600"/>
              <a:t> Messaging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F84882D0-1219-95F1-27EC-6FDEB43D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>
                <a:ea typeface="ＭＳ Ｐゴシック" panose="020B0600070205080204" pitchFamily="34" charset="-128"/>
              </a:rPr>
              <a:t>2. Current IT Environment(4)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7317647A-60D8-28C7-241C-F3868910A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708150"/>
            <a:ext cx="29289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SIS System Interfaces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1800"/>
          </a:p>
          <a:p>
            <a:pPr>
              <a:buFont typeface="Times" panose="02020603050405020304" pitchFamily="18" charset="0"/>
              <a:buChar char="•"/>
            </a:pPr>
            <a:endParaRPr lang="en-US" altLang="en-US" sz="1800"/>
          </a:p>
        </p:txBody>
      </p:sp>
      <p:sp>
        <p:nvSpPr>
          <p:cNvPr id="36869" name="Oval 4">
            <a:extLst>
              <a:ext uri="{FF2B5EF4-FFF2-40B4-BE49-F238E27FC236}">
                <a16:creationId xmlns:a16="http://schemas.microsoft.com/office/drawing/2014/main" id="{95E29456-49F4-9A52-7863-0546FE62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6600"/>
            <a:ext cx="6248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DF8BEC77-1D35-25DF-2628-29A8C6D0D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3308351"/>
            <a:ext cx="592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SIS</a:t>
            </a:r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3C9EA82A-CDF1-0A43-42B6-C6B9CDC7F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A86DF58E-D018-FD4D-A23D-2781D62E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2317751"/>
            <a:ext cx="148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Folderwave</a:t>
            </a:r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C7AB3A57-5DBB-2221-2197-02D37D396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733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D0855F64-39E1-D671-018A-0D1A494C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4527551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Library</a:t>
            </a:r>
          </a:p>
        </p:txBody>
      </p:sp>
      <p:sp>
        <p:nvSpPr>
          <p:cNvPr id="36875" name="Line 10">
            <a:extLst>
              <a:ext uri="{FF2B5EF4-FFF2-40B4-BE49-F238E27FC236}">
                <a16:creationId xmlns:a16="http://schemas.microsoft.com/office/drawing/2014/main" id="{33F57F0E-5699-DA91-8A2F-B3D0BDB63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>
            <a:extLst>
              <a:ext uri="{FF2B5EF4-FFF2-40B4-BE49-F238E27FC236}">
                <a16:creationId xmlns:a16="http://schemas.microsoft.com/office/drawing/2014/main" id="{2854E5A5-7971-5575-95F6-D1531A15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298951"/>
            <a:ext cx="157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Mellon Bank</a:t>
            </a:r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4475642E-55F0-4358-DAEE-9C601F65C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3">
            <a:extLst>
              <a:ext uri="{FF2B5EF4-FFF2-40B4-BE49-F238E27FC236}">
                <a16:creationId xmlns:a16="http://schemas.microsoft.com/office/drawing/2014/main" id="{A0E9CA92-6898-FD1C-38C3-956D142B2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6" y="4984751"/>
            <a:ext cx="595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IRS</a:t>
            </a:r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7A83FCC5-1BB0-0765-F4CC-F4DF8E109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2590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>
            <a:extLst>
              <a:ext uri="{FF2B5EF4-FFF2-40B4-BE49-F238E27FC236}">
                <a16:creationId xmlns:a16="http://schemas.microsoft.com/office/drawing/2014/main" id="{0E0CC4DC-3674-B20B-3742-00E6AA9F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2415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Blackboard</a:t>
            </a:r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9E493D6B-4B20-EED0-E671-EDD77521E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657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18D1384E-A7E2-11BC-A939-2BA95392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6" y="4451351"/>
            <a:ext cx="1108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Housing</a:t>
            </a: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28C65BD3-5AAE-8837-A8BA-B3929F51E2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362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D0050A45-5915-6C97-39A6-AC2F3CE5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6" y="1784350"/>
            <a:ext cx="1306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Oracle</a:t>
            </a:r>
          </a:p>
          <a:p>
            <a:r>
              <a:rPr lang="en-US" altLang="en-US" sz="1800"/>
              <a:t>Financials</a:t>
            </a: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77C1C7F6-CDE3-A8F8-BAE1-2E6783045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33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F84A2435-B6E1-D8E0-A70D-C1F4A4A78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441951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Parking</a:t>
            </a:r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2AD28DD3-9A1E-99DB-71AA-D234E70C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670331"/>
            <a:ext cx="4181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More than 20 other systems </a:t>
            </a:r>
          </a:p>
          <a:p>
            <a:r>
              <a:rPr lang="en-US" altLang="en-US" sz="1800"/>
              <a:t>are shown in the actual document.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B5D60999-E29A-59A2-E309-DEB32E2DE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-46512"/>
            <a:ext cx="10018713" cy="1752599"/>
          </a:xfrm>
        </p:spPr>
        <p:txBody>
          <a:bodyPr/>
          <a:lstStyle/>
          <a:p>
            <a:r>
              <a:rPr lang="en-US" altLang="en-US" sz="3900">
                <a:ea typeface="ＭＳ Ｐゴシック" panose="020B0600070205080204" pitchFamily="34" charset="-128"/>
              </a:rPr>
              <a:t>2. Current IT Environment(5)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3" name="Slide Number Placeholder 3">
            <a:extLst>
              <a:ext uri="{FF2B5EF4-FFF2-40B4-BE49-F238E27FC236}">
                <a16:creationId xmlns:a16="http://schemas.microsoft.com/office/drawing/2014/main" id="{5795BFE1-A696-3D29-0D82-FC2C423D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8F5BAD4-175F-484D-9EAE-603F7AFB14F1}" type="slidenum">
              <a:rPr lang="en-US" altLang="en-US" sz="1800"/>
              <a:pPr/>
              <a:t>13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8F61A094-842E-F1E1-8FCA-967ECEC4E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1708151"/>
            <a:ext cx="43211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SIS 2.0 is on hold. 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The proposed SIS 2.0 Architecture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1800"/>
          </a:p>
          <a:p>
            <a:pPr>
              <a:buFont typeface="Times" panose="02020603050405020304" pitchFamily="18" charset="0"/>
              <a:buChar char="•"/>
            </a:pPr>
            <a:endParaRPr lang="en-US" altLang="en-US" sz="1800"/>
          </a:p>
        </p:txBody>
      </p:sp>
      <p:sp>
        <p:nvSpPr>
          <p:cNvPr id="38917" name="Rectangle 23">
            <a:extLst>
              <a:ext uri="{FF2B5EF4-FFF2-40B4-BE49-F238E27FC236}">
                <a16:creationId xmlns:a16="http://schemas.microsoft.com/office/drawing/2014/main" id="{AF0C1045-8390-D2AE-DB9A-0EE1B7EB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2800"/>
            <a:ext cx="12192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8918" name="Rectangle 24">
            <a:extLst>
              <a:ext uri="{FF2B5EF4-FFF2-40B4-BE49-F238E27FC236}">
                <a16:creationId xmlns:a16="http://schemas.microsoft.com/office/drawing/2014/main" id="{8719F3AF-7C78-2254-378E-14D01DB93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8919" name="Rectangle 25">
            <a:extLst>
              <a:ext uri="{FF2B5EF4-FFF2-40B4-BE49-F238E27FC236}">
                <a16:creationId xmlns:a16="http://schemas.microsoft.com/office/drawing/2014/main" id="{93F726E6-4AA8-25C8-FA29-8A2D44F2E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528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8920" name="Rectangle 26">
            <a:extLst>
              <a:ext uri="{FF2B5EF4-FFF2-40B4-BE49-F238E27FC236}">
                <a16:creationId xmlns:a16="http://schemas.microsoft.com/office/drawing/2014/main" id="{5F3EC6F2-EB77-EBD5-C420-9DFCF4F8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528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8921" name="Rectangle 27">
            <a:extLst>
              <a:ext uri="{FF2B5EF4-FFF2-40B4-BE49-F238E27FC236}">
                <a16:creationId xmlns:a16="http://schemas.microsoft.com/office/drawing/2014/main" id="{D6A6A2A6-278C-7DFB-3112-92DE742A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200"/>
              <a:t>Dataservices</a:t>
            </a:r>
          </a:p>
          <a:p>
            <a:pPr algn="ctr"/>
            <a:r>
              <a:rPr lang="en-US" altLang="en-US" sz="1200"/>
              <a:t>class</a:t>
            </a:r>
            <a:endParaRPr lang="en-US" altLang="en-US" sz="1800"/>
          </a:p>
        </p:txBody>
      </p:sp>
      <p:sp>
        <p:nvSpPr>
          <p:cNvPr id="38922" name="AutoShape 29">
            <a:extLst>
              <a:ext uri="{FF2B5EF4-FFF2-40B4-BE49-F238E27FC236}">
                <a16:creationId xmlns:a16="http://schemas.microsoft.com/office/drawing/2014/main" id="{92513FA6-10FC-9E0F-8DB9-D7FCA2335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00400"/>
            <a:ext cx="1295400" cy="53340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200"/>
              <a:t>Database</a:t>
            </a:r>
          </a:p>
        </p:txBody>
      </p:sp>
      <p:sp>
        <p:nvSpPr>
          <p:cNvPr id="38923" name="Text Box 31">
            <a:extLst>
              <a:ext uri="{FF2B5EF4-FFF2-40B4-BE49-F238E27FC236}">
                <a16:creationId xmlns:a16="http://schemas.microsoft.com/office/drawing/2014/main" id="{D0667EF9-3A5A-5BE4-425C-C95A03480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10302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HTML DOCS</a:t>
            </a:r>
          </a:p>
        </p:txBody>
      </p:sp>
      <p:sp>
        <p:nvSpPr>
          <p:cNvPr id="38924" name="Text Box 34">
            <a:extLst>
              <a:ext uri="{FF2B5EF4-FFF2-40B4-BE49-F238E27FC236}">
                <a16:creationId xmlns:a16="http://schemas.microsoft.com/office/drawing/2014/main" id="{E305C94A-2457-D2FA-0856-C5033F56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395663"/>
            <a:ext cx="4270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JSP</a:t>
            </a:r>
            <a:endParaRPr lang="en-US" altLang="en-US" sz="1800"/>
          </a:p>
        </p:txBody>
      </p:sp>
      <p:sp>
        <p:nvSpPr>
          <p:cNvPr id="38925" name="Text Box 35">
            <a:extLst>
              <a:ext uri="{FF2B5EF4-FFF2-40B4-BE49-F238E27FC236}">
                <a16:creationId xmlns:a16="http://schemas.microsoft.com/office/drawing/2014/main" id="{87985C66-D9B2-9B47-00DC-2AA07ADFC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395663"/>
            <a:ext cx="6810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Servlet</a:t>
            </a:r>
            <a:endParaRPr lang="en-US" altLang="en-US" sz="1800"/>
          </a:p>
        </p:txBody>
      </p:sp>
      <p:sp>
        <p:nvSpPr>
          <p:cNvPr id="38926" name="Text Box 36">
            <a:extLst>
              <a:ext uri="{FF2B5EF4-FFF2-40B4-BE49-F238E27FC236}">
                <a16:creationId xmlns:a16="http://schemas.microsoft.com/office/drawing/2014/main" id="{D4EB6EC1-62CA-9958-C9D3-D3F8073A7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3395663"/>
            <a:ext cx="431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EJB</a:t>
            </a:r>
          </a:p>
        </p:txBody>
      </p:sp>
      <p:sp>
        <p:nvSpPr>
          <p:cNvPr id="38927" name="Text Box 39">
            <a:extLst>
              <a:ext uri="{FF2B5EF4-FFF2-40B4-BE49-F238E27FC236}">
                <a16:creationId xmlns:a16="http://schemas.microsoft.com/office/drawing/2014/main" id="{47BAE19E-C749-1463-564E-36E19D15C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590800"/>
            <a:ext cx="1362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Client side </a:t>
            </a:r>
          </a:p>
          <a:p>
            <a:r>
              <a:rPr lang="en-US" altLang="en-US" sz="1400"/>
              <a:t>Presentation </a:t>
            </a:r>
          </a:p>
          <a:p>
            <a:r>
              <a:rPr lang="en-US" altLang="en-US" sz="1400"/>
              <a:t>layer</a:t>
            </a:r>
          </a:p>
        </p:txBody>
      </p:sp>
      <p:sp>
        <p:nvSpPr>
          <p:cNvPr id="38928" name="Text Box 40">
            <a:extLst>
              <a:ext uri="{FF2B5EF4-FFF2-40B4-BE49-F238E27FC236}">
                <a16:creationId xmlns:a16="http://schemas.microsoft.com/office/drawing/2014/main" id="{FA765324-27D5-B1F5-D8F4-5D1E613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6" y="2901950"/>
            <a:ext cx="766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(View)</a:t>
            </a:r>
          </a:p>
        </p:txBody>
      </p:sp>
      <p:sp>
        <p:nvSpPr>
          <p:cNvPr id="38929" name="Text Box 41">
            <a:extLst>
              <a:ext uri="{FF2B5EF4-FFF2-40B4-BE49-F238E27FC236}">
                <a16:creationId xmlns:a16="http://schemas.microsoft.com/office/drawing/2014/main" id="{FEB0097E-5F6E-5C5E-57A8-D09110EAF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2978150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(Controller)</a:t>
            </a:r>
          </a:p>
        </p:txBody>
      </p:sp>
      <p:sp>
        <p:nvSpPr>
          <p:cNvPr id="38930" name="Text Box 42">
            <a:extLst>
              <a:ext uri="{FF2B5EF4-FFF2-40B4-BE49-F238E27FC236}">
                <a16:creationId xmlns:a16="http://schemas.microsoft.com/office/drawing/2014/main" id="{47562F98-754D-1006-2EAA-A0191A90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38401"/>
            <a:ext cx="2439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Server side presentation </a:t>
            </a:r>
          </a:p>
          <a:p>
            <a:r>
              <a:rPr lang="en-US" altLang="en-US" sz="1400"/>
              <a:t>layer</a:t>
            </a:r>
            <a:endParaRPr lang="en-US" altLang="en-US" sz="1800"/>
          </a:p>
        </p:txBody>
      </p:sp>
      <p:sp>
        <p:nvSpPr>
          <p:cNvPr id="38931" name="Text Box 44">
            <a:extLst>
              <a:ext uri="{FF2B5EF4-FFF2-40B4-BE49-F238E27FC236}">
                <a16:creationId xmlns:a16="http://schemas.microsoft.com/office/drawing/2014/main" id="{5B443F3D-3D7C-1DF0-9673-0399E2E62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6" y="2698751"/>
            <a:ext cx="906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Business </a:t>
            </a:r>
          </a:p>
          <a:p>
            <a:r>
              <a:rPr lang="en-US" altLang="en-US" sz="1200"/>
              <a:t>services </a:t>
            </a:r>
          </a:p>
          <a:p>
            <a:r>
              <a:rPr lang="en-US" altLang="en-US" sz="1200"/>
              <a:t>layer</a:t>
            </a:r>
            <a:endParaRPr lang="en-US" altLang="en-US" sz="1800"/>
          </a:p>
        </p:txBody>
      </p:sp>
      <p:sp>
        <p:nvSpPr>
          <p:cNvPr id="38932" name="Text Box 45">
            <a:extLst>
              <a:ext uri="{FF2B5EF4-FFF2-40B4-BE49-F238E27FC236}">
                <a16:creationId xmlns:a16="http://schemas.microsoft.com/office/drawing/2014/main" id="{928B467C-9DC1-597B-655D-E59B759BA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2622550"/>
            <a:ext cx="1214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Data services</a:t>
            </a:r>
          </a:p>
          <a:p>
            <a:r>
              <a:rPr lang="en-US" altLang="en-US" sz="1200"/>
              <a:t> layer</a:t>
            </a:r>
          </a:p>
        </p:txBody>
      </p:sp>
      <p:sp>
        <p:nvSpPr>
          <p:cNvPr id="38933" name="Text Box 46">
            <a:extLst>
              <a:ext uri="{FF2B5EF4-FFF2-40B4-BE49-F238E27FC236}">
                <a16:creationId xmlns:a16="http://schemas.microsoft.com/office/drawing/2014/main" id="{BA2558FB-F656-C701-32EC-FF12D724C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254635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EIS Database</a:t>
            </a:r>
            <a:endParaRPr lang="en-US" altLang="en-US" sz="1800"/>
          </a:p>
        </p:txBody>
      </p:sp>
      <p:sp>
        <p:nvSpPr>
          <p:cNvPr id="38934" name="Text Box 47">
            <a:extLst>
              <a:ext uri="{FF2B5EF4-FFF2-40B4-BE49-F238E27FC236}">
                <a16:creationId xmlns:a16="http://schemas.microsoft.com/office/drawing/2014/main" id="{87E9AF0A-878F-75D7-4F7F-3FCA2A01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070350"/>
            <a:ext cx="4521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Multi-tier architecture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Promoting separation of concerns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Better security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Better scalability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Work already completed is expected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800"/>
              <a:t>  to compliment the SOA approach</a:t>
            </a:r>
          </a:p>
        </p:txBody>
      </p:sp>
      <p:sp>
        <p:nvSpPr>
          <p:cNvPr id="38935" name="Text Box 48">
            <a:extLst>
              <a:ext uri="{FF2B5EF4-FFF2-40B4-BE49-F238E27FC236}">
                <a16:creationId xmlns:a16="http://schemas.microsoft.com/office/drawing/2014/main" id="{3DE6FDD2-F41B-0523-AC37-4E5B5B99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6" y="4070350"/>
            <a:ext cx="30003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Technical specifications: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JBoss App server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JBoss Web server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Oracle 10g DBMS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800"/>
              <a:t> Web ISO (a layer over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1800"/>
              <a:t>                 Kerberos)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751E01BB-4025-EAB4-D54E-7CDD9FC55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2. Current I.T. Environment (6)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3FE568C-BF89-7333-5C2D-D6F4422CD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6258" y="2439389"/>
            <a:ext cx="10018713" cy="3124201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Challenges: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- No reference architecture implies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* Different stakeholders take 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different approaches.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* Unmanageable, isolated, 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difficult-to-secure mix of    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systems and technologies</a:t>
            </a:r>
          </a:p>
        </p:txBody>
      </p:sp>
      <p:sp>
        <p:nvSpPr>
          <p:cNvPr id="40961" name="Slide Number Placeholder 3">
            <a:extLst>
              <a:ext uri="{FF2B5EF4-FFF2-40B4-BE49-F238E27FC236}">
                <a16:creationId xmlns:a16="http://schemas.microsoft.com/office/drawing/2014/main" id="{69DDCAA0-CD67-EE4E-B85F-BF01A03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B8410D7-41BF-4AEA-8822-B4B01CF6B697}" type="slidenum">
              <a:rPr lang="en-US" altLang="en-US" sz="1800"/>
              <a:pPr/>
              <a:t>14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26274F9A-4E3B-3479-EF43-FE53F4678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2. Current I.T. Environment (7)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F8C1242-3E68-0577-855D-BC5EE4C10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Challenges: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/>
              </a:rPr>
              <a:t>   - The point-to-point external integrations imply</a:t>
            </a:r>
          </a:p>
          <a:p>
            <a:pPr>
              <a:buNone/>
            </a:pPr>
            <a:r>
              <a:rPr lang="en-US" altLang="en-US" dirty="0">
                <a:ea typeface="ＭＳ Ｐゴシック"/>
              </a:rPr>
              <a:t>        * increases in complexity</a:t>
            </a:r>
          </a:p>
          <a:p>
            <a:pPr>
              <a:buNone/>
            </a:pPr>
            <a:r>
              <a:rPr lang="en-US" altLang="en-US" dirty="0">
                <a:ea typeface="ＭＳ Ｐゴシック"/>
              </a:rPr>
              <a:t>        * unreliability 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dirty="0">
                <a:ea typeface="ＭＳ Ｐゴシック"/>
              </a:rPr>
              <a:t>        * difficult to audit</a:t>
            </a:r>
          </a:p>
          <a:p>
            <a:pPr>
              <a:buNone/>
            </a:pPr>
            <a:r>
              <a:rPr lang="en-US" altLang="en-US" dirty="0">
                <a:ea typeface="ＭＳ Ｐゴシック"/>
              </a:rPr>
              <a:t>        * lacking in agility</a:t>
            </a:r>
          </a:p>
        </p:txBody>
      </p:sp>
      <p:sp>
        <p:nvSpPr>
          <p:cNvPr id="43009" name="Slide Number Placeholder 3">
            <a:extLst>
              <a:ext uri="{FF2B5EF4-FFF2-40B4-BE49-F238E27FC236}">
                <a16:creationId xmlns:a16="http://schemas.microsoft.com/office/drawing/2014/main" id="{CF544C38-1AA6-CB1B-CC69-D681CBB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0886D5C-9515-448E-85AF-93E6B8A89E6D}" type="slidenum">
              <a:rPr lang="en-US" altLang="en-US" sz="1800"/>
              <a:pPr/>
              <a:t>15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D88DEC0F-2064-8CBD-3CC5-5B263012F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131618"/>
            <a:ext cx="10018713" cy="1752599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2. Current I.T. Environment (8)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136F760-8F5E-5D30-FDBE-FB3FE44AF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/>
              </a:rPr>
              <a:t>Challenges: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/>
              </a:rPr>
              <a:t>       -Tight coupling within and   between SIS systems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/>
              </a:rPr>
              <a:t>       -Technology focused rather than business focused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ea typeface="ＭＳ Ｐゴシック"/>
              </a:rPr>
              <a:t>       -Heterogeneity may become unmanageable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ea typeface="ＭＳ Ｐゴシック"/>
              </a:rPr>
              <a:t>       -Inconsistent version control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/>
              </a:rPr>
              <a:t>       -Mostly unstructured (flat file) data exchange 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45057" name="Slide Number Placeholder 3">
            <a:extLst>
              <a:ext uri="{FF2B5EF4-FFF2-40B4-BE49-F238E27FC236}">
                <a16:creationId xmlns:a16="http://schemas.microsoft.com/office/drawing/2014/main" id="{CD30F079-CFB8-1014-2030-9F2AAAF1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10E7CED-6FDB-444D-A83F-4136853966F9}" type="slidenum">
              <a:rPr lang="en-US" altLang="en-US" sz="1800"/>
              <a:pPr/>
              <a:t>16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78F574C1-1013-70B6-BD32-559930D64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5558" y="2969"/>
            <a:ext cx="10018713" cy="1752599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2. Current I.T. Environment (9)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FE92DD9-4F5B-F0CE-B518-BA07ED7AA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3894" y="1786246"/>
            <a:ext cx="10404661" cy="32330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/>
              </a:rPr>
              <a:t>Challenges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ea typeface="ＭＳ Ｐゴシック"/>
              </a:rPr>
              <a:t>    -Current governance structure cannot adequately address issues related to shared data and services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ea typeface="ＭＳ Ｐゴシック"/>
              </a:rPr>
              <a:t>    -Lack of adequate system monitoring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ea typeface="ＭＳ Ｐゴシック"/>
              </a:rPr>
              <a:t>    -Many external systems are accessed  and utilized w/o standard interfaces, policies, or SLA</a:t>
            </a:r>
            <a:r>
              <a:rPr lang="ja-JP" altLang="en-US" sz="2800">
                <a:ea typeface="ＭＳ Ｐゴシック"/>
              </a:rPr>
              <a:t>’</a:t>
            </a:r>
            <a:r>
              <a:rPr lang="en-US" altLang="ja-JP" sz="2800" dirty="0">
                <a:ea typeface="ＭＳ Ｐゴシック"/>
              </a:rPr>
              <a:t>s. 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7105" name="Slide Number Placeholder 3">
            <a:extLst>
              <a:ext uri="{FF2B5EF4-FFF2-40B4-BE49-F238E27FC236}">
                <a16:creationId xmlns:a16="http://schemas.microsoft.com/office/drawing/2014/main" id="{D35FDB74-B93C-14FB-7CEE-1FC4B621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735C79-3ACF-4281-B47C-A2A83AF94452}" type="slidenum">
              <a:rPr lang="en-US" altLang="en-US" sz="1800"/>
              <a:pPr/>
              <a:t>17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61E6B8AD-DFBC-527F-1445-8D072C41D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3064" y="230579"/>
            <a:ext cx="10018713" cy="1752599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3. SOA Reference Architecture Requirements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7B9FD60-C6A2-FC41-D203-316DF5B57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Agility (design for change)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Use of standards (promotes loose coupling, prevents lock-in)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Separation of concerns (separation of business logic from integration promotes maintainability)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Reuse (leverage existing enterprise assets)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49153" name="Slide Number Placeholder 3">
            <a:extLst>
              <a:ext uri="{FF2B5EF4-FFF2-40B4-BE49-F238E27FC236}">
                <a16:creationId xmlns:a16="http://schemas.microsoft.com/office/drawing/2014/main" id="{CFB29E51-C839-A533-44F6-6FE9711E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7F0F68E-EE30-48BC-B213-A1954EA37817}" type="slidenum">
              <a:rPr lang="en-US" altLang="en-US" sz="1800"/>
              <a:pPr/>
              <a:t>18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96D34C25-BB69-00CE-F27A-27D2AA82B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977" y="2206831"/>
            <a:ext cx="26939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Underlying principles:</a:t>
            </a:r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C70D9B91-B83E-943D-247D-F82EF3F01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1921" y="210787"/>
            <a:ext cx="10305700" cy="1752599"/>
          </a:xfrm>
        </p:spPr>
        <p:txBody>
          <a:bodyPr/>
          <a:lstStyle/>
          <a:p>
            <a:r>
              <a:rPr lang="en-US" altLang="en-US" sz="3800">
                <a:ea typeface="ＭＳ Ｐゴシック" panose="020B0600070205080204" pitchFamily="34" charset="-128"/>
              </a:rPr>
              <a:t>3. SOA Reference Architecture Specific Requirements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E905EDA-FB11-2D4D-0441-C24ECA45E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4518" y="2320635"/>
            <a:ext cx="10553102" cy="3173681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Integration and messaging patterns (ESB usage)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Availability (failover, redundancy) of reference architecture components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Security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Auditing and monitoring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Open source tools must be considered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Use of BPEL must be addressed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International campuses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Interfaces with other education institutions and federal agencies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Connectivity, scalability, availability with other campuses must be considered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1201" name="Slide Number Placeholder 3">
            <a:extLst>
              <a:ext uri="{FF2B5EF4-FFF2-40B4-BE49-F238E27FC236}">
                <a16:creationId xmlns:a16="http://schemas.microsoft.com/office/drawing/2014/main" id="{4384C436-0647-4AC6-6046-3CF0B3B3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20A89FA-87E5-44B6-889C-3540D1178EBE}" type="slidenum">
              <a:rPr lang="en-US" altLang="en-US" sz="1800"/>
              <a:pPr/>
              <a:t>19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5A06FFB6-46D5-4135-933B-2E693D007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High Level SOA Reference Architecture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4BFAE64-ABFB-0644-4E19-805486B2F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These slides outline the document provide by IBM to CMU to guide CMU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s development of a Student Service Suite (S</a:t>
            </a:r>
            <a:r>
              <a:rPr lang="en-US" altLang="ja-JP" sz="2800" baseline="30000">
                <a:ea typeface="ＭＳ Ｐゴシック" panose="020B0600070205080204" pitchFamily="34" charset="-128"/>
              </a:rPr>
              <a:t>3</a:t>
            </a:r>
            <a:r>
              <a:rPr lang="en-US" altLang="ja-JP" sz="2800">
                <a:ea typeface="ＭＳ Ｐゴシック" panose="020B0600070205080204" pitchFamily="34" charset="-128"/>
              </a:rPr>
              <a:t>) SOA.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Work on this documented was completed in March of 2008.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In this course, we will use this document as a case study in SOA design.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See Blackboard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s Course Documents section.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BF4A79DA-1EA9-A5D8-479A-A2F4443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Verdana"/>
                <a:ea typeface="ＭＳ Ｐゴシック"/>
              </a:rPr>
              <a:t>.</a:t>
            </a:r>
          </a:p>
        </p:txBody>
      </p:sp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C08A4B7B-B75A-58F9-3031-9E17F467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711149-53B0-4259-BB37-B1A90EF5249F}" type="slidenum">
              <a:rPr lang="en-US" altLang="en-US" sz="1800"/>
              <a:pPr/>
              <a:t>2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F6A19751-2DCF-5082-E792-30EAFD2E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Architecture(1) 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2F01846-81E4-E91B-1337-33FCE2A90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Vision for the new architecture</a:t>
            </a:r>
            <a:r>
              <a:rPr lang="en-US" altLang="en-US" sz="2400">
                <a:ea typeface="ＭＳ Ｐゴシック" panose="020B0600070205080204" pitchFamily="34" charset="-128"/>
              </a:rPr>
              <a:t>: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Agile, reusable, use of web protocols, ease of discovery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Rigid, hard-wired approach replaced with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plug-and-play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,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choreographed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approach.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Diverse operating systems, data base management systems, applications and frameworks exist at CMU.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Standardized interfaces make services platform-,location-, and device-independent.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Complexity of integration addressed with widely available web protocols.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</a:t>
            </a:r>
          </a:p>
        </p:txBody>
      </p:sp>
      <p:sp>
        <p:nvSpPr>
          <p:cNvPr id="53249" name="Slide Number Placeholder 3">
            <a:extLst>
              <a:ext uri="{FF2B5EF4-FFF2-40B4-BE49-F238E27FC236}">
                <a16:creationId xmlns:a16="http://schemas.microsoft.com/office/drawing/2014/main" id="{17FA025D-16D9-D9FC-3C7B-9495E7F6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6DBB6CE-D22A-4FD3-B2D3-C32FD1D99A71}" type="slidenum">
              <a:rPr lang="en-US" altLang="en-US" sz="1800"/>
              <a:pPr/>
              <a:t>20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42B57B90-F3D0-C9A0-E9AB-6075A8E7B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Architecture(2) 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D3118BB-7089-18BC-4884-7FF218E6C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Instituting an Architectural Discipline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Focus on near and long term horizon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Clearly defined long-term business direction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Identify near-term business initiatives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Create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rolling waves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of near-term business initiatives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5297" name="Slide Number Placeholder 3">
            <a:extLst>
              <a:ext uri="{FF2B5EF4-FFF2-40B4-BE49-F238E27FC236}">
                <a16:creationId xmlns:a16="http://schemas.microsoft.com/office/drawing/2014/main" id="{7EA2E4DF-8C3B-7D7E-407A-E8518352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27B8869-1988-4194-8682-776ADC241357}" type="slidenum">
              <a:rPr lang="en-US" altLang="en-US" sz="1800"/>
              <a:pPr/>
              <a:t>21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101EE9C5-A915-1173-524E-44493BF5F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Architecture(3)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D8C4A3C-8FE1-C80E-1DED-75B0F144E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 b="1">
                <a:ea typeface="ＭＳ Ｐゴシック" panose="020B0600070205080204" pitchFamily="34" charset="-128"/>
              </a:rPr>
              <a:t>SOA Value Proposition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Flexible, agile to change, composite applications (e.g. track a student from high school to job application and beyond)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Increase quality and scalability (e.g. facilitate transfer of credit to and from other institutions)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Make knowledge maintainable (e.g. provide ability to make decisions about whether a new program is viable)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Make key data accessible and usable everywhere (e.g. make student records available to advisors, instructors, external entities, and federal agencies)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>
                <a:ea typeface="ＭＳ Ｐゴシック" panose="020B0600070205080204" pitchFamily="34" charset="-128"/>
              </a:rPr>
              <a:t>Reduce risk and exposure (e.g. provide efficient audit and logging mechanisms) 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000" b="1">
              <a:ea typeface="ＭＳ Ｐゴシック" panose="020B0600070205080204" pitchFamily="34" charset="-128"/>
            </a:endParaRPr>
          </a:p>
        </p:txBody>
      </p:sp>
      <p:sp>
        <p:nvSpPr>
          <p:cNvPr id="57345" name="Slide Number Placeholder 3">
            <a:extLst>
              <a:ext uri="{FF2B5EF4-FFF2-40B4-BE49-F238E27FC236}">
                <a16:creationId xmlns:a16="http://schemas.microsoft.com/office/drawing/2014/main" id="{117A4A07-8000-CA07-E974-5E36CA11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F6F2F17-0C12-4F61-A46F-7FF6E524E314}" type="slidenum">
              <a:rPr lang="en-US" altLang="en-US" sz="1800"/>
              <a:pPr/>
              <a:t>22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0A619D1E-FD29-7949-C939-E04074498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Architecture(4) 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956BD0E-70DA-41B8-979B-8AB94B7A0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Current and future I.T. Landscape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Not state-of-the-art but quite stable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Meets the needs of the university quite well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Fairly maintainable in its current form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Is not optimally positioned to address the ever-changing needs of higher education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An evolutionary (not revolutionary) approach is needed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ea typeface="ＭＳ Ｐゴシック" panose="020B0600070205080204" pitchFamily="34" charset="-128"/>
              </a:rPr>
              <a:t>The university has committed itself to SOA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59393" name="Slide Number Placeholder 3">
            <a:extLst>
              <a:ext uri="{FF2B5EF4-FFF2-40B4-BE49-F238E27FC236}">
                <a16:creationId xmlns:a16="http://schemas.microsoft.com/office/drawing/2014/main" id="{C4EC8F54-D935-61F9-78C1-6F2D4594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8D78D6E-5433-449A-B987-57A37A278B3C}" type="slidenum">
              <a:rPr lang="en-US" altLang="en-US" sz="1800"/>
              <a:pPr/>
              <a:t>23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1BA48F81-065F-AAE1-E546-AED398D4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493" y="-185057"/>
            <a:ext cx="10018713" cy="1752599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Architecture(5) 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066320F-ED1A-FC9E-4279-2B55D19B2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7037" y="5180609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SOA - an evolution in objectives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61441" name="Slide Number Placeholder 3">
            <a:extLst>
              <a:ext uri="{FF2B5EF4-FFF2-40B4-BE49-F238E27FC236}">
                <a16:creationId xmlns:a16="http://schemas.microsoft.com/office/drawing/2014/main" id="{82F9D982-17FF-478B-2781-1F2E2808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D56F7A7-9CCD-4D2D-8637-2EE2BC8EC05E}" type="slidenum">
              <a:rPr lang="en-US" altLang="en-US" sz="1800"/>
              <a:pPr/>
              <a:t>24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graphicFrame>
        <p:nvGraphicFramePr>
          <p:cNvPr id="352309" name="Group 53">
            <a:extLst>
              <a:ext uri="{FF2B5EF4-FFF2-40B4-BE49-F238E27FC236}">
                <a16:creationId xmlns:a16="http://schemas.microsoft.com/office/drawing/2014/main" id="{7F1338B4-648E-A30F-E57C-F84F5B29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37477"/>
              </p:ext>
            </p:extLst>
          </p:nvPr>
        </p:nvGraphicFramePr>
        <p:xfrm>
          <a:off x="2310740" y="1562595"/>
          <a:ext cx="6705600" cy="4023152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From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To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Function oriented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Process oriented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Build to last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Build to change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Prolonged development cycles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Incrementally built and deployed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Application silos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Orchestrated solutions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Tightly coupled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Loosely coupled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Structuring applications using components or objects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Structure applications using services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Known implementation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7" charset="0"/>
                        </a:rPr>
                        <a:t>Implementation abstraction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2E985E35-B191-DD36-DF6D-61A8273D8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Architecture(6) 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52B24DC-644B-0C74-4716-01A080949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1920" y="-420585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SOA - multiple viewpoints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63489" name="Slide Number Placeholder 3">
            <a:extLst>
              <a:ext uri="{FF2B5EF4-FFF2-40B4-BE49-F238E27FC236}">
                <a16:creationId xmlns:a16="http://schemas.microsoft.com/office/drawing/2014/main" id="{E43F2D95-FC0C-ECB3-9106-BC28C0F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CEB6CEF-EE8D-482C-A320-5F6835F9D191}" type="slidenum">
              <a:rPr lang="en-US" altLang="en-US" sz="1800"/>
              <a:pPr/>
              <a:t>25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graphicFrame>
        <p:nvGraphicFramePr>
          <p:cNvPr id="63493" name="Object 2">
            <a:extLst>
              <a:ext uri="{FF2B5EF4-FFF2-40B4-BE49-F238E27FC236}">
                <a16:creationId xmlns:a16="http://schemas.microsoft.com/office/drawing/2014/main" id="{093DC47A-3F7D-1E6B-7E91-160E07D8E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032000"/>
          <a:ext cx="600075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38700" imgH="2794000" progId="Word.Document.8">
                  <p:embed/>
                </p:oleObj>
              </mc:Choice>
              <mc:Fallback>
                <p:oleObj name="Document" r:id="rId3" imgW="4838700" imgH="2794000" progId="Word.Document.8">
                  <p:embed/>
                  <p:pic>
                    <p:nvPicPr>
                      <p:cNvPr id="63493" name="Object 2">
                        <a:extLst>
                          <a:ext uri="{FF2B5EF4-FFF2-40B4-BE49-F238E27FC236}">
                            <a16:creationId xmlns:a16="http://schemas.microsoft.com/office/drawing/2014/main" id="{093DC47A-3F7D-1E6B-7E91-160E07D8E6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32000"/>
                        <a:ext cx="600075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755A6CE2-42E9-E824-23C0-347475607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Architecture(7) 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437BA22-8614-7A74-7E80-1F998F384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82232" y="1192480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SOA - three key roles: consumer, provider, registry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65537" name="Slide Number Placeholder 3">
            <a:extLst>
              <a:ext uri="{FF2B5EF4-FFF2-40B4-BE49-F238E27FC236}">
                <a16:creationId xmlns:a16="http://schemas.microsoft.com/office/drawing/2014/main" id="{0F6CE42D-34A4-74EE-ACEF-27A9C785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ECF40F-FCFC-4EBC-9277-ADE17F9D9BF1}" type="slidenum">
              <a:rPr lang="en-US" altLang="en-US" sz="1800"/>
              <a:pPr/>
              <a:t>26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graphicFrame>
        <p:nvGraphicFramePr>
          <p:cNvPr id="65541" name="Object 2">
            <a:extLst>
              <a:ext uri="{FF2B5EF4-FFF2-40B4-BE49-F238E27FC236}">
                <a16:creationId xmlns:a16="http://schemas.microsoft.com/office/drawing/2014/main" id="{F810EEE4-0547-6891-4D75-A06A18333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00401"/>
          <a:ext cx="3011488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009900" imgH="2006600" progId="Word.Document.8">
                  <p:embed/>
                </p:oleObj>
              </mc:Choice>
              <mc:Fallback>
                <p:oleObj name="Document" r:id="rId3" imgW="3009900" imgH="2006600" progId="Word.Document.8">
                  <p:embed/>
                  <p:pic>
                    <p:nvPicPr>
                      <p:cNvPr id="65541" name="Object 2">
                        <a:extLst>
                          <a:ext uri="{FF2B5EF4-FFF2-40B4-BE49-F238E27FC236}">
                            <a16:creationId xmlns:a16="http://schemas.microsoft.com/office/drawing/2014/main" id="{F810EEE4-0547-6891-4D75-A06A18333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1"/>
                        <a:ext cx="3011488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45D7CE06-B7DD-368F-882C-DDC91F89C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Architecture(8) 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40C2DE03-F34A-B156-EE95-921452BEB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41609" y="-687780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Building an SOA - a Closer look at services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67585" name="Slide Number Placeholder 3">
            <a:extLst>
              <a:ext uri="{FF2B5EF4-FFF2-40B4-BE49-F238E27FC236}">
                <a16:creationId xmlns:a16="http://schemas.microsoft.com/office/drawing/2014/main" id="{9A815CD4-E513-C73D-BC5B-8B68366D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BF54755-5D9D-4E88-8DB1-7A9E89912DC0}" type="slidenum">
              <a:rPr lang="en-US" altLang="en-US" sz="1800"/>
              <a:pPr/>
              <a:t>27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67589" name="Text Box 6">
            <a:extLst>
              <a:ext uri="{FF2B5EF4-FFF2-40B4-BE49-F238E27FC236}">
                <a16:creationId xmlns:a16="http://schemas.microsoft.com/office/drawing/2014/main" id="{221C0B6A-89FF-6DCC-3382-19D51625B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879" y="2039052"/>
            <a:ext cx="634206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Services in a Service-Oriented Architecture are </a:t>
            </a:r>
            <a:r>
              <a:rPr lang="en-US" altLang="en-US" sz="2000" b="1">
                <a:latin typeface="Times New Roman" panose="02020603050405020304" pitchFamily="18" charset="0"/>
              </a:rPr>
              <a:t>always</a:t>
            </a:r>
            <a:r>
              <a:rPr lang="en-US" altLang="en-US" sz="2000">
                <a:latin typeface="Times New Roman" panose="02020603050405020304" pitchFamily="18" charset="0"/>
              </a:rPr>
              <a:t>:</a:t>
            </a:r>
          </a:p>
          <a:p>
            <a:r>
              <a:rPr lang="en-US" altLang="en-US" sz="2000" b="1">
                <a:latin typeface="Times New Roman" panose="02020603050405020304" pitchFamily="18" charset="0"/>
              </a:rPr>
              <a:t>Stateless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SOA services neither remember the last thing they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were asked to do, nor care what the next is. Services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are not dependent on the context or state of other services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– only on their functionality.</a:t>
            </a:r>
          </a:p>
          <a:p>
            <a:r>
              <a:rPr lang="en-US" altLang="en-US" sz="2000" b="1">
                <a:latin typeface="Times New Roman" panose="02020603050405020304" pitchFamily="18" charset="0"/>
              </a:rPr>
              <a:t>Discoverable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 service must be </a:t>
            </a:r>
            <a:r>
              <a:rPr lang="ja-JP" altLang="en-US" sz="2000">
                <a:latin typeface="Times New Roman" panose="02020603050405020304" pitchFamily="18" charset="0"/>
              </a:rPr>
              <a:t>“</a:t>
            </a:r>
            <a:r>
              <a:rPr lang="en-US" altLang="ja-JP" sz="2000">
                <a:latin typeface="Times New Roman" panose="02020603050405020304" pitchFamily="18" charset="0"/>
              </a:rPr>
              <a:t>discoverable</a:t>
            </a:r>
            <a:r>
              <a:rPr lang="ja-JP" altLang="en-US" sz="2000">
                <a:latin typeface="Times New Roman" panose="02020603050405020304" pitchFamily="18" charset="0"/>
              </a:rPr>
              <a:t>”</a:t>
            </a:r>
            <a:r>
              <a:rPr lang="en-US" altLang="ja-JP" sz="2000">
                <a:latin typeface="Times New Roman" panose="02020603050405020304" pitchFamily="18" charset="0"/>
              </a:rPr>
              <a:t> by potential consumers of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 service – if a service is not known to exist, it is unlikely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ever to be used. Services are </a:t>
            </a:r>
            <a:r>
              <a:rPr lang="ja-JP" altLang="en-US" sz="2000">
                <a:latin typeface="Times New Roman" panose="02020603050405020304" pitchFamily="18" charset="0"/>
              </a:rPr>
              <a:t>“</a:t>
            </a:r>
            <a:r>
              <a:rPr lang="en-US" altLang="ja-JP" sz="2000">
                <a:latin typeface="Times New Roman" panose="02020603050405020304" pitchFamily="18" charset="0"/>
              </a:rPr>
              <a:t>published</a:t>
            </a:r>
            <a:r>
              <a:rPr lang="ja-JP" altLang="en-US" sz="2000">
                <a:latin typeface="Times New Roman" panose="02020603050405020304" pitchFamily="18" charset="0"/>
              </a:rPr>
              <a:t>”</a:t>
            </a:r>
            <a:r>
              <a:rPr lang="en-US" altLang="ja-JP" sz="2000">
                <a:latin typeface="Times New Roman" panose="02020603050405020304" pitchFamily="18" charset="0"/>
              </a:rPr>
              <a:t> or </a:t>
            </a:r>
            <a:r>
              <a:rPr lang="ja-JP" altLang="en-US" sz="2000">
                <a:latin typeface="Times New Roman" panose="02020603050405020304" pitchFamily="18" charset="0"/>
              </a:rPr>
              <a:t>“</a:t>
            </a:r>
            <a:r>
              <a:rPr lang="en-US" altLang="ja-JP" sz="2000">
                <a:latin typeface="Times New Roman" panose="02020603050405020304" pitchFamily="18" charset="0"/>
              </a:rPr>
              <a:t>exposed</a:t>
            </a:r>
            <a:r>
              <a:rPr lang="ja-JP" altLang="en-US" sz="2000">
                <a:latin typeface="Times New Roman" panose="02020603050405020304" pitchFamily="18" charset="0"/>
              </a:rPr>
              <a:t>”</a:t>
            </a:r>
            <a:r>
              <a:rPr lang="en-US" altLang="ja-JP" sz="2000">
                <a:latin typeface="Times New Roman" panose="02020603050405020304" pitchFamily="18" charset="0"/>
              </a:rPr>
              <a:t> by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service providers in the SOA service directory, from which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they are discovered and invoked by service consumers.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76320F71-DB73-528D-890A-AB4300DFE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Architecture(9) 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68614C0-392E-8088-1148-47D1D45E0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2855" y="-222663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Building an SOA - a Closer look at services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69633" name="Slide Number Placeholder 3">
            <a:extLst>
              <a:ext uri="{FF2B5EF4-FFF2-40B4-BE49-F238E27FC236}">
                <a16:creationId xmlns:a16="http://schemas.microsoft.com/office/drawing/2014/main" id="{A59EEE14-201D-94DA-66A6-AB6925A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48F5EBF-0289-4D61-8C8E-A12231152484}" type="slidenum">
              <a:rPr lang="en-US" altLang="en-US" sz="1800"/>
              <a:pPr/>
              <a:t>28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614F629D-2F09-E6CF-69FC-A1E4A4326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131" y="1993076"/>
            <a:ext cx="6735763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Self-describing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 SOA service interface describes, exposes, and provides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an </a:t>
            </a:r>
            <a:r>
              <a:rPr lang="ja-JP" altLang="en-US" sz="2000">
                <a:latin typeface="Times New Roman" panose="02020603050405020304" pitchFamily="18" charset="0"/>
              </a:rPr>
              <a:t>“</a:t>
            </a:r>
            <a:r>
              <a:rPr lang="en-US" altLang="ja-JP" sz="2000">
                <a:latin typeface="Times New Roman" panose="02020603050405020304" pitchFamily="18" charset="0"/>
              </a:rPr>
              <a:t>entry point</a:t>
            </a:r>
            <a:r>
              <a:rPr lang="ja-JP" altLang="en-US" sz="2000">
                <a:latin typeface="Times New Roman" panose="02020603050405020304" pitchFamily="18" charset="0"/>
              </a:rPr>
              <a:t>”</a:t>
            </a:r>
            <a:r>
              <a:rPr lang="en-US" altLang="ja-JP" sz="2000">
                <a:latin typeface="Times New Roman" panose="02020603050405020304" pitchFamily="18" charset="0"/>
              </a:rPr>
              <a:t> to the service. The interface contains all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 information a service consumer needs to discover and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connect to the service, without ever requiring the consumer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to understand (or even see) the technical implementation details.</a:t>
            </a:r>
          </a:p>
          <a:p>
            <a:r>
              <a:rPr lang="en-US" altLang="en-US" sz="2000" b="1">
                <a:latin typeface="Times New Roman" panose="02020603050405020304" pitchFamily="18" charset="0"/>
              </a:rPr>
              <a:t>Composable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SOA services are, by nature, composite. They can be composed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from other services – and, in turn, can be combined with other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services to compose new business solutions. Composition is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typically achieved through choreography, using tools that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implement standards such as BPEL4WS (Business Process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Execution Language for Web Services).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BC16C8C9-2119-87AD-FBC1-339509DDB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Architecture(10) 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C1AB932-3548-834D-050F-CF79BEF35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1505" y="1034142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Building an SOA - a Closer look at services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71681" name="Slide Number Placeholder 3">
            <a:extLst>
              <a:ext uri="{FF2B5EF4-FFF2-40B4-BE49-F238E27FC236}">
                <a16:creationId xmlns:a16="http://schemas.microsoft.com/office/drawing/2014/main" id="{20420284-5360-7052-503D-9642F059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5F35603-BD82-4F8B-A34F-3766548A2070}" type="slidenum">
              <a:rPr lang="en-US" altLang="en-US" sz="1800"/>
              <a:pPr/>
              <a:t>29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16FB074B-F29F-BA82-1B75-B0CD9556F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438401"/>
            <a:ext cx="62214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>
              <a:latin typeface="Times New Roman" panose="02020603050405020304" pitchFamily="18" charset="0"/>
            </a:endParaRPr>
          </a:p>
          <a:p>
            <a:r>
              <a:rPr lang="en-US" altLang="en-US" sz="2000" b="1">
                <a:latin typeface="Times New Roman" panose="02020603050405020304" pitchFamily="18" charset="0"/>
              </a:rPr>
              <a:t>Single-instance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Only one implementation of a given service should exist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in an SOA.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  <a:p>
            <a:r>
              <a:rPr lang="en-US" altLang="en-US" sz="2000" b="1">
                <a:latin typeface="Times New Roman" panose="02020603050405020304" pitchFamily="18" charset="0"/>
              </a:rPr>
              <a:t>Loosely coupled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Loose coupling allows the concerns of application features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to be separated into independent pieces. This </a:t>
            </a:r>
            <a:r>
              <a:rPr lang="ja-JP" altLang="en-US" sz="2000">
                <a:latin typeface="Times New Roman" panose="02020603050405020304" pitchFamily="18" charset="0"/>
              </a:rPr>
              <a:t>“</a:t>
            </a:r>
            <a:r>
              <a:rPr lang="en-US" altLang="ja-JP" sz="2000">
                <a:latin typeface="Times New Roman" panose="02020603050405020304" pitchFamily="18" charset="0"/>
              </a:rPr>
              <a:t>separation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of concern</a:t>
            </a:r>
            <a:r>
              <a:rPr lang="ja-JP" altLang="en-US" sz="2000">
                <a:latin typeface="Times New Roman" panose="02020603050405020304" pitchFamily="18" charset="0"/>
              </a:rPr>
              <a:t>”</a:t>
            </a:r>
            <a:r>
              <a:rPr lang="en-US" altLang="ja-JP" sz="2000">
                <a:latin typeface="Times New Roman" panose="02020603050405020304" pitchFamily="18" charset="0"/>
              </a:rPr>
              <a:t> provides a mechanism for one service to call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another without being tightly bound to it.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D2C35E3B-CAED-34BE-CBB3-221BB5E9F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The Introduction(1)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742A7FD-EB42-69DF-F61A-A9204DD29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10488204" cy="3416300"/>
          </a:xfrm>
        </p:spPr>
        <p:txBody>
          <a:bodyPr>
            <a:normAutofit fontScale="700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ea typeface="ＭＳ Ｐゴシック" panose="020B0600070205080204" pitchFamily="34" charset="-128"/>
              </a:rPr>
              <a:t>Introduction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The organization is described.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The IT vision is outlined.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The IT vision includes a discussion of: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Interoperability,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Composition,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Geographic distribution and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Reuse of legacy code.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</a:t>
            </a:r>
          </a:p>
        </p:txBody>
      </p:sp>
      <p:sp>
        <p:nvSpPr>
          <p:cNvPr id="18433" name="Slide Number Placeholder 3">
            <a:extLst>
              <a:ext uri="{FF2B5EF4-FFF2-40B4-BE49-F238E27FC236}">
                <a16:creationId xmlns:a16="http://schemas.microsoft.com/office/drawing/2014/main" id="{3F411850-BFE2-3428-B285-211FF1F1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8DA1E61-148F-4D0C-90D4-2466DA8C1722}" type="slidenum">
              <a:rPr lang="en-US" altLang="en-US" sz="1800"/>
              <a:pPr/>
              <a:t>3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A16ACB4C-97CD-5E54-8849-9566F20CA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Architecture(11) 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608C441-29BC-4FEF-6324-C2435041AD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4310" y="1984168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Building an SOA - a Closer look at services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73729" name="Slide Number Placeholder 3">
            <a:extLst>
              <a:ext uri="{FF2B5EF4-FFF2-40B4-BE49-F238E27FC236}">
                <a16:creationId xmlns:a16="http://schemas.microsoft.com/office/drawing/2014/main" id="{5A5825EF-C8F8-04B7-B78C-99D5055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52245B-3E8B-416F-9F1A-3C02F22EA358}" type="slidenum">
              <a:rPr lang="en-US" altLang="en-US" sz="1800"/>
              <a:pPr/>
              <a:t>30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85229AE4-121F-534F-0EE8-18ED47E15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074" y="3029198"/>
            <a:ext cx="78300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imes New Roman"/>
                <a:ea typeface="ＭＳ Ｐゴシック"/>
                <a:cs typeface="Times New Roman"/>
              </a:rPr>
              <a:t>Governed by policy</a:t>
            </a:r>
          </a:p>
          <a:p>
            <a:r>
              <a:rPr lang="en-US" altLang="en-US" sz="1600" dirty="0">
                <a:latin typeface="Times New Roman"/>
                <a:ea typeface="ＭＳ Ｐゴシック"/>
                <a:cs typeface="Times New Roman"/>
              </a:rPr>
              <a:t>Services are built by contract. Relationships between services (and between services and service domains) are governed by policies and service-level agreements (SLAs), promoting process consistency and reducing complexity.</a:t>
            </a:r>
            <a:endParaRPr lang="en-US" altLang="en-US" sz="1600" dirty="0">
              <a:latin typeface="Times New Roman" panose="02020603050405020304" pitchFamily="18" charset="0"/>
              <a:cs typeface="Times New Roman"/>
            </a:endParaRPr>
          </a:p>
          <a:p>
            <a:endParaRPr lang="en-US" altLang="en-US" sz="1600" b="1">
              <a:latin typeface="Times New Roman" panose="02020603050405020304" pitchFamily="18" charset="0"/>
            </a:endParaRPr>
          </a:p>
          <a:p>
            <a:r>
              <a:rPr lang="en-US" altLang="en-US" sz="1600" b="1" dirty="0">
                <a:latin typeface="Times New Roman"/>
                <a:ea typeface="ＭＳ Ｐゴシック"/>
                <a:cs typeface="Times New Roman"/>
              </a:rPr>
              <a:t>Independent of location, language, and protocol</a:t>
            </a:r>
          </a:p>
          <a:p>
            <a:r>
              <a:rPr lang="en-US" altLang="en-US" sz="1600" dirty="0">
                <a:latin typeface="Times New Roman"/>
                <a:ea typeface="ＭＳ Ｐゴシック"/>
                <a:cs typeface="Times New Roman"/>
              </a:rPr>
              <a:t>Services are designed to be location-transparent and protocol/platform-independent (generally speaking, to be accessible to any authorized user, on any platform, </a:t>
            </a:r>
            <a:endParaRPr lang="en-US" altLang="en-US" sz="1600" dirty="0">
              <a:latin typeface="Times New Roman" panose="02020603050405020304" pitchFamily="18" charset="0"/>
              <a:cs typeface="Times New Roman"/>
            </a:endParaRPr>
          </a:p>
          <a:p>
            <a:r>
              <a:rPr lang="en-US" altLang="en-US" sz="1600" dirty="0">
                <a:latin typeface="Times New Roman"/>
                <a:ea typeface="ＭＳ Ｐゴシック"/>
                <a:cs typeface="Times New Roman"/>
              </a:rPr>
              <a:t>from any location). </a:t>
            </a:r>
            <a:endParaRPr lang="en-US" altLang="en-US" sz="1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CAF6C209-8DCB-75E2-18F2-7A0C91820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7220" y="2969"/>
            <a:ext cx="10018713" cy="1752599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Architecture(12) 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E9EB111-2B25-FB04-F492-5DA6996EF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5661" y="628401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Building an SOA - a Closer look at services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75777" name="Slide Number Placeholder 3">
            <a:extLst>
              <a:ext uri="{FF2B5EF4-FFF2-40B4-BE49-F238E27FC236}">
                <a16:creationId xmlns:a16="http://schemas.microsoft.com/office/drawing/2014/main" id="{1F95DA60-5A3B-82B9-328D-A18755D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BC172DA-B2CD-4D59-AACE-DCA5166762EF}" type="slidenum">
              <a:rPr lang="en-US" altLang="en-US" sz="1800"/>
              <a:pPr/>
              <a:t>31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01AD2D33-9A91-A604-7F1A-361F99BD5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431" y="3276601"/>
            <a:ext cx="762694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As Coarse-grained as possible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Services are typically coarse-grained business functions.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Granularity is a statement of functional richness for a service –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 more coarse-grained a service is, the richer the function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offered by the service. Coarse-grained services reduce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complexity for system developers by limiting the steps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necessary to fulfill a given business function, and they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reduce strain on system resources by limiting the </a:t>
            </a:r>
            <a:r>
              <a:rPr lang="ja-JP" altLang="en-US" sz="2000">
                <a:latin typeface="Times New Roman" panose="02020603050405020304" pitchFamily="18" charset="0"/>
              </a:rPr>
              <a:t>“</a:t>
            </a:r>
            <a:r>
              <a:rPr lang="en-US" altLang="ja-JP" sz="2000">
                <a:latin typeface="Times New Roman" panose="02020603050405020304" pitchFamily="18" charset="0"/>
              </a:rPr>
              <a:t>chattiness</a:t>
            </a:r>
            <a:r>
              <a:rPr lang="ja-JP" altLang="en-US" sz="2000">
                <a:latin typeface="Times New Roman" panose="02020603050405020304" pitchFamily="18" charset="0"/>
              </a:rPr>
              <a:t>”</a:t>
            </a:r>
            <a:r>
              <a:rPr lang="en-US" altLang="ja-JP" sz="200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of the electronic conversation.</a:t>
            </a:r>
          </a:p>
          <a:p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5782" name="Text Box 5">
            <a:extLst>
              <a:ext uri="{FF2B5EF4-FFF2-40B4-BE49-F238E27FC236}">
                <a16:creationId xmlns:a16="http://schemas.microsoft.com/office/drawing/2014/main" id="{AF528B69-365C-381C-D1D1-7DF587829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2384426"/>
            <a:ext cx="4437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In addition, services in a service-oriented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architecture are typically: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066F602A-426F-0847-8804-D45CF009F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6077" y="289956"/>
            <a:ext cx="10018713" cy="1752599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Architecture(13) 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FB589C66-FBD9-68D6-D613-90AC256F1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6076" y="687778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Building an SOA - a Closer look at services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77825" name="Slide Number Placeholder 3">
            <a:extLst>
              <a:ext uri="{FF2B5EF4-FFF2-40B4-BE49-F238E27FC236}">
                <a16:creationId xmlns:a16="http://schemas.microsoft.com/office/drawing/2014/main" id="{7F82EC14-9590-6467-02A7-26A9A976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482E4C7-2A68-48BA-A3AB-A844C4B981F3}" type="slidenum">
              <a:rPr lang="en-US" altLang="en-US" sz="1800"/>
              <a:pPr/>
              <a:t>32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77829" name="Text Box 4">
            <a:extLst>
              <a:ext uri="{FF2B5EF4-FFF2-40B4-BE49-F238E27FC236}">
                <a16:creationId xmlns:a16="http://schemas.microsoft.com/office/drawing/2014/main" id="{D26305AB-9AB5-A148-F443-E9AB4B6D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438401"/>
            <a:ext cx="69135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Potentially Asynchronous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Asynchronous communication is not required of an SOA service,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but it increases system scalability through asynchronous behavior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and queuing techniques. Unpredictable network latency and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high communications costs can slow response times in an SOA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environment, due to the distributed nature of services –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asynchronous behavior and queuing allow a service to issue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a service request and then continue processing until a response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is returned by the service provider.</a:t>
            </a:r>
          </a:p>
          <a:p>
            <a:endParaRPr lang="en-US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CAC23007-FF5E-3D0A-DBEA-EED79C54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Architecture(14) 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06F0809-DCA7-67EA-1628-2655B867F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4310" y="875804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Architectural Principles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79873" name="Slide Number Placeholder 3">
            <a:extLst>
              <a:ext uri="{FF2B5EF4-FFF2-40B4-BE49-F238E27FC236}">
                <a16:creationId xmlns:a16="http://schemas.microsoft.com/office/drawing/2014/main" id="{F7382635-2350-9E2F-5AAC-DE687248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544F552-D7EF-4F36-A3B5-5A7E783C4F68}" type="slidenum">
              <a:rPr lang="en-US" altLang="en-US" sz="1800"/>
              <a:pPr/>
              <a:t>33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79877" name="Text Box 4">
            <a:extLst>
              <a:ext uri="{FF2B5EF4-FFF2-40B4-BE49-F238E27FC236}">
                <a16:creationId xmlns:a16="http://schemas.microsoft.com/office/drawing/2014/main" id="{C6B83C2D-68A4-BFBB-8416-FC6A58F0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38401"/>
            <a:ext cx="5861050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1700">
                <a:latin typeface="Times New Roman" panose="02020603050405020304" pitchFamily="18" charset="0"/>
              </a:rPr>
              <a:t>Technology should help business in time to market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Technology should be an enabler of business not an end in itself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Flexibility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Loose coupling and separation of concerns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Reuse existing components and services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Maximize language and platform neutrality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Use proven technologies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Standards based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Design for interoperability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Business aligned services not web services for their own sake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Security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1700">
                <a:latin typeface="Times New Roman" panose="02020603050405020304" pitchFamily="18" charset="0"/>
              </a:rPr>
              <a:t> Auditability and logging</a:t>
            </a:r>
          </a:p>
          <a:p>
            <a:endParaRPr lang="en-US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00A7B4AE-1502-1C6B-D090-4887B538C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4. The Architecture(15) 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AE9BBC0-EC9E-5194-04CB-0CE234F50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4310" y="1053934"/>
            <a:ext cx="10018713" cy="312420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ea typeface="ＭＳ Ｐゴシック" panose="020B0600070205080204" pitchFamily="34" charset="-128"/>
              </a:rPr>
              <a:t>Architectural Principles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400" b="1">
              <a:ea typeface="ＭＳ Ｐゴシック" panose="020B0600070205080204" pitchFamily="34" charset="-128"/>
            </a:endParaRPr>
          </a:p>
        </p:txBody>
      </p:sp>
      <p:sp>
        <p:nvSpPr>
          <p:cNvPr id="81921" name="Slide Number Placeholder 3">
            <a:extLst>
              <a:ext uri="{FF2B5EF4-FFF2-40B4-BE49-F238E27FC236}">
                <a16:creationId xmlns:a16="http://schemas.microsoft.com/office/drawing/2014/main" id="{15E6786C-B114-B906-336F-4284E9C1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921BC2B-7E7C-448B-97F8-A90E73BC8F47}" type="slidenum">
              <a:rPr lang="en-US" altLang="en-US" sz="1800"/>
              <a:pPr/>
              <a:t>34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AFBD137-3AAE-0AE3-D8B0-C6FD0BF00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438401"/>
            <a:ext cx="45640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</a:rPr>
              <a:t> Ease of use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</a:rPr>
              <a:t> Buy what you can build what you must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</a:rPr>
              <a:t> Reliability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</a:rPr>
              <a:t> Simple trumps complex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42C486E2-2321-E439-35DA-F8EFAC2AA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The Introduction(2)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C19D179-74B0-E1BF-A8B7-5C934516B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9983503" cy="341630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Forces that drive the need for agility:         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Pressures on the industry as a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whole.   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Pressures associated with main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stakeholders.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Pressures from the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environment (legal, economic, social, 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  and technological).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Agile organizations adapt and survive.</a:t>
            </a:r>
          </a:p>
        </p:txBody>
      </p:sp>
      <p:sp>
        <p:nvSpPr>
          <p:cNvPr id="20481" name="Slide Number Placeholder 3">
            <a:extLst>
              <a:ext uri="{FF2B5EF4-FFF2-40B4-BE49-F238E27FC236}">
                <a16:creationId xmlns:a16="http://schemas.microsoft.com/office/drawing/2014/main" id="{73AEA7A6-503C-F030-32AC-DDA6848A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428034C-4B65-4C8A-9FDE-7F2103908569}" type="slidenum">
              <a:rPr lang="en-US" altLang="en-US" sz="1800"/>
              <a:pPr/>
              <a:t>4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58C7ACCF-5383-90F7-4E7B-19FE1FC39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The Introduction(3)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2B2BA31-C463-C5ED-3886-F4E118D1E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This is a high level roadmap and maturity model for a staged transition to SOA adoption.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Intended Readers include: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Executives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IT Architects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Developers</a:t>
            </a:r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AEB643E6-3197-BA5F-56F1-DA08D3D1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Verdana"/>
                <a:ea typeface="ＭＳ Ｐゴシック"/>
              </a:rPr>
              <a:t>.</a:t>
            </a:r>
            <a:endParaRPr lang="en-US" dirty="0"/>
          </a:p>
        </p:txBody>
      </p:sp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4341D902-F9EA-7470-6CE1-19B542BF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06E4FE0-5435-499F-8192-D8A7F8438F18}" type="slidenum">
              <a:rPr lang="en-US" altLang="en-US" sz="1800"/>
              <a:pPr/>
              <a:t>5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C2AD1E98-DB91-80A6-2C41-478A4F446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The Introduction(4)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A9D07A1-81EF-F8DC-FC89-D68C9D066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ea typeface="ＭＳ Ｐゴシック" panose="020B0600070205080204" pitchFamily="34" charset="-128"/>
              </a:rPr>
              <a:t>Scope of Document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 A methodology is described to generate a list of services and iteratively move from business requirements to service identification. </a:t>
            </a:r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2697B225-BFC6-704B-1E49-DBA4CAF2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Verdana"/>
                <a:ea typeface="ＭＳ Ｐゴシック"/>
              </a:rPr>
              <a:t>.</a:t>
            </a:r>
            <a:endParaRPr lang="en-US" altLang="en-US" dirty="0"/>
          </a:p>
          <a:p>
            <a:endParaRPr lang="en-US" altLang="en-US" sz="1200" dirty="0"/>
          </a:p>
        </p:txBody>
      </p:sp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A60609BB-FF1E-6B40-205E-7FC0FEF2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6EC69C-258D-40D0-8D23-4C28226241A5}" type="slidenum">
              <a:rPr lang="en-US" altLang="en-US" sz="1800"/>
              <a:pPr/>
              <a:t>6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3D02D08E-379A-DE4A-3BB5-FBE1C09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>
                <a:ea typeface="ＭＳ Ｐゴシック" panose="020B0600070205080204" pitchFamily="34" charset="-128"/>
              </a:rPr>
              <a:t>2. Current IT Environment(1)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43D63B2-28FF-7B65-8B84-157CC090E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Student Information System developed in 1989/1990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Provides functionality to perform key student activities such as admissions, enrollments, registration, financial aid and so on.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The SIS is the primary application that is within the scope of the S</a:t>
            </a:r>
            <a:r>
              <a:rPr lang="en-US" altLang="en-US" sz="2800" baseline="30000">
                <a:ea typeface="ＭＳ Ｐゴシック" panose="020B0600070205080204" pitchFamily="34" charset="-128"/>
              </a:rPr>
              <a:t>3 </a:t>
            </a:r>
            <a:r>
              <a:rPr lang="en-US" altLang="en-US" sz="2800">
                <a:ea typeface="ＭＳ Ｐゴシック" panose="020B0600070205080204" pitchFamily="34" charset="-128"/>
              </a:rPr>
              <a:t>effort.</a:t>
            </a:r>
          </a:p>
          <a:p>
            <a:pPr marL="609600" indent="-609600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478BD777-0965-846C-9DFE-A7DA0298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Verdana"/>
                <a:ea typeface="ＭＳ Ｐゴシック"/>
              </a:rPr>
              <a:t>.</a:t>
            </a:r>
            <a:endParaRPr lang="en-US" dirty="0"/>
          </a:p>
        </p:txBody>
      </p:sp>
      <p:sp>
        <p:nvSpPr>
          <p:cNvPr id="28673" name="Slide Number Placeholder 3">
            <a:extLst>
              <a:ext uri="{FF2B5EF4-FFF2-40B4-BE49-F238E27FC236}">
                <a16:creationId xmlns:a16="http://schemas.microsoft.com/office/drawing/2014/main" id="{06F20A77-90A7-2041-2AB9-02BA627D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F6EA07C-6923-4423-B801-C80C9B924948}" type="slidenum">
              <a:rPr lang="en-US" altLang="en-US" sz="1800"/>
              <a:pPr/>
              <a:t>7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A38A39FC-668B-D946-F56A-50963CFEC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7947" y="-36616"/>
            <a:ext cx="10018713" cy="1752599"/>
          </a:xfrm>
        </p:spPr>
        <p:txBody>
          <a:bodyPr/>
          <a:lstStyle/>
          <a:p>
            <a:r>
              <a:rPr lang="en-US" altLang="en-US" sz="3900">
                <a:ea typeface="ＭＳ Ｐゴシック" panose="020B0600070205080204" pitchFamily="34" charset="-128"/>
              </a:rPr>
              <a:t>2. Current IT Environment(2)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23AF26F3-13F1-2D52-027C-CAAFC94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dirty="0">
                <a:latin typeface="Verdana"/>
                <a:ea typeface="ＭＳ Ｐゴシック"/>
              </a:rPr>
              <a:t>.</a:t>
            </a:r>
            <a:endParaRPr lang="en-US" dirty="0"/>
          </a:p>
        </p:txBody>
      </p:sp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7FA5605B-7D9E-39CF-CA6F-30FB6E0D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0E1845C-4791-4D55-AEB3-D7351BE182CF}" type="slidenum">
              <a:rPr lang="en-US" altLang="en-US" sz="1800"/>
              <a:pPr/>
              <a:t>8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86B453BA-6276-6F41-E37B-016AB50A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15240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752DF651-6B56-70D6-CC55-785D6ADD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05000"/>
            <a:ext cx="15240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F92C0C4E-AA9B-C597-942A-11C6E622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5410200" cy="327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27" name="Text Box 9">
            <a:extLst>
              <a:ext uri="{FF2B5EF4-FFF2-40B4-BE49-F238E27FC236}">
                <a16:creationId xmlns:a16="http://schemas.microsoft.com/office/drawing/2014/main" id="{B6D7B982-B51E-3F12-9BEC-33691A5C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2012950"/>
            <a:ext cx="1354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HTML/CGI</a:t>
            </a:r>
          </a:p>
          <a:p>
            <a:r>
              <a:rPr lang="en-US" altLang="en-US" sz="1800"/>
              <a:t>Scripts</a:t>
            </a: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9B3F0676-54BB-7E72-0C47-66A9F937E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1936751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JSP/Java</a:t>
            </a:r>
          </a:p>
        </p:txBody>
      </p:sp>
      <p:sp>
        <p:nvSpPr>
          <p:cNvPr id="30729" name="Rectangle 12">
            <a:extLst>
              <a:ext uri="{FF2B5EF4-FFF2-40B4-BE49-F238E27FC236}">
                <a16:creationId xmlns:a16="http://schemas.microsoft.com/office/drawing/2014/main" id="{87474F52-A85B-3A26-41A8-1F27E9FE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5240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30" name="AutoShape 13">
            <a:extLst>
              <a:ext uri="{FF2B5EF4-FFF2-40B4-BE49-F238E27FC236}">
                <a16:creationId xmlns:a16="http://schemas.microsoft.com/office/drawing/2014/main" id="{3EF75430-E700-30F4-0EDE-524A716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914400" cy="1219200"/>
          </a:xfrm>
          <a:prstGeom prst="flowChartMagneticDisk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31" name="Line 15">
            <a:extLst>
              <a:ext uri="{FF2B5EF4-FFF2-40B4-BE49-F238E27FC236}">
                <a16:creationId xmlns:a16="http://schemas.microsoft.com/office/drawing/2014/main" id="{3C84BBF4-6F4D-6DD4-1A7A-4B930795B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8194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6">
            <a:extLst>
              <a:ext uri="{FF2B5EF4-FFF2-40B4-BE49-F238E27FC236}">
                <a16:creationId xmlns:a16="http://schemas.microsoft.com/office/drawing/2014/main" id="{05386C23-7927-2F63-FDAB-3662552AE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5105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7">
            <a:extLst>
              <a:ext uri="{FF2B5EF4-FFF2-40B4-BE49-F238E27FC236}">
                <a16:creationId xmlns:a16="http://schemas.microsoft.com/office/drawing/2014/main" id="{5F3E541C-EBEB-1E12-950A-B6055342F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8">
            <a:extLst>
              <a:ext uri="{FF2B5EF4-FFF2-40B4-BE49-F238E27FC236}">
                <a16:creationId xmlns:a16="http://schemas.microsoft.com/office/drawing/2014/main" id="{EDF60DB9-84B3-B322-9DA2-893604808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Text Box 19">
            <a:extLst>
              <a:ext uri="{FF2B5EF4-FFF2-40B4-BE49-F238E27FC236}">
                <a16:creationId xmlns:a16="http://schemas.microsoft.com/office/drawing/2014/main" id="{4C746E2C-C8EB-3BC6-90D1-221028813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6" y="3765551"/>
            <a:ext cx="1101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    JDBC</a:t>
            </a:r>
          </a:p>
        </p:txBody>
      </p:sp>
      <p:sp>
        <p:nvSpPr>
          <p:cNvPr id="30736" name="Text Box 20">
            <a:extLst>
              <a:ext uri="{FF2B5EF4-FFF2-40B4-BE49-F238E27FC236}">
                <a16:creationId xmlns:a16="http://schemas.microsoft.com/office/drawing/2014/main" id="{B6EA69B6-7C54-D44F-E315-0CC28EA99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460750"/>
            <a:ext cx="157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CGI(Faucet</a:t>
            </a:r>
          </a:p>
          <a:p>
            <a:r>
              <a:rPr lang="en-US" altLang="en-US" sz="1800"/>
              <a:t>BSD Shell</a:t>
            </a:r>
          </a:p>
          <a:p>
            <a:r>
              <a:rPr lang="en-US" altLang="en-US" sz="1800"/>
              <a:t>Commands)</a:t>
            </a:r>
          </a:p>
        </p:txBody>
      </p:sp>
      <p:sp>
        <p:nvSpPr>
          <p:cNvPr id="30737" name="Text Box 21">
            <a:extLst>
              <a:ext uri="{FF2B5EF4-FFF2-40B4-BE49-F238E27FC236}">
                <a16:creationId xmlns:a16="http://schemas.microsoft.com/office/drawing/2014/main" id="{50068838-6ED4-63B6-8A25-F7B584AF2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5899151"/>
            <a:ext cx="4862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                          SIS Database (Ingres)</a:t>
            </a:r>
          </a:p>
        </p:txBody>
      </p:sp>
      <p:sp>
        <p:nvSpPr>
          <p:cNvPr id="30738" name="Text Box 22">
            <a:extLst>
              <a:ext uri="{FF2B5EF4-FFF2-40B4-BE49-F238E27FC236}">
                <a16:creationId xmlns:a16="http://schemas.microsoft.com/office/drawing/2014/main" id="{4F0454C8-A3FA-8435-A70A-C5CC264E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070351"/>
            <a:ext cx="1658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Ingres forms</a:t>
            </a:r>
          </a:p>
        </p:txBody>
      </p:sp>
      <p:sp>
        <p:nvSpPr>
          <p:cNvPr id="30739" name="Line 24">
            <a:extLst>
              <a:ext uri="{FF2B5EF4-FFF2-40B4-BE49-F238E27FC236}">
                <a16:creationId xmlns:a16="http://schemas.microsoft.com/office/drawing/2014/main" id="{55A9BCC9-780C-5FFF-051C-BD5E96E40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00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25">
            <a:extLst>
              <a:ext uri="{FF2B5EF4-FFF2-40B4-BE49-F238E27FC236}">
                <a16:creationId xmlns:a16="http://schemas.microsoft.com/office/drawing/2014/main" id="{BE94D90D-15F6-B38A-8E15-13F9F0A71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98475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</a:t>
            </a:r>
          </a:p>
          <a:p>
            <a:r>
              <a:rPr lang="en-US" altLang="en-US" sz="1800"/>
              <a:t>Procedures</a:t>
            </a:r>
          </a:p>
        </p:txBody>
      </p:sp>
      <p:sp>
        <p:nvSpPr>
          <p:cNvPr id="30741" name="Line 26">
            <a:extLst>
              <a:ext uri="{FF2B5EF4-FFF2-40B4-BE49-F238E27FC236}">
                <a16:creationId xmlns:a16="http://schemas.microsoft.com/office/drawing/2014/main" id="{C2526D32-F172-22FE-4C9E-33116B87B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7">
            <a:extLst>
              <a:ext uri="{FF2B5EF4-FFF2-40B4-BE49-F238E27FC236}">
                <a16:creationId xmlns:a16="http://schemas.microsoft.com/office/drawing/2014/main" id="{A1B48215-0456-109B-7904-0F7C458C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334000"/>
            <a:ext cx="11430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43" name="Text Box 28">
            <a:extLst>
              <a:ext uri="{FF2B5EF4-FFF2-40B4-BE49-F238E27FC236}">
                <a16:creationId xmlns:a16="http://schemas.microsoft.com/office/drawing/2014/main" id="{8A67FD62-E022-3C9F-8228-EC04D2DC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289550"/>
            <a:ext cx="935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Batch</a:t>
            </a:r>
          </a:p>
          <a:p>
            <a:r>
              <a:rPr lang="en-US" altLang="en-US" sz="1800"/>
              <a:t>scripts</a:t>
            </a:r>
          </a:p>
        </p:txBody>
      </p:sp>
      <p:sp>
        <p:nvSpPr>
          <p:cNvPr id="30744" name="Line 29">
            <a:extLst>
              <a:ext uri="{FF2B5EF4-FFF2-40B4-BE49-F238E27FC236}">
                <a16:creationId xmlns:a16="http://schemas.microsoft.com/office/drawing/2014/main" id="{FC657777-29AB-6ED1-31B5-42F628D92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410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30">
            <a:extLst>
              <a:ext uri="{FF2B5EF4-FFF2-40B4-BE49-F238E27FC236}">
                <a16:creationId xmlns:a16="http://schemas.microsoft.com/office/drawing/2014/main" id="{E74AFF04-F212-1985-1945-A09119DBB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31">
            <a:extLst>
              <a:ext uri="{FF2B5EF4-FFF2-40B4-BE49-F238E27FC236}">
                <a16:creationId xmlns:a16="http://schemas.microsoft.com/office/drawing/2014/main" id="{E7BFCC2A-4FF8-A4A4-59DE-C8E7942FA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1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Text Box 32">
            <a:extLst>
              <a:ext uri="{FF2B5EF4-FFF2-40B4-BE49-F238E27FC236}">
                <a16:creationId xmlns:a16="http://schemas.microsoft.com/office/drawing/2014/main" id="{1987D479-0905-91B4-D3EA-C570C6758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5213350"/>
            <a:ext cx="750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SCP</a:t>
            </a:r>
          </a:p>
          <a:p>
            <a:r>
              <a:rPr lang="en-US" altLang="en-US" sz="1800"/>
              <a:t>SFTP</a:t>
            </a:r>
          </a:p>
        </p:txBody>
      </p:sp>
      <p:sp>
        <p:nvSpPr>
          <p:cNvPr id="30748" name="Text Box 33">
            <a:extLst>
              <a:ext uri="{FF2B5EF4-FFF2-40B4-BE49-F238E27FC236}">
                <a16:creationId xmlns:a16="http://schemas.microsoft.com/office/drawing/2014/main" id="{027F64B8-71F5-CF62-7BAE-03B5C33B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0" y="2667001"/>
            <a:ext cx="37623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O</a:t>
            </a:r>
          </a:p>
          <a:p>
            <a:r>
              <a:rPr lang="en-US" altLang="en-US" sz="1800"/>
              <a:t>T</a:t>
            </a:r>
          </a:p>
          <a:p>
            <a:r>
              <a:rPr lang="en-US" altLang="en-US" sz="1800"/>
              <a:t>H</a:t>
            </a:r>
          </a:p>
          <a:p>
            <a:r>
              <a:rPr lang="en-US" altLang="en-US" sz="1800"/>
              <a:t>E</a:t>
            </a:r>
          </a:p>
          <a:p>
            <a:r>
              <a:rPr lang="en-US" altLang="en-US" sz="1800"/>
              <a:t>R</a:t>
            </a:r>
          </a:p>
          <a:p>
            <a:endParaRPr lang="en-US" altLang="en-US" sz="1800"/>
          </a:p>
          <a:p>
            <a:r>
              <a:rPr lang="en-US" altLang="en-US" sz="1800"/>
              <a:t>S</a:t>
            </a:r>
          </a:p>
          <a:p>
            <a:r>
              <a:rPr lang="en-US" altLang="en-US" sz="1800"/>
              <a:t>Y</a:t>
            </a:r>
          </a:p>
          <a:p>
            <a:r>
              <a:rPr lang="en-US" altLang="en-US" sz="1800"/>
              <a:t>S</a:t>
            </a:r>
          </a:p>
          <a:p>
            <a:r>
              <a:rPr lang="en-US" altLang="en-US" sz="1800"/>
              <a:t>T</a:t>
            </a:r>
          </a:p>
          <a:p>
            <a:r>
              <a:rPr lang="en-US" altLang="en-US" sz="1800"/>
              <a:t>E</a:t>
            </a:r>
          </a:p>
          <a:p>
            <a:r>
              <a:rPr lang="en-US" altLang="en-US" sz="1800"/>
              <a:t>M</a:t>
            </a:r>
          </a:p>
          <a:p>
            <a:r>
              <a:rPr lang="en-US" altLang="en-US" sz="1800"/>
              <a:t>S</a:t>
            </a:r>
          </a:p>
        </p:txBody>
      </p:sp>
      <p:sp>
        <p:nvSpPr>
          <p:cNvPr id="30749" name="Text Box 34">
            <a:extLst>
              <a:ext uri="{FF2B5EF4-FFF2-40B4-BE49-F238E27FC236}">
                <a16:creationId xmlns:a16="http://schemas.microsoft.com/office/drawing/2014/main" id="{D5112383-B4C5-BEF1-AD88-679DEDA1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860551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Current 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7CC0DCF2-2B1A-01CF-CB95-405AD274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Ingres Forms</a:t>
            </a:r>
          </a:p>
        </p:txBody>
      </p:sp>
      <p:sp>
        <p:nvSpPr>
          <p:cNvPr id="84994" name="Slide Number Placeholder 3">
            <a:extLst>
              <a:ext uri="{FF2B5EF4-FFF2-40B4-BE49-F238E27FC236}">
                <a16:creationId xmlns:a16="http://schemas.microsoft.com/office/drawing/2014/main" id="{323BF5F0-8E5D-910F-E9CD-2D7F8AB3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C416F39-2458-4324-AE93-97D9CA2D78FF}" type="slidenum">
              <a:rPr lang="en-US" altLang="en-US" sz="1800"/>
              <a:pPr/>
              <a:t>9</a:t>
            </a:fld>
            <a:endParaRPr lang="en-US" altLang="en-US" sz="1800">
              <a:latin typeface="Helvetica" panose="020B0604020202020204" pitchFamily="34" charset="0"/>
            </a:endParaRPr>
          </a:p>
        </p:txBody>
      </p:sp>
      <p:pic>
        <p:nvPicPr>
          <p:cNvPr id="84996" name="Picture 5">
            <a:extLst>
              <a:ext uri="{FF2B5EF4-FFF2-40B4-BE49-F238E27FC236}">
                <a16:creationId xmlns:a16="http://schemas.microsoft.com/office/drawing/2014/main" id="{9E5215AC-4FDD-A122-38C3-6FA23540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60706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Parallax</vt:lpstr>
      <vt:lpstr>Service Oriented Architecture</vt:lpstr>
      <vt:lpstr>High Level SOA Reference Architecture</vt:lpstr>
      <vt:lpstr>1. The Introduction(1)</vt:lpstr>
      <vt:lpstr>1. The Introduction(2)</vt:lpstr>
      <vt:lpstr>1. The Introduction(3)</vt:lpstr>
      <vt:lpstr>1. The Introduction(4)</vt:lpstr>
      <vt:lpstr>2. Current IT Environment(1)</vt:lpstr>
      <vt:lpstr>2. Current IT Environment(2)</vt:lpstr>
      <vt:lpstr>Ingres Forms</vt:lpstr>
      <vt:lpstr>2. Current IT Environment(3)</vt:lpstr>
      <vt:lpstr>Enterprise Integration Patterns</vt:lpstr>
      <vt:lpstr>2. Current IT Environment(4)</vt:lpstr>
      <vt:lpstr>2. Current IT Environment(5)</vt:lpstr>
      <vt:lpstr>2. Current I.T. Environment (6)</vt:lpstr>
      <vt:lpstr>2. Current I.T. Environment (7)</vt:lpstr>
      <vt:lpstr>2. Current I.T. Environment (8)</vt:lpstr>
      <vt:lpstr>2. Current I.T. Environment (9) </vt:lpstr>
      <vt:lpstr>3. SOA Reference Architecture Requirements</vt:lpstr>
      <vt:lpstr>3. SOA Reference Architecture Specific Requirements</vt:lpstr>
      <vt:lpstr>4. The Architecture(1) </vt:lpstr>
      <vt:lpstr>4. The Architecture(2) </vt:lpstr>
      <vt:lpstr>4. The Architecture(3) </vt:lpstr>
      <vt:lpstr>4. The Architecture(4) </vt:lpstr>
      <vt:lpstr>4. The Architecture(5) </vt:lpstr>
      <vt:lpstr>4. The Architecture(6) </vt:lpstr>
      <vt:lpstr>4. The Architecture(7) </vt:lpstr>
      <vt:lpstr>4. The Architecture(8) </vt:lpstr>
      <vt:lpstr>4. The Architecture(9) </vt:lpstr>
      <vt:lpstr>4. The Architecture(10) </vt:lpstr>
      <vt:lpstr>4. The Architecture(11) </vt:lpstr>
      <vt:lpstr>4. The Architecture(12) </vt:lpstr>
      <vt:lpstr>4. The Architecture(13) </vt:lpstr>
      <vt:lpstr>4. The Architecture(14) </vt:lpstr>
      <vt:lpstr>4. The Architecture(15)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109</cp:revision>
  <dcterms:created xsi:type="dcterms:W3CDTF">2013-07-15T20:26:40Z</dcterms:created>
  <dcterms:modified xsi:type="dcterms:W3CDTF">2024-06-05T12:05:25Z</dcterms:modified>
</cp:coreProperties>
</file>