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56"/>
  </p:notesMasterIdLst>
  <p:handoutMasterIdLst>
    <p:handoutMasterId r:id="rId57"/>
  </p:handoutMasterIdLst>
  <p:sldIdLst>
    <p:sldId id="348" r:id="rId2"/>
    <p:sldId id="597" r:id="rId3"/>
    <p:sldId id="598" r:id="rId4"/>
    <p:sldId id="640" r:id="rId5"/>
    <p:sldId id="641" r:id="rId6"/>
    <p:sldId id="604" r:id="rId7"/>
    <p:sldId id="605" r:id="rId8"/>
    <p:sldId id="560" r:id="rId9"/>
    <p:sldId id="607" r:id="rId10"/>
    <p:sldId id="608" r:id="rId11"/>
    <p:sldId id="582" r:id="rId12"/>
    <p:sldId id="588" r:id="rId13"/>
    <p:sldId id="589" r:id="rId14"/>
    <p:sldId id="438" r:id="rId15"/>
    <p:sldId id="483" r:id="rId16"/>
    <p:sldId id="650" r:id="rId17"/>
    <p:sldId id="651" r:id="rId18"/>
    <p:sldId id="652" r:id="rId19"/>
    <p:sldId id="440" r:id="rId20"/>
    <p:sldId id="441" r:id="rId21"/>
    <p:sldId id="498" r:id="rId22"/>
    <p:sldId id="630" r:id="rId23"/>
    <p:sldId id="631" r:id="rId24"/>
    <p:sldId id="619" r:id="rId25"/>
    <p:sldId id="613" r:id="rId26"/>
    <p:sldId id="614" r:id="rId27"/>
    <p:sldId id="610" r:id="rId28"/>
    <p:sldId id="611" r:id="rId29"/>
    <p:sldId id="612" r:id="rId30"/>
    <p:sldId id="620" r:id="rId31"/>
    <p:sldId id="623" r:id="rId32"/>
    <p:sldId id="628" r:id="rId33"/>
    <p:sldId id="645" r:id="rId34"/>
    <p:sldId id="646" r:id="rId35"/>
    <p:sldId id="644" r:id="rId36"/>
    <p:sldId id="568" r:id="rId37"/>
    <p:sldId id="520" r:id="rId38"/>
    <p:sldId id="592" r:id="rId39"/>
    <p:sldId id="593" r:id="rId40"/>
    <p:sldId id="601" r:id="rId41"/>
    <p:sldId id="545" r:id="rId42"/>
    <p:sldId id="639" r:id="rId43"/>
    <p:sldId id="636" r:id="rId44"/>
    <p:sldId id="637" r:id="rId45"/>
    <p:sldId id="638" r:id="rId46"/>
    <p:sldId id="642" r:id="rId47"/>
    <p:sldId id="643" r:id="rId48"/>
    <p:sldId id="256" r:id="rId49"/>
    <p:sldId id="257" r:id="rId50"/>
    <p:sldId id="258" r:id="rId51"/>
    <p:sldId id="259" r:id="rId52"/>
    <p:sldId id="260" r:id="rId53"/>
    <p:sldId id="261" r:id="rId54"/>
    <p:sldId id="262" r:id="rId55"/>
  </p:sldIdLst>
  <p:sldSz cx="9144000" cy="6858000" type="screen4x3"/>
  <p:notesSz cx="6858000" cy="9258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C0A34D-FE1F-4ECE-987A-53B6D0ED9D0B}" v="26" dt="2024-06-06T09:18:38.210"/>
    <p1510:client id="{FF6A0613-CF86-4543-A29D-1DB585E67F52}" v="208" dt="2024-06-06T07:43:07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8" autoAdjust="0"/>
    <p:restoredTop sz="94660"/>
  </p:normalViewPr>
  <p:slideViewPr>
    <p:cSldViewPr>
      <p:cViewPr>
        <p:scale>
          <a:sx n="75" d="100"/>
          <a:sy n="75" d="100"/>
        </p:scale>
        <p:origin x="-348" y="30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avi M" userId="aa0847465628f3dc" providerId="Windows Live" clId="Web-{9AC0A34D-FE1F-4ECE-987A-53B6D0ED9D0B}"/>
    <pc:docChg chg="modSld">
      <pc:chgData name="Ganavi M" userId="aa0847465628f3dc" providerId="Windows Live" clId="Web-{9AC0A34D-FE1F-4ECE-987A-53B6D0ED9D0B}" dt="2024-06-06T09:18:38.210" v="25" actId="1076"/>
      <pc:docMkLst>
        <pc:docMk/>
      </pc:docMkLst>
      <pc:sldChg chg="delSp modSp">
        <pc:chgData name="Ganavi M" userId="aa0847465628f3dc" providerId="Windows Live" clId="Web-{9AC0A34D-FE1F-4ECE-987A-53B6D0ED9D0B}" dt="2024-06-06T09:18:05.100" v="15" actId="14100"/>
        <pc:sldMkLst>
          <pc:docMk/>
          <pc:sldMk cId="0" sldId="256"/>
        </pc:sldMkLst>
        <pc:spChg chg="del">
          <ac:chgData name="Ganavi M" userId="aa0847465628f3dc" providerId="Windows Live" clId="Web-{9AC0A34D-FE1F-4ECE-987A-53B6D0ED9D0B}" dt="2024-06-06T09:17:40.365" v="5"/>
          <ac:spMkLst>
            <pc:docMk/>
            <pc:sldMk cId="0" sldId="256"/>
            <ac:spMk id="5" creationId="{00000000-0000-0000-0000-000000000000}"/>
          </ac:spMkLst>
        </pc:spChg>
        <pc:spChg chg="del">
          <ac:chgData name="Ganavi M" userId="aa0847465628f3dc" providerId="Windows Live" clId="Web-{9AC0A34D-FE1F-4ECE-987A-53B6D0ED9D0B}" dt="2024-06-06T09:17:40.365" v="3"/>
          <ac:spMkLst>
            <pc:docMk/>
            <pc:sldMk cId="0" sldId="256"/>
            <ac:spMk id="7" creationId="{00000000-0000-0000-0000-000000000000}"/>
          </ac:spMkLst>
        </pc:spChg>
        <pc:spChg chg="del">
          <ac:chgData name="Ganavi M" userId="aa0847465628f3dc" providerId="Windows Live" clId="Web-{9AC0A34D-FE1F-4ECE-987A-53B6D0ED9D0B}" dt="2024-06-06T09:17:40.365" v="2"/>
          <ac:spMkLst>
            <pc:docMk/>
            <pc:sldMk cId="0" sldId="256"/>
            <ac:spMk id="8" creationId="{00000000-0000-0000-0000-000000000000}"/>
          </ac:spMkLst>
        </pc:spChg>
        <pc:spChg chg="del">
          <ac:chgData name="Ganavi M" userId="aa0847465628f3dc" providerId="Windows Live" clId="Web-{9AC0A34D-FE1F-4ECE-987A-53B6D0ED9D0B}" dt="2024-06-06T09:17:40.365" v="1"/>
          <ac:spMkLst>
            <pc:docMk/>
            <pc:sldMk cId="0" sldId="256"/>
            <ac:spMk id="9" creationId="{00000000-0000-0000-0000-000000000000}"/>
          </ac:spMkLst>
        </pc:spChg>
        <pc:spChg chg="del">
          <ac:chgData name="Ganavi M" userId="aa0847465628f3dc" providerId="Windows Live" clId="Web-{9AC0A34D-FE1F-4ECE-987A-53B6D0ED9D0B}" dt="2024-06-06T09:17:40.365" v="0"/>
          <ac:spMkLst>
            <pc:docMk/>
            <pc:sldMk cId="0" sldId="256"/>
            <ac:spMk id="10" creationId="{00000000-0000-0000-0000-000000000000}"/>
          </ac:spMkLst>
        </pc:spChg>
        <pc:spChg chg="mod">
          <ac:chgData name="Ganavi M" userId="aa0847465628f3dc" providerId="Windows Live" clId="Web-{9AC0A34D-FE1F-4ECE-987A-53B6D0ED9D0B}" dt="2024-06-06T09:18:05.100" v="15" actId="14100"/>
          <ac:spMkLst>
            <pc:docMk/>
            <pc:sldMk cId="0" sldId="256"/>
            <ac:spMk id="12" creationId="{00000000-0000-0000-0000-000000000000}"/>
          </ac:spMkLst>
        </pc:spChg>
        <pc:grpChg chg="del">
          <ac:chgData name="Ganavi M" userId="aa0847465628f3dc" providerId="Windows Live" clId="Web-{9AC0A34D-FE1F-4ECE-987A-53B6D0ED9D0B}" dt="2024-06-06T09:17:40.365" v="6"/>
          <ac:grpSpMkLst>
            <pc:docMk/>
            <pc:sldMk cId="0" sldId="256"/>
            <ac:grpSpMk id="2" creationId="{00000000-0000-0000-0000-000000000000}"/>
          </ac:grpSpMkLst>
        </pc:grpChg>
        <pc:picChg chg="del">
          <ac:chgData name="Ganavi M" userId="aa0847465628f3dc" providerId="Windows Live" clId="Web-{9AC0A34D-FE1F-4ECE-987A-53B6D0ED9D0B}" dt="2024-06-06T09:17:40.365" v="4"/>
          <ac:picMkLst>
            <pc:docMk/>
            <pc:sldMk cId="0" sldId="256"/>
            <ac:picMk id="6" creationId="{00000000-0000-0000-0000-000000000000}"/>
          </ac:picMkLst>
        </pc:picChg>
      </pc:sldChg>
      <pc:sldChg chg="modSp">
        <pc:chgData name="Ganavi M" userId="aa0847465628f3dc" providerId="Windows Live" clId="Web-{9AC0A34D-FE1F-4ECE-987A-53B6D0ED9D0B}" dt="2024-06-06T09:18:38.210" v="25" actId="1076"/>
        <pc:sldMkLst>
          <pc:docMk/>
          <pc:sldMk cId="0" sldId="257"/>
        </pc:sldMkLst>
        <pc:spChg chg="mod">
          <ac:chgData name="Ganavi M" userId="aa0847465628f3dc" providerId="Windows Live" clId="Web-{9AC0A34D-FE1F-4ECE-987A-53B6D0ED9D0B}" dt="2024-06-06T09:18:38.210" v="25" actId="1076"/>
          <ac:spMkLst>
            <pc:docMk/>
            <pc:sldMk cId="0" sldId="257"/>
            <ac:spMk id="6" creationId="{00000000-0000-0000-0000-000000000000}"/>
          </ac:spMkLst>
        </pc:spChg>
      </pc:sldChg>
    </pc:docChg>
  </pc:docChgLst>
  <pc:docChgLst>
    <pc:chgData name="Ganavi M" userId="aa0847465628f3dc" providerId="Windows Live" clId="Web-{FF6A0613-CF86-4543-A29D-1DB585E67F52}"/>
    <pc:docChg chg="addSld delSld modSld addMainMaster delMainMaster">
      <pc:chgData name="Ganavi M" userId="aa0847465628f3dc" providerId="Windows Live" clId="Web-{FF6A0613-CF86-4543-A29D-1DB585E67F52}" dt="2024-06-06T07:43:07.674" v="199"/>
      <pc:docMkLst>
        <pc:docMk/>
      </pc:docMkLst>
      <pc:sldChg chg="add">
        <pc:chgData name="Ganavi M" userId="aa0847465628f3dc" providerId="Windows Live" clId="Web-{FF6A0613-CF86-4543-A29D-1DB585E67F52}" dt="2024-06-06T07:43:07.377" v="193"/>
        <pc:sldMkLst>
          <pc:docMk/>
          <pc:sldMk cId="0" sldId="256"/>
        </pc:sldMkLst>
      </pc:sldChg>
      <pc:sldChg chg="add">
        <pc:chgData name="Ganavi M" userId="aa0847465628f3dc" providerId="Windows Live" clId="Web-{FF6A0613-CF86-4543-A29D-1DB585E67F52}" dt="2024-06-06T07:43:07.440" v="194"/>
        <pc:sldMkLst>
          <pc:docMk/>
          <pc:sldMk cId="0" sldId="257"/>
        </pc:sldMkLst>
      </pc:sldChg>
      <pc:sldChg chg="add">
        <pc:chgData name="Ganavi M" userId="aa0847465628f3dc" providerId="Windows Live" clId="Web-{FF6A0613-CF86-4543-A29D-1DB585E67F52}" dt="2024-06-06T07:43:07.486" v="195"/>
        <pc:sldMkLst>
          <pc:docMk/>
          <pc:sldMk cId="0" sldId="258"/>
        </pc:sldMkLst>
      </pc:sldChg>
      <pc:sldChg chg="add">
        <pc:chgData name="Ganavi M" userId="aa0847465628f3dc" providerId="Windows Live" clId="Web-{FF6A0613-CF86-4543-A29D-1DB585E67F52}" dt="2024-06-06T07:43:07.533" v="196"/>
        <pc:sldMkLst>
          <pc:docMk/>
          <pc:sldMk cId="0" sldId="259"/>
        </pc:sldMkLst>
      </pc:sldChg>
      <pc:sldChg chg="add">
        <pc:chgData name="Ganavi M" userId="aa0847465628f3dc" providerId="Windows Live" clId="Web-{FF6A0613-CF86-4543-A29D-1DB585E67F52}" dt="2024-06-06T07:43:07.580" v="197"/>
        <pc:sldMkLst>
          <pc:docMk/>
          <pc:sldMk cId="0" sldId="260"/>
        </pc:sldMkLst>
      </pc:sldChg>
      <pc:sldChg chg="add">
        <pc:chgData name="Ganavi M" userId="aa0847465628f3dc" providerId="Windows Live" clId="Web-{FF6A0613-CF86-4543-A29D-1DB585E67F52}" dt="2024-06-06T07:43:07.627" v="198"/>
        <pc:sldMkLst>
          <pc:docMk/>
          <pc:sldMk cId="0" sldId="261"/>
        </pc:sldMkLst>
      </pc:sldChg>
      <pc:sldChg chg="add">
        <pc:chgData name="Ganavi M" userId="aa0847465628f3dc" providerId="Windows Live" clId="Web-{FF6A0613-CF86-4543-A29D-1DB585E67F52}" dt="2024-06-06T07:43:07.674" v="199"/>
        <pc:sldMkLst>
          <pc:docMk/>
          <pc:sldMk cId="0" sldId="262"/>
        </pc:sldMkLst>
      </pc:sldChg>
      <pc:sldChg chg="modSp add mod modClrScheme chgLayout">
        <pc:chgData name="Ganavi M" userId="aa0847465628f3dc" providerId="Windows Live" clId="Web-{FF6A0613-CF86-4543-A29D-1DB585E67F52}" dt="2024-06-06T07:25:04.511" v="114" actId="1076"/>
        <pc:sldMkLst>
          <pc:docMk/>
          <pc:sldMk cId="4259797247" sldId="348"/>
        </pc:sldMkLst>
        <pc:spChg chg="mod ord">
          <ac:chgData name="Ganavi M" userId="aa0847465628f3dc" providerId="Windows Live" clId="Web-{FF6A0613-CF86-4543-A29D-1DB585E67F52}" dt="2024-06-06T07:25:01.011" v="113" actId="1076"/>
          <ac:spMkLst>
            <pc:docMk/>
            <pc:sldMk cId="4259797247" sldId="348"/>
            <ac:spMk id="3" creationId="{01B7E321-1C0E-F3F0-1CD0-3DFE7B03BA76}"/>
          </ac:spMkLst>
        </pc:spChg>
        <pc:spChg chg="mod">
          <ac:chgData name="Ganavi M" userId="aa0847465628f3dc" providerId="Windows Live" clId="Web-{FF6A0613-CF86-4543-A29D-1DB585E67F52}" dt="2024-06-06T07:25:04.511" v="114" actId="1076"/>
          <ac:spMkLst>
            <pc:docMk/>
            <pc:sldMk cId="4259797247" sldId="348"/>
            <ac:spMk id="4" creationId="{103B4B10-953E-CBD1-9601-51A457AE9A56}"/>
          </ac:spMkLst>
        </pc:spChg>
        <pc:spChg chg="mod">
          <ac:chgData name="Ganavi M" userId="aa0847465628f3dc" providerId="Windows Live" clId="Web-{FF6A0613-CF86-4543-A29D-1DB585E67F52}" dt="2024-06-06T06:30:56.983" v="19"/>
          <ac:spMkLst>
            <pc:docMk/>
            <pc:sldMk cId="4259797247" sldId="348"/>
            <ac:spMk id="6" creationId="{13ED15A3-DE62-52A5-CD5A-10BB62B31704}"/>
          </ac:spMkLst>
        </pc:spChg>
      </pc:sldChg>
      <pc:sldChg chg="modSp del mod modClrScheme chgLayout">
        <pc:chgData name="Ganavi M" userId="aa0847465628f3dc" providerId="Windows Live" clId="Web-{FF6A0613-CF86-4543-A29D-1DB585E67F52}" dt="2024-06-06T06:31:22.218" v="23"/>
        <pc:sldMkLst>
          <pc:docMk/>
          <pc:sldMk cId="0" sldId="421"/>
        </pc:sldMkLst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421"/>
            <ac:spMk id="10242" creationId="{3F4555A0-338A-B315-FBAA-300601E37E87}"/>
          </ac:spMkLst>
        </pc:spChg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421"/>
            <ac:spMk id="10246" creationId="{1E26A5CC-4D21-3A65-C335-CBDBB2AA79DC}"/>
          </ac:spMkLst>
        </pc:spChg>
      </pc:sldChg>
      <pc:sldChg chg="modSp mod modClrScheme chgLayout">
        <pc:chgData name="Ganavi M" userId="aa0847465628f3dc" providerId="Windows Live" clId="Web-{FF6A0613-CF86-4543-A29D-1DB585E67F52}" dt="2024-06-06T07:28:41.972" v="115"/>
        <pc:sldMkLst>
          <pc:docMk/>
          <pc:sldMk cId="0" sldId="438"/>
        </pc:sldMkLst>
        <pc:spChg chg="mod ord">
          <ac:chgData name="Ganavi M" userId="aa0847465628f3dc" providerId="Windows Live" clId="Web-{FF6A0613-CF86-4543-A29D-1DB585E67F52}" dt="2024-06-06T07:28:41.972" v="115"/>
          <ac:spMkLst>
            <pc:docMk/>
            <pc:sldMk cId="0" sldId="438"/>
            <ac:spMk id="32770" creationId="{F245D6D3-F3A8-2DB1-2BD6-40E6CE3A746E}"/>
          </ac:spMkLst>
        </pc:spChg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438"/>
            <ac:spMk id="32771" creationId="{4D568E2D-B948-A689-A1CA-EF544206EEB3}"/>
          </ac:spMkLst>
        </pc:spChg>
      </pc:sldChg>
      <pc:sldChg chg="modSp mod modClrScheme chgLayout">
        <pc:chgData name="Ganavi M" userId="aa0847465628f3dc" providerId="Windows Live" clId="Web-{FF6A0613-CF86-4543-A29D-1DB585E67F52}" dt="2024-06-06T07:32:51.387" v="130" actId="20577"/>
        <pc:sldMkLst>
          <pc:docMk/>
          <pc:sldMk cId="0" sldId="440"/>
        </pc:sldMkLst>
        <pc:spChg chg="mod">
          <ac:chgData name="Ganavi M" userId="aa0847465628f3dc" providerId="Windows Live" clId="Web-{FF6A0613-CF86-4543-A29D-1DB585E67F52}" dt="2024-06-06T07:32:51.387" v="130" actId="20577"/>
          <ac:spMkLst>
            <pc:docMk/>
            <pc:sldMk cId="0" sldId="440"/>
            <ac:spMk id="40963" creationId="{AE8847B8-F861-362D-8727-69D07275F0D7}"/>
          </ac:spMkLst>
        </pc:spChg>
        <pc:picChg chg="mod ord">
          <ac:chgData name="Ganavi M" userId="aa0847465628f3dc" providerId="Windows Live" clId="Web-{FF6A0613-CF86-4543-A29D-1DB585E67F52}" dt="2024-06-06T07:32:41.730" v="128" actId="1076"/>
          <ac:picMkLst>
            <pc:docMk/>
            <pc:sldMk cId="0" sldId="440"/>
            <ac:picMk id="40962" creationId="{B3DE5AC3-1BAD-3BF7-12D3-B3B5F221DD19}"/>
          </ac:picMkLst>
        </pc:picChg>
      </pc:sldChg>
      <pc:sldChg chg="modSp mod modClrScheme chgLayout">
        <pc:chgData name="Ganavi M" userId="aa0847465628f3dc" providerId="Windows Live" clId="Web-{FF6A0613-CF86-4543-A29D-1DB585E67F52}" dt="2024-06-06T07:41:37.108" v="191" actId="1076"/>
        <pc:sldMkLst>
          <pc:docMk/>
          <pc:sldMk cId="0" sldId="441"/>
        </pc:sldMkLst>
        <pc:graphicFrameChg chg="mod ord">
          <ac:chgData name="Ganavi M" userId="aa0847465628f3dc" providerId="Windows Live" clId="Web-{FF6A0613-CF86-4543-A29D-1DB585E67F52}" dt="2024-06-06T07:41:37.108" v="191" actId="1076"/>
          <ac:graphicFrameMkLst>
            <pc:docMk/>
            <pc:sldMk cId="0" sldId="441"/>
            <ac:graphicFrameMk id="2050" creationId="{E59E7C99-CD18-427F-3840-3CACBF19984A}"/>
          </ac:graphicFrameMkLst>
        </pc:graphicFrameChg>
      </pc:sldChg>
      <pc:sldChg chg="modSp del mod modClrScheme chgLayout">
        <pc:chgData name="Ganavi M" userId="aa0847465628f3dc" providerId="Windows Live" clId="Web-{FF6A0613-CF86-4543-A29D-1DB585E67F52}" dt="2024-06-06T07:40:54.841" v="190"/>
        <pc:sldMkLst>
          <pc:docMk/>
          <pc:sldMk cId="0" sldId="445"/>
        </pc:sldMkLst>
        <pc:picChg chg="mod ord">
          <ac:chgData name="Ganavi M" userId="aa0847465628f3dc" providerId="Windows Live" clId="Web-{FF6A0613-CF86-4543-A29D-1DB585E67F52}" dt="2024-06-06T06:30:38.779" v="14"/>
          <ac:picMkLst>
            <pc:docMk/>
            <pc:sldMk cId="0" sldId="445"/>
            <ac:picMk id="43010" creationId="{35F801CB-E8A3-5E88-D47A-B75B69E9F6F5}"/>
          </ac:picMkLst>
        </pc:picChg>
      </pc:sldChg>
      <pc:sldChg chg="modSp del mod modClrScheme chgLayout">
        <pc:chgData name="Ganavi M" userId="aa0847465628f3dc" providerId="Windows Live" clId="Web-{FF6A0613-CF86-4543-A29D-1DB585E67F52}" dt="2024-06-06T07:37:46.116" v="170"/>
        <pc:sldMkLst>
          <pc:docMk/>
          <pc:sldMk cId="0" sldId="447"/>
        </pc:sldMkLst>
        <pc:picChg chg="mod ord">
          <ac:chgData name="Ganavi M" userId="aa0847465628f3dc" providerId="Windows Live" clId="Web-{FF6A0613-CF86-4543-A29D-1DB585E67F52}" dt="2024-06-06T07:37:43.006" v="169" actId="1076"/>
          <ac:picMkLst>
            <pc:docMk/>
            <pc:sldMk cId="0" sldId="447"/>
            <ac:picMk id="57346" creationId="{95660A49-9379-23A4-2958-E53E20E2D09C}"/>
          </ac:picMkLst>
        </pc:picChg>
      </pc:sldChg>
      <pc:sldChg chg="modSp del mod modClrScheme chgLayout">
        <pc:chgData name="Ganavi M" userId="aa0847465628f3dc" providerId="Windows Live" clId="Web-{FF6A0613-CF86-4543-A29D-1DB585E67F52}" dt="2024-06-06T07:33:18.888" v="133"/>
        <pc:sldMkLst>
          <pc:docMk/>
          <pc:sldMk cId="0" sldId="472"/>
        </pc:sldMkLst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472"/>
            <ac:spMk id="90114" creationId="{134BE050-A566-A17F-E3AF-BA7208B4CE43}"/>
          </ac:spMkLst>
        </pc:spChg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472"/>
            <ac:spMk id="90115" creationId="{7E06FBE2-22E8-C2C8-2489-CCC4CCB896C3}"/>
          </ac:spMkLst>
        </pc:spChg>
      </pc:sldChg>
      <pc:sldChg chg="modSp del mod modClrScheme chgLayout">
        <pc:chgData name="Ganavi M" userId="aa0847465628f3dc" providerId="Windows Live" clId="Web-{FF6A0613-CF86-4543-A29D-1DB585E67F52}" dt="2024-06-06T07:37:00.177" v="167"/>
        <pc:sldMkLst>
          <pc:docMk/>
          <pc:sldMk cId="0" sldId="475"/>
        </pc:sldMkLst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475"/>
            <ac:spMk id="63490" creationId="{235EE930-86D7-7B89-4149-C5DCEA9D9FE2}"/>
          </ac:spMkLst>
        </pc:spChg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475"/>
            <ac:spMk id="63491" creationId="{C080E8DC-69E3-9EDA-BBFF-10252B4EE926}"/>
          </ac:spMkLst>
        </pc:spChg>
      </pc:sldChg>
      <pc:sldChg chg="modSp del mod modClrScheme chgLayout">
        <pc:chgData name="Ganavi M" userId="aa0847465628f3dc" providerId="Windows Live" clId="Web-{FF6A0613-CF86-4543-A29D-1DB585E67F52}" dt="2024-06-06T06:31:41.094" v="25"/>
        <pc:sldMkLst>
          <pc:docMk/>
          <pc:sldMk cId="0" sldId="482"/>
        </pc:sldMkLst>
        <pc:spChg chg="mod ord">
          <ac:chgData name="Ganavi M" userId="aa0847465628f3dc" providerId="Windows Live" clId="Web-{FF6A0613-CF86-4543-A29D-1DB585E67F52}" dt="2024-06-06T06:31:29.781" v="24"/>
          <ac:spMkLst>
            <pc:docMk/>
            <pc:sldMk cId="0" sldId="482"/>
            <ac:spMk id="11266" creationId="{20C87924-A433-B30E-DEEE-1BF5CEAE35BF}"/>
          </ac:spMkLst>
        </pc:spChg>
      </pc:sldChg>
      <pc:sldChg chg="addSp modSp mod setBg modClrScheme setClrOvrMap chgLayout">
        <pc:chgData name="Ganavi M" userId="aa0847465628f3dc" providerId="Windows Live" clId="Web-{FF6A0613-CF86-4543-A29D-1DB585E67F52}" dt="2024-06-06T07:29:13.739" v="119"/>
        <pc:sldMkLst>
          <pc:docMk/>
          <pc:sldMk cId="0" sldId="483"/>
        </pc:sldMkLst>
        <pc:spChg chg="mod ord">
          <ac:chgData name="Ganavi M" userId="aa0847465628f3dc" providerId="Windows Live" clId="Web-{FF6A0613-CF86-4543-A29D-1DB585E67F52}" dt="2024-06-06T07:29:13.739" v="119"/>
          <ac:spMkLst>
            <pc:docMk/>
            <pc:sldMk cId="0" sldId="483"/>
            <ac:spMk id="33794" creationId="{2DC8A6B5-042F-2ED4-E039-67C573628889}"/>
          </ac:spMkLst>
        </pc:spChg>
        <pc:spChg chg="add">
          <ac:chgData name="Ganavi M" userId="aa0847465628f3dc" providerId="Windows Live" clId="Web-{FF6A0613-CF86-4543-A29D-1DB585E67F52}" dt="2024-06-06T07:29:13.739" v="119"/>
          <ac:spMkLst>
            <pc:docMk/>
            <pc:sldMk cId="0" sldId="483"/>
            <ac:spMk id="33803" creationId="{B8144315-1C5A-4185-A952-25D98D303D46}"/>
          </ac:spMkLst>
        </pc:spChg>
        <pc:spChg chg="add">
          <ac:chgData name="Ganavi M" userId="aa0847465628f3dc" providerId="Windows Live" clId="Web-{FF6A0613-CF86-4543-A29D-1DB585E67F52}" dt="2024-06-06T07:29:13.739" v="119"/>
          <ac:spMkLst>
            <pc:docMk/>
            <pc:sldMk cId="0" sldId="483"/>
            <ac:spMk id="33805" creationId="{11CAC6F2-0806-417B-BF5D-5AEF6195FA49}"/>
          </ac:spMkLst>
        </pc:spChg>
        <pc:spChg chg="add">
          <ac:chgData name="Ganavi M" userId="aa0847465628f3dc" providerId="Windows Live" clId="Web-{FF6A0613-CF86-4543-A29D-1DB585E67F52}" dt="2024-06-06T07:29:13.739" v="119"/>
          <ac:spMkLst>
            <pc:docMk/>
            <pc:sldMk cId="0" sldId="483"/>
            <ac:spMk id="33807" creationId="{D4723B02-0AAB-4F6E-BA41-8ED99D559D93}"/>
          </ac:spMkLst>
        </pc:spChg>
        <pc:grpChg chg="add">
          <ac:chgData name="Ganavi M" userId="aa0847465628f3dc" providerId="Windows Live" clId="Web-{FF6A0613-CF86-4543-A29D-1DB585E67F52}" dt="2024-06-06T07:29:13.739" v="119"/>
          <ac:grpSpMkLst>
            <pc:docMk/>
            <pc:sldMk cId="0" sldId="483"/>
            <ac:grpSpMk id="33799" creationId="{4091D54B-59AB-4A5E-8E9E-0421BD66D4FB}"/>
          </ac:grpSpMkLst>
        </pc:grpChg>
        <pc:picChg chg="add mod">
          <ac:chgData name="Ganavi M" userId="aa0847465628f3dc" providerId="Windows Live" clId="Web-{FF6A0613-CF86-4543-A29D-1DB585E67F52}" dt="2024-06-06T07:29:13.739" v="119"/>
          <ac:picMkLst>
            <pc:docMk/>
            <pc:sldMk cId="0" sldId="483"/>
            <ac:picMk id="2" creationId="{A91A090D-710C-9AA6-E7E9-7B8E146139DE}"/>
          </ac:picMkLst>
        </pc:picChg>
      </pc:sldChg>
      <pc:sldChg chg="modSp del mod modClrScheme chgLayout">
        <pc:chgData name="Ganavi M" userId="aa0847465628f3dc" providerId="Windows Live" clId="Web-{FF6A0613-CF86-4543-A29D-1DB585E67F52}" dt="2024-06-06T07:38:37.852" v="176"/>
        <pc:sldMkLst>
          <pc:docMk/>
          <pc:sldMk cId="0" sldId="489"/>
        </pc:sldMkLst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489"/>
            <ac:spMk id="51202" creationId="{16841998-23BD-F871-DA7F-8BCCA55BC61D}"/>
          </ac:spMkLst>
        </pc:spChg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489"/>
            <ac:spMk id="51203" creationId="{F5239430-717D-EAD3-BDE4-7ED5CCDCA6E8}"/>
          </ac:spMkLst>
        </pc:spChg>
      </pc:sldChg>
      <pc:sldChg chg="modSp del mod modClrScheme chgLayout">
        <pc:chgData name="Ganavi M" userId="aa0847465628f3dc" providerId="Windows Live" clId="Web-{FF6A0613-CF86-4543-A29D-1DB585E67F52}" dt="2024-06-06T07:38:44.180" v="177"/>
        <pc:sldMkLst>
          <pc:docMk/>
          <pc:sldMk cId="0" sldId="496"/>
        </pc:sldMkLst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496"/>
            <ac:spMk id="50178" creationId="{229165A3-0B1E-0B7C-67FE-301B2D4537A8}"/>
          </ac:spMkLst>
        </pc:spChg>
      </pc:sldChg>
      <pc:sldChg chg="modSp mod modClrScheme chgLayout">
        <pc:chgData name="Ganavi M" userId="aa0847465628f3dc" providerId="Windows Live" clId="Web-{FF6A0613-CF86-4543-A29D-1DB585E67F52}" dt="2024-06-06T06:30:38.779" v="14"/>
        <pc:sldMkLst>
          <pc:docMk/>
          <pc:sldMk cId="0" sldId="498"/>
        </pc:sldMkLst>
        <pc:graphicFrameChg chg="mod ord">
          <ac:chgData name="Ganavi M" userId="aa0847465628f3dc" providerId="Windows Live" clId="Web-{FF6A0613-CF86-4543-A29D-1DB585E67F52}" dt="2024-06-06T06:30:38.779" v="14"/>
          <ac:graphicFrameMkLst>
            <pc:docMk/>
            <pc:sldMk cId="0" sldId="498"/>
            <ac:graphicFrameMk id="3074" creationId="{E0F82476-5BF7-AB48-4CD4-45F1D713C3CE}"/>
          </ac:graphicFrameMkLst>
        </pc:graphicFrameChg>
      </pc:sldChg>
      <pc:sldChg chg="modSp del mod modClrScheme chgLayout">
        <pc:chgData name="Ganavi M" userId="aa0847465628f3dc" providerId="Windows Live" clId="Web-{FF6A0613-CF86-4543-A29D-1DB585E67F52}" dt="2024-06-06T07:36:23.254" v="161"/>
        <pc:sldMkLst>
          <pc:docMk/>
          <pc:sldMk cId="0" sldId="517"/>
        </pc:sldMkLst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517"/>
            <ac:spMk id="66562" creationId="{37774618-D039-C1D8-EDA8-0AD9599E230D}"/>
          </ac:spMkLst>
        </pc:spChg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517"/>
            <ac:spMk id="66563" creationId="{FCA1570A-9A27-C818-0F11-431F7B09E761}"/>
          </ac:spMkLst>
        </pc:spChg>
      </pc:sldChg>
      <pc:sldChg chg="modSp del mod modClrScheme chgLayout">
        <pc:chgData name="Ganavi M" userId="aa0847465628f3dc" providerId="Windows Live" clId="Web-{FF6A0613-CF86-4543-A29D-1DB585E67F52}" dt="2024-06-06T07:36:17.316" v="160"/>
        <pc:sldMkLst>
          <pc:docMk/>
          <pc:sldMk cId="0" sldId="518"/>
        </pc:sldMkLst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518"/>
            <ac:spMk id="67586" creationId="{506C7BD0-7CAA-BDE6-0B9D-2961469D3208}"/>
          </ac:spMkLst>
        </pc:spChg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518"/>
            <ac:spMk id="67587" creationId="{E6A479BB-59DB-CD4F-DC22-4C9042BECE8D}"/>
          </ac:spMkLst>
        </pc:spChg>
      </pc:sldChg>
      <pc:sldChg chg="modSp del mod modClrScheme chgLayout">
        <pc:chgData name="Ganavi M" userId="aa0847465628f3dc" providerId="Windows Live" clId="Web-{FF6A0613-CF86-4543-A29D-1DB585E67F52}" dt="2024-06-06T07:36:14.347" v="159"/>
        <pc:sldMkLst>
          <pc:docMk/>
          <pc:sldMk cId="0" sldId="519"/>
        </pc:sldMkLst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519"/>
            <ac:spMk id="68610" creationId="{94709743-C237-F0DC-FF59-6C302B9535AD}"/>
          </ac:spMkLst>
        </pc:spChg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519"/>
            <ac:spMk id="68611" creationId="{BABF213B-BE35-C9DB-E04A-C08272331E0A}"/>
          </ac:spMkLst>
        </pc:spChg>
      </pc:sldChg>
      <pc:sldChg chg="addSp delSp modSp mod setBg modClrScheme chgLayout">
        <pc:chgData name="Ganavi M" userId="aa0847465628f3dc" providerId="Windows Live" clId="Web-{FF6A0613-CF86-4543-A29D-1DB585E67F52}" dt="2024-06-06T07:35:56.706" v="158"/>
        <pc:sldMkLst>
          <pc:docMk/>
          <pc:sldMk cId="0" sldId="520"/>
        </pc:sldMkLst>
        <pc:spChg chg="mod ord">
          <ac:chgData name="Ganavi M" userId="aa0847465628f3dc" providerId="Windows Live" clId="Web-{FF6A0613-CF86-4543-A29D-1DB585E67F52}" dt="2024-06-06T07:35:56.706" v="158"/>
          <ac:spMkLst>
            <pc:docMk/>
            <pc:sldMk cId="0" sldId="520"/>
            <ac:spMk id="69634" creationId="{F5B8E563-CD98-A61E-A8F7-F9DB146B24CD}"/>
          </ac:spMkLst>
        </pc:spChg>
        <pc:spChg chg="del mod ord">
          <ac:chgData name="Ganavi M" userId="aa0847465628f3dc" providerId="Windows Live" clId="Web-{FF6A0613-CF86-4543-A29D-1DB585E67F52}" dt="2024-06-06T07:35:56.706" v="158"/>
          <ac:spMkLst>
            <pc:docMk/>
            <pc:sldMk cId="0" sldId="520"/>
            <ac:spMk id="69635" creationId="{EE82AF1B-9C6E-5994-D357-B2AC0AC1C4A6}"/>
          </ac:spMkLst>
        </pc:spChg>
        <pc:spChg chg="add">
          <ac:chgData name="Ganavi M" userId="aa0847465628f3dc" providerId="Windows Live" clId="Web-{FF6A0613-CF86-4543-A29D-1DB585E67F52}" dt="2024-06-06T07:35:56.706" v="158"/>
          <ac:spMkLst>
            <pc:docMk/>
            <pc:sldMk cId="0" sldId="520"/>
            <ac:spMk id="69652" creationId="{6288FC2F-B192-42B2-90BE-517E1039BE0B}"/>
          </ac:spMkLst>
        </pc:spChg>
        <pc:spChg chg="add">
          <ac:chgData name="Ganavi M" userId="aa0847465628f3dc" providerId="Windows Live" clId="Web-{FF6A0613-CF86-4543-A29D-1DB585E67F52}" dt="2024-06-06T07:35:56.706" v="158"/>
          <ac:spMkLst>
            <pc:docMk/>
            <pc:sldMk cId="0" sldId="520"/>
            <ac:spMk id="69663" creationId="{CC28BCC9-4093-4FD5-83EB-7EC297F51396}"/>
          </ac:spMkLst>
        </pc:spChg>
        <pc:grpChg chg="add">
          <ac:chgData name="Ganavi M" userId="aa0847465628f3dc" providerId="Windows Live" clId="Web-{FF6A0613-CF86-4543-A29D-1DB585E67F52}" dt="2024-06-06T07:35:56.706" v="158"/>
          <ac:grpSpMkLst>
            <pc:docMk/>
            <pc:sldMk cId="0" sldId="520"/>
            <ac:grpSpMk id="69641" creationId="{E5D4A15D-C852-47D7-A7E3-7F8FEE9FCA9D}"/>
          </ac:grpSpMkLst>
        </pc:grpChg>
        <pc:grpChg chg="add">
          <ac:chgData name="Ganavi M" userId="aa0847465628f3dc" providerId="Windows Live" clId="Web-{FF6A0613-CF86-4543-A29D-1DB585E67F52}" dt="2024-06-06T07:35:56.706" v="158"/>
          <ac:grpSpMkLst>
            <pc:docMk/>
            <pc:sldMk cId="0" sldId="520"/>
            <ac:grpSpMk id="69654" creationId="{08BCF048-8940-4354-B9EC-5AD74E283CE3}"/>
          </ac:grpSpMkLst>
        </pc:grpChg>
        <pc:graphicFrameChg chg="add">
          <ac:chgData name="Ganavi M" userId="aa0847465628f3dc" providerId="Windows Live" clId="Web-{FF6A0613-CF86-4543-A29D-1DB585E67F52}" dt="2024-06-06T07:35:56.706" v="158"/>
          <ac:graphicFrameMkLst>
            <pc:docMk/>
            <pc:sldMk cId="0" sldId="520"/>
            <ac:graphicFrameMk id="69637" creationId="{4FA62712-4B61-6272-2CA7-2201B8C848C7}"/>
          </ac:graphicFrameMkLst>
        </pc:graphicFrameChg>
      </pc:sldChg>
      <pc:sldChg chg="modSp mod modClrScheme chgLayout">
        <pc:chgData name="Ganavi M" userId="aa0847465628f3dc" providerId="Windows Live" clId="Web-{FF6A0613-CF86-4543-A29D-1DB585E67F52}" dt="2024-06-06T07:34:10.374" v="140" actId="20577"/>
        <pc:sldMkLst>
          <pc:docMk/>
          <pc:sldMk cId="0" sldId="545"/>
        </pc:sldMkLst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545"/>
            <ac:spMk id="82946" creationId="{7F9B1615-4731-DA85-E567-548B766DF37C}"/>
          </ac:spMkLst>
        </pc:spChg>
        <pc:spChg chg="mod ord">
          <ac:chgData name="Ganavi M" userId="aa0847465628f3dc" providerId="Windows Live" clId="Web-{FF6A0613-CF86-4543-A29D-1DB585E67F52}" dt="2024-06-06T07:34:10.374" v="140" actId="20577"/>
          <ac:spMkLst>
            <pc:docMk/>
            <pc:sldMk cId="0" sldId="545"/>
            <ac:spMk id="82947" creationId="{CAC4E8A7-09FD-FD65-AE17-E941A66A950F}"/>
          </ac:spMkLst>
        </pc:spChg>
      </pc:sldChg>
      <pc:sldChg chg="addSp modSp mod modClrScheme chgLayout">
        <pc:chgData name="Ganavi M" userId="aa0847465628f3dc" providerId="Windows Live" clId="Web-{FF6A0613-CF86-4543-A29D-1DB585E67F52}" dt="2024-06-06T06:34:37.335" v="76" actId="1076"/>
        <pc:sldMkLst>
          <pc:docMk/>
          <pc:sldMk cId="0" sldId="560"/>
        </pc:sldMkLst>
        <pc:spChg chg="add mod">
          <ac:chgData name="Ganavi M" userId="aa0847465628f3dc" providerId="Windows Live" clId="Web-{FF6A0613-CF86-4543-A29D-1DB585E67F52}" dt="2024-06-06T06:34:37.335" v="76" actId="1076"/>
          <ac:spMkLst>
            <pc:docMk/>
            <pc:sldMk cId="0" sldId="560"/>
            <ac:spMk id="2" creationId="{BC1B9048-0405-40C2-EFC0-C3D69F0EBFB8}"/>
          </ac:spMkLst>
        </pc:spChg>
        <pc:graphicFrameChg chg="mod ord">
          <ac:chgData name="Ganavi M" userId="aa0847465628f3dc" providerId="Windows Live" clId="Web-{FF6A0613-CF86-4543-A29D-1DB585E67F52}" dt="2024-06-06T06:34:15.928" v="70" actId="1076"/>
          <ac:graphicFrameMkLst>
            <pc:docMk/>
            <pc:sldMk cId="0" sldId="560"/>
            <ac:graphicFrameMk id="1026" creationId="{9CE9D65D-0995-6246-B243-9F8E2418A59B}"/>
          </ac:graphicFrameMkLst>
        </pc:graphicFrameChg>
      </pc:sldChg>
      <pc:sldChg chg="modSp del mod modClrScheme chgLayout">
        <pc:chgData name="Ganavi M" userId="aa0847465628f3dc" providerId="Windows Live" clId="Web-{FF6A0613-CF86-4543-A29D-1DB585E67F52}" dt="2024-06-06T07:36:53.911" v="165"/>
        <pc:sldMkLst>
          <pc:docMk/>
          <pc:sldMk cId="0" sldId="567"/>
        </pc:sldMkLst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567"/>
            <ac:spMk id="64514" creationId="{D792F70A-E98A-E92B-08CA-AF49F2D8BCC7}"/>
          </ac:spMkLst>
        </pc:spChg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567"/>
            <ac:spMk id="64515" creationId="{07B64CD2-6481-742D-8EBB-DB76EC1C6DCC}"/>
          </ac:spMkLst>
        </pc:spChg>
      </pc:sldChg>
      <pc:sldChg chg="addSp delSp modSp mod setBg modClrScheme setClrOvrMap chgLayout">
        <pc:chgData name="Ganavi M" userId="aa0847465628f3dc" providerId="Windows Live" clId="Web-{FF6A0613-CF86-4543-A29D-1DB585E67F52}" dt="2024-06-06T07:36:32.973" v="164"/>
        <pc:sldMkLst>
          <pc:docMk/>
          <pc:sldMk cId="0" sldId="568"/>
        </pc:sldMkLst>
        <pc:spChg chg="mod ord">
          <ac:chgData name="Ganavi M" userId="aa0847465628f3dc" providerId="Windows Live" clId="Web-{FF6A0613-CF86-4543-A29D-1DB585E67F52}" dt="2024-06-06T07:36:32.973" v="164"/>
          <ac:spMkLst>
            <pc:docMk/>
            <pc:sldMk cId="0" sldId="568"/>
            <ac:spMk id="65538" creationId="{2C71FFD6-F7BF-36F7-3E3F-AD9201E9F9A0}"/>
          </ac:spMkLst>
        </pc:spChg>
        <pc:spChg chg="mod ord">
          <ac:chgData name="Ganavi M" userId="aa0847465628f3dc" providerId="Windows Live" clId="Web-{FF6A0613-CF86-4543-A29D-1DB585E67F52}" dt="2024-06-06T07:36:32.973" v="164"/>
          <ac:spMkLst>
            <pc:docMk/>
            <pc:sldMk cId="0" sldId="568"/>
            <ac:spMk id="65539" creationId="{A1B23648-0A33-FBFC-BE18-59BBCF49C784}"/>
          </ac:spMkLst>
        </pc:spChg>
        <pc:spChg chg="add del">
          <ac:chgData name="Ganavi M" userId="aa0847465628f3dc" providerId="Windows Live" clId="Web-{FF6A0613-CF86-4543-A29D-1DB585E67F52}" dt="2024-06-06T07:36:32.926" v="163"/>
          <ac:spMkLst>
            <pc:docMk/>
            <pc:sldMk cId="0" sldId="568"/>
            <ac:spMk id="65556" creationId="{59647F54-801D-44AB-8284-EDDFF7763139}"/>
          </ac:spMkLst>
        </pc:spChg>
        <pc:spChg chg="add del">
          <ac:chgData name="Ganavi M" userId="aa0847465628f3dc" providerId="Windows Live" clId="Web-{FF6A0613-CF86-4543-A29D-1DB585E67F52}" dt="2024-06-06T07:36:32.926" v="163"/>
          <ac:spMkLst>
            <pc:docMk/>
            <pc:sldMk cId="0" sldId="568"/>
            <ac:spMk id="65558" creationId="{89EA2611-DCBA-4E97-A2B2-9A466E76BDA4}"/>
          </ac:spMkLst>
        </pc:spChg>
        <pc:spChg chg="add del">
          <ac:chgData name="Ganavi M" userId="aa0847465628f3dc" providerId="Windows Live" clId="Web-{FF6A0613-CF86-4543-A29D-1DB585E67F52}" dt="2024-06-06T07:36:32.926" v="163"/>
          <ac:spMkLst>
            <pc:docMk/>
            <pc:sldMk cId="0" sldId="568"/>
            <ac:spMk id="65560" creationId="{BBC615D1-6E12-40EF-915B-316CFDB550D5}"/>
          </ac:spMkLst>
        </pc:spChg>
        <pc:spChg chg="add del">
          <ac:chgData name="Ganavi M" userId="aa0847465628f3dc" providerId="Windows Live" clId="Web-{FF6A0613-CF86-4543-A29D-1DB585E67F52}" dt="2024-06-06T07:36:32.926" v="163"/>
          <ac:spMkLst>
            <pc:docMk/>
            <pc:sldMk cId="0" sldId="568"/>
            <ac:spMk id="65562" creationId="{B9797D36-DE1E-47CD-881A-6C1F5828261B}"/>
          </ac:spMkLst>
        </pc:spChg>
        <pc:spChg chg="add del">
          <ac:chgData name="Ganavi M" userId="aa0847465628f3dc" providerId="Windows Live" clId="Web-{FF6A0613-CF86-4543-A29D-1DB585E67F52}" dt="2024-06-06T07:36:32.926" v="163"/>
          <ac:spMkLst>
            <pc:docMk/>
            <pc:sldMk cId="0" sldId="568"/>
            <ac:spMk id="65564" creationId="{4A2FAF1F-F462-46AF-A9E6-CC93C4E2C359}"/>
          </ac:spMkLst>
        </pc:spChg>
        <pc:spChg chg="add del">
          <ac:chgData name="Ganavi M" userId="aa0847465628f3dc" providerId="Windows Live" clId="Web-{FF6A0613-CF86-4543-A29D-1DB585E67F52}" dt="2024-06-06T07:36:32.926" v="163"/>
          <ac:spMkLst>
            <pc:docMk/>
            <pc:sldMk cId="0" sldId="568"/>
            <ac:spMk id="65566" creationId="{7146BED8-BAE9-42C5-A3DD-7B946445DB8C}"/>
          </ac:spMkLst>
        </pc:spChg>
        <pc:spChg chg="add del">
          <ac:chgData name="Ganavi M" userId="aa0847465628f3dc" providerId="Windows Live" clId="Web-{FF6A0613-CF86-4543-A29D-1DB585E67F52}" dt="2024-06-06T07:36:32.926" v="163"/>
          <ac:spMkLst>
            <pc:docMk/>
            <pc:sldMk cId="0" sldId="568"/>
            <ac:spMk id="65568" creationId="{15765FE8-B62F-41E4-A73C-74C91A8FD945}"/>
          </ac:spMkLst>
        </pc:spChg>
        <pc:spChg chg="add">
          <ac:chgData name="Ganavi M" userId="aa0847465628f3dc" providerId="Windows Live" clId="Web-{FF6A0613-CF86-4543-A29D-1DB585E67F52}" dt="2024-06-06T07:36:32.973" v="164"/>
          <ac:spMkLst>
            <pc:docMk/>
            <pc:sldMk cId="0" sldId="568"/>
            <ac:spMk id="65571" creationId="{59647F54-801D-44AB-8284-EDDFF7763139}"/>
          </ac:spMkLst>
        </pc:spChg>
        <pc:grpChg chg="add del">
          <ac:chgData name="Ganavi M" userId="aa0847465628f3dc" providerId="Windows Live" clId="Web-{FF6A0613-CF86-4543-A29D-1DB585E67F52}" dt="2024-06-06T07:36:32.926" v="163"/>
          <ac:grpSpMkLst>
            <pc:docMk/>
            <pc:sldMk cId="0" sldId="568"/>
            <ac:grpSpMk id="65545" creationId="{FAEF28A3-012D-4640-B8B8-1EF6EAF7233B}"/>
          </ac:grpSpMkLst>
        </pc:grpChg>
        <pc:grpChg chg="add">
          <ac:chgData name="Ganavi M" userId="aa0847465628f3dc" providerId="Windows Live" clId="Web-{FF6A0613-CF86-4543-A29D-1DB585E67F52}" dt="2024-06-06T07:36:32.973" v="164"/>
          <ac:grpSpMkLst>
            <pc:docMk/>
            <pc:sldMk cId="0" sldId="568"/>
            <ac:grpSpMk id="65570" creationId="{FAEF28A3-012D-4640-B8B8-1EF6EAF7233B}"/>
          </ac:grpSpMkLst>
        </pc:grpChg>
        <pc:picChg chg="mod">
          <ac:chgData name="Ganavi M" userId="aa0847465628f3dc" providerId="Windows Live" clId="Web-{FF6A0613-CF86-4543-A29D-1DB585E67F52}" dt="2024-06-06T07:36:32.973" v="164"/>
          <ac:picMkLst>
            <pc:docMk/>
            <pc:sldMk cId="0" sldId="568"/>
            <ac:picMk id="65540" creationId="{5035954F-0E57-FE8B-FBEB-A2CC601CEC3F}"/>
          </ac:picMkLst>
        </pc:picChg>
      </pc:sldChg>
      <pc:sldChg chg="modSp mod modClrScheme chgLayout">
        <pc:chgData name="Ganavi M" userId="aa0847465628f3dc" providerId="Windows Live" clId="Web-{FF6A0613-CF86-4543-A29D-1DB585E67F52}" dt="2024-06-06T06:35:33.743" v="88" actId="20577"/>
        <pc:sldMkLst>
          <pc:docMk/>
          <pc:sldMk cId="0" sldId="582"/>
        </pc:sldMkLst>
        <pc:spChg chg="mod">
          <ac:chgData name="Ganavi M" userId="aa0847465628f3dc" providerId="Windows Live" clId="Web-{FF6A0613-CF86-4543-A29D-1DB585E67F52}" dt="2024-06-06T06:35:33.743" v="88" actId="20577"/>
          <ac:spMkLst>
            <pc:docMk/>
            <pc:sldMk cId="0" sldId="582"/>
            <ac:spMk id="25602" creationId="{E675D378-4E46-C883-B492-560F81E17E6C}"/>
          </ac:spMkLst>
        </pc:spChg>
        <pc:spChg chg="mod">
          <ac:chgData name="Ganavi M" userId="aa0847465628f3dc" providerId="Windows Live" clId="Web-{FF6A0613-CF86-4543-A29D-1DB585E67F52}" dt="2024-06-06T06:35:28.197" v="87" actId="1076"/>
          <ac:spMkLst>
            <pc:docMk/>
            <pc:sldMk cId="0" sldId="582"/>
            <ac:spMk id="25603" creationId="{886BC2B9-40CD-32CA-72D9-D50355F84872}"/>
          </ac:spMkLst>
        </pc:spChg>
      </pc:sldChg>
      <pc:sldChg chg="modSp del mod modClrScheme chgLayout">
        <pc:chgData name="Ganavi M" userId="aa0847465628f3dc" providerId="Windows Live" clId="Web-{FF6A0613-CF86-4543-A29D-1DB585E67F52}" dt="2024-06-06T06:36:04.369" v="90"/>
        <pc:sldMkLst>
          <pc:docMk/>
          <pc:sldMk cId="0" sldId="584"/>
        </pc:sldMkLst>
        <pc:spChg chg="mod">
          <ac:chgData name="Ganavi M" userId="aa0847465628f3dc" providerId="Windows Live" clId="Web-{FF6A0613-CF86-4543-A29D-1DB585E67F52}" dt="2024-06-06T06:35:42.665" v="89" actId="20577"/>
          <ac:spMkLst>
            <pc:docMk/>
            <pc:sldMk cId="0" sldId="584"/>
            <ac:spMk id="26626" creationId="{33D03972-A36F-F2D7-2FCC-CAF6D789BB1F}"/>
          </ac:spMkLst>
        </pc:spChg>
      </pc:sldChg>
      <pc:sldChg chg="modSp del mod modClrScheme chgLayout">
        <pc:chgData name="Ganavi M" userId="aa0847465628f3dc" providerId="Windows Live" clId="Web-{FF6A0613-CF86-4543-A29D-1DB585E67F52}" dt="2024-06-06T06:36:12.854" v="92"/>
        <pc:sldMkLst>
          <pc:docMk/>
          <pc:sldMk cId="0" sldId="585"/>
        </pc:sldMkLst>
        <pc:spChg chg="mod">
          <ac:chgData name="Ganavi M" userId="aa0847465628f3dc" providerId="Windows Live" clId="Web-{FF6A0613-CF86-4543-A29D-1DB585E67F52}" dt="2024-06-06T06:36:09.370" v="91" actId="20577"/>
          <ac:spMkLst>
            <pc:docMk/>
            <pc:sldMk cId="0" sldId="585"/>
            <ac:spMk id="27650" creationId="{BEF0C928-41A2-4C00-F99D-0B1ECB6C89D3}"/>
          </ac:spMkLst>
        </pc:spChg>
      </pc:sldChg>
      <pc:sldChg chg="del mod modClrScheme chgLayout">
        <pc:chgData name="Ganavi M" userId="aa0847465628f3dc" providerId="Windows Live" clId="Web-{FF6A0613-CF86-4543-A29D-1DB585E67F52}" dt="2024-06-06T06:36:29.792" v="94"/>
        <pc:sldMkLst>
          <pc:docMk/>
          <pc:sldMk cId="0" sldId="586"/>
        </pc:sldMkLst>
      </pc:sldChg>
      <pc:sldChg chg="modSp del mod modClrScheme chgLayout">
        <pc:chgData name="Ganavi M" userId="aa0847465628f3dc" providerId="Windows Live" clId="Web-{FF6A0613-CF86-4543-A29D-1DB585E67F52}" dt="2024-06-06T06:36:38.746" v="97"/>
        <pc:sldMkLst>
          <pc:docMk/>
          <pc:sldMk cId="0" sldId="587"/>
        </pc:sldMkLst>
        <pc:spChg chg="mod">
          <ac:chgData name="Ganavi M" userId="aa0847465628f3dc" providerId="Windows Live" clId="Web-{FF6A0613-CF86-4543-A29D-1DB585E67F52}" dt="2024-06-06T06:36:26.683" v="93" actId="20577"/>
          <ac:spMkLst>
            <pc:docMk/>
            <pc:sldMk cId="0" sldId="587"/>
            <ac:spMk id="29699" creationId="{B2A7F8C7-92CB-F2A5-B9FF-DCA5C6D6AA47}"/>
          </ac:spMkLst>
        </pc:spChg>
      </pc:sldChg>
      <pc:sldChg chg="modSp mod modClrScheme chgLayout">
        <pc:chgData name="Ganavi M" userId="aa0847465628f3dc" providerId="Windows Live" clId="Web-{FF6A0613-CF86-4543-A29D-1DB585E67F52}" dt="2024-06-06T06:37:03.653" v="104" actId="1076"/>
        <pc:sldMkLst>
          <pc:docMk/>
          <pc:sldMk cId="0" sldId="588"/>
        </pc:sldMkLst>
        <pc:spChg chg="mod">
          <ac:chgData name="Ganavi M" userId="aa0847465628f3dc" providerId="Windows Live" clId="Web-{FF6A0613-CF86-4543-A29D-1DB585E67F52}" dt="2024-06-06T06:37:03.653" v="104" actId="1076"/>
          <ac:spMkLst>
            <pc:docMk/>
            <pc:sldMk cId="0" sldId="588"/>
            <ac:spMk id="30722" creationId="{953DFFCF-61EE-5EC9-9408-7B1159D4D121}"/>
          </ac:spMkLst>
        </pc:spChg>
        <pc:spChg chg="mod">
          <ac:chgData name="Ganavi M" userId="aa0847465628f3dc" providerId="Windows Live" clId="Web-{FF6A0613-CF86-4543-A29D-1DB585E67F52}" dt="2024-06-06T06:36:38.339" v="96" actId="20577"/>
          <ac:spMkLst>
            <pc:docMk/>
            <pc:sldMk cId="0" sldId="588"/>
            <ac:spMk id="30723" creationId="{6D159935-C31B-191C-2B6C-30DFFABFFF0B}"/>
          </ac:spMkLst>
        </pc:spChg>
      </pc:sldChg>
      <pc:sldChg chg="modSp mod modClrScheme chgLayout">
        <pc:chgData name="Ganavi M" userId="aa0847465628f3dc" providerId="Windows Live" clId="Web-{FF6A0613-CF86-4543-A29D-1DB585E67F52}" dt="2024-06-06T06:36:54.231" v="102" actId="1076"/>
        <pc:sldMkLst>
          <pc:docMk/>
          <pc:sldMk cId="0" sldId="589"/>
        </pc:sldMkLst>
        <pc:spChg chg="mod">
          <ac:chgData name="Ganavi M" userId="aa0847465628f3dc" providerId="Windows Live" clId="Web-{FF6A0613-CF86-4543-A29D-1DB585E67F52}" dt="2024-06-06T06:36:46.808" v="100" actId="1076"/>
          <ac:spMkLst>
            <pc:docMk/>
            <pc:sldMk cId="0" sldId="589"/>
            <ac:spMk id="31746" creationId="{6DF3B7C5-EF5E-2807-A157-4620A6B9E8E8}"/>
          </ac:spMkLst>
        </pc:spChg>
        <pc:spChg chg="mod">
          <ac:chgData name="Ganavi M" userId="aa0847465628f3dc" providerId="Windows Live" clId="Web-{FF6A0613-CF86-4543-A29D-1DB585E67F52}" dt="2024-06-06T06:36:54.231" v="102" actId="1076"/>
          <ac:spMkLst>
            <pc:docMk/>
            <pc:sldMk cId="0" sldId="589"/>
            <ac:spMk id="31747" creationId="{249B18C4-EACE-7210-7473-1D4801DD74D8}"/>
          </ac:spMkLst>
        </pc:spChg>
      </pc:sldChg>
      <pc:sldChg chg="modSp del mod modClrScheme chgLayout">
        <pc:chgData name="Ganavi M" userId="aa0847465628f3dc" providerId="Windows Live" clId="Web-{FF6A0613-CF86-4543-A29D-1DB585E67F52}" dt="2024-06-06T07:35:48.643" v="156"/>
        <pc:sldMkLst>
          <pc:docMk/>
          <pc:sldMk cId="0" sldId="590"/>
        </pc:sldMkLst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590"/>
            <ac:spMk id="70658" creationId="{0D3948D5-6BB0-761B-5EA6-4EA20F3677B1}"/>
          </ac:spMkLst>
        </pc:spChg>
        <pc:picChg chg="mod">
          <ac:chgData name="Ganavi M" userId="aa0847465628f3dc" providerId="Windows Live" clId="Web-{FF6A0613-CF86-4543-A29D-1DB585E67F52}" dt="2024-06-06T07:35:15.189" v="152" actId="1076"/>
          <ac:picMkLst>
            <pc:docMk/>
            <pc:sldMk cId="0" sldId="590"/>
            <ac:picMk id="70659" creationId="{4B6FABEC-B864-17AA-F5AC-79890BA16DD4}"/>
          </ac:picMkLst>
        </pc:picChg>
      </pc:sldChg>
      <pc:sldChg chg="modSp del mod modClrScheme chgLayout">
        <pc:chgData name="Ganavi M" userId="aa0847465628f3dc" providerId="Windows Live" clId="Web-{FF6A0613-CF86-4543-A29D-1DB585E67F52}" dt="2024-06-06T07:35:50.018" v="157"/>
        <pc:sldMkLst>
          <pc:docMk/>
          <pc:sldMk cId="0" sldId="591"/>
        </pc:sldMkLst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591"/>
            <ac:spMk id="71682" creationId="{615666A8-50D0-49DE-000C-072DD0DB185F}"/>
          </ac:spMkLst>
        </pc:spChg>
        <pc:picChg chg="mod">
          <ac:chgData name="Ganavi M" userId="aa0847465628f3dc" providerId="Windows Live" clId="Web-{FF6A0613-CF86-4543-A29D-1DB585E67F52}" dt="2024-06-06T07:35:19.908" v="153" actId="1076"/>
          <ac:picMkLst>
            <pc:docMk/>
            <pc:sldMk cId="0" sldId="591"/>
            <ac:picMk id="71683" creationId="{7C41BCF8-C167-46C0-0A2B-2050F54418B2}"/>
          </ac:picMkLst>
        </pc:picChg>
        <pc:picChg chg="mod">
          <ac:chgData name="Ganavi M" userId="aa0847465628f3dc" providerId="Windows Live" clId="Web-{FF6A0613-CF86-4543-A29D-1DB585E67F52}" dt="2024-06-06T07:35:21.673" v="154" actId="1076"/>
          <ac:picMkLst>
            <pc:docMk/>
            <pc:sldMk cId="0" sldId="591"/>
            <ac:picMk id="71684" creationId="{FB715EB6-70DE-B268-EE54-F62B8A6F4B23}"/>
          </ac:picMkLst>
        </pc:picChg>
      </pc:sldChg>
      <pc:sldChg chg="addSp modSp mod setBg modClrScheme chgLayout">
        <pc:chgData name="Ganavi M" userId="aa0847465628f3dc" providerId="Windows Live" clId="Web-{FF6A0613-CF86-4543-A29D-1DB585E67F52}" dt="2024-06-06T07:35:42.783" v="155"/>
        <pc:sldMkLst>
          <pc:docMk/>
          <pc:sldMk cId="0" sldId="592"/>
        </pc:sldMkLst>
        <pc:spChg chg="mod ord">
          <ac:chgData name="Ganavi M" userId="aa0847465628f3dc" providerId="Windows Live" clId="Web-{FF6A0613-CF86-4543-A29D-1DB585E67F52}" dt="2024-06-06T07:35:42.783" v="155"/>
          <ac:spMkLst>
            <pc:docMk/>
            <pc:sldMk cId="0" sldId="592"/>
            <ac:spMk id="72706" creationId="{32C99101-9B47-EA14-85D5-4EF9282B86BA}"/>
          </ac:spMkLst>
        </pc:spChg>
        <pc:spChg chg="add">
          <ac:chgData name="Ganavi M" userId="aa0847465628f3dc" providerId="Windows Live" clId="Web-{FF6A0613-CF86-4543-A29D-1DB585E67F52}" dt="2024-06-06T07:35:42.783" v="155"/>
          <ac:spMkLst>
            <pc:docMk/>
            <pc:sldMk cId="0" sldId="592"/>
            <ac:spMk id="72718" creationId="{80CAB4C1-E9FF-4C37-92FA-28BED3B8881B}"/>
          </ac:spMkLst>
        </pc:spChg>
        <pc:grpChg chg="add">
          <ac:chgData name="Ganavi M" userId="aa0847465628f3dc" providerId="Windows Live" clId="Web-{FF6A0613-CF86-4543-A29D-1DB585E67F52}" dt="2024-06-06T07:35:42.783" v="155"/>
          <ac:grpSpMkLst>
            <pc:docMk/>
            <pc:sldMk cId="0" sldId="592"/>
            <ac:grpSpMk id="72714" creationId="{EC030789-C525-4D1D-90A0-F48C14A76EB0}"/>
          </ac:grpSpMkLst>
        </pc:grpChg>
        <pc:picChg chg="mod ord">
          <ac:chgData name="Ganavi M" userId="aa0847465628f3dc" providerId="Windows Live" clId="Web-{FF6A0613-CF86-4543-A29D-1DB585E67F52}" dt="2024-06-06T07:35:42.783" v="155"/>
          <ac:picMkLst>
            <pc:docMk/>
            <pc:sldMk cId="0" sldId="592"/>
            <ac:picMk id="72707" creationId="{DEC7BE7F-26BA-7531-2E78-DC8C7D02AB34}"/>
          </ac:picMkLst>
        </pc:picChg>
        <pc:picChg chg="mod">
          <ac:chgData name="Ganavi M" userId="aa0847465628f3dc" providerId="Windows Live" clId="Web-{FF6A0613-CF86-4543-A29D-1DB585E67F52}" dt="2024-06-06T07:35:42.783" v="155"/>
          <ac:picMkLst>
            <pc:docMk/>
            <pc:sldMk cId="0" sldId="592"/>
            <ac:picMk id="72708" creationId="{E7206E82-D88B-9B5B-A0EE-ADB4F973E338}"/>
          </ac:picMkLst>
        </pc:picChg>
        <pc:picChg chg="mod">
          <ac:chgData name="Ganavi M" userId="aa0847465628f3dc" providerId="Windows Live" clId="Web-{FF6A0613-CF86-4543-A29D-1DB585E67F52}" dt="2024-06-06T07:35:42.783" v="155"/>
          <ac:picMkLst>
            <pc:docMk/>
            <pc:sldMk cId="0" sldId="592"/>
            <ac:picMk id="72709" creationId="{A77FA1EC-D6AB-D485-FFE0-4280A3603278}"/>
          </ac:picMkLst>
        </pc:picChg>
      </pc:sldChg>
      <pc:sldChg chg="modSp mod modClrScheme chgLayout">
        <pc:chgData name="Ganavi M" userId="aa0847465628f3dc" providerId="Windows Live" clId="Web-{FF6A0613-CF86-4543-A29D-1DB585E67F52}" dt="2024-06-06T06:30:38.779" v="14"/>
        <pc:sldMkLst>
          <pc:docMk/>
          <pc:sldMk cId="0" sldId="593"/>
        </pc:sldMkLst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593"/>
            <ac:spMk id="73730" creationId="{A33D3150-F472-EE31-6195-1FF7A91E9E77}"/>
          </ac:spMkLst>
        </pc:spChg>
      </pc:sldChg>
      <pc:sldChg chg="modSp del mod modClrScheme chgLayout">
        <pc:chgData name="Ganavi M" userId="aa0847465628f3dc" providerId="Windows Live" clId="Web-{FF6A0613-CF86-4543-A29D-1DB585E67F52}" dt="2024-06-06T06:31:52.157" v="26"/>
        <pc:sldMkLst>
          <pc:docMk/>
          <pc:sldMk cId="0" sldId="595"/>
        </pc:sldMkLst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595"/>
            <ac:spMk id="12290" creationId="{F14BD9D3-C91B-4077-1A7C-44BA3E78FDA0}"/>
          </ac:spMkLst>
        </pc:spChg>
      </pc:sldChg>
      <pc:sldChg chg="modSp del mod modClrScheme chgLayout">
        <pc:chgData name="Ganavi M" userId="aa0847465628f3dc" providerId="Windows Live" clId="Web-{FF6A0613-CF86-4543-A29D-1DB585E67F52}" dt="2024-06-06T06:31:56.298" v="27"/>
        <pc:sldMkLst>
          <pc:docMk/>
          <pc:sldMk cId="0" sldId="596"/>
        </pc:sldMkLst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596"/>
            <ac:spMk id="13314" creationId="{B2B6330E-3F50-770D-9111-056A0EEA59FF}"/>
          </ac:spMkLst>
        </pc:spChg>
      </pc:sldChg>
      <pc:sldChg chg="modSp mod modClrScheme chgLayout">
        <pc:chgData name="Ganavi M" userId="aa0847465628f3dc" providerId="Windows Live" clId="Web-{FF6A0613-CF86-4543-A29D-1DB585E67F52}" dt="2024-06-06T06:30:38.779" v="14"/>
        <pc:sldMkLst>
          <pc:docMk/>
          <pc:sldMk cId="0" sldId="597"/>
        </pc:sldMkLst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597"/>
            <ac:spMk id="14338" creationId="{963200C8-BA25-0DC3-DA6B-8543FA0A2C4B}"/>
          </ac:spMkLst>
        </pc:spChg>
      </pc:sldChg>
      <pc:sldChg chg="modSp mod modClrScheme chgLayout">
        <pc:chgData name="Ganavi M" userId="aa0847465628f3dc" providerId="Windows Live" clId="Web-{FF6A0613-CF86-4543-A29D-1DB585E67F52}" dt="2024-06-06T06:30:38.779" v="14"/>
        <pc:sldMkLst>
          <pc:docMk/>
          <pc:sldMk cId="0" sldId="598"/>
        </pc:sldMkLst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598"/>
            <ac:spMk id="15362" creationId="{BCA59D33-47C7-7BB9-96CC-F2E7F352A913}"/>
          </ac:spMkLst>
        </pc:spChg>
      </pc:sldChg>
      <pc:sldChg chg="modSp del mod modClrScheme chgLayout">
        <pc:chgData name="Ganavi M" userId="aa0847465628f3dc" providerId="Windows Live" clId="Web-{FF6A0613-CF86-4543-A29D-1DB585E67F52}" dt="2024-06-06T07:35:08.892" v="150"/>
        <pc:sldMkLst>
          <pc:docMk/>
          <pc:sldMk cId="0" sldId="599"/>
        </pc:sldMkLst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599"/>
            <ac:spMk id="75778" creationId="{6DA0D073-8764-35F6-4998-3FA3210D5767}"/>
          </ac:spMkLst>
        </pc:spChg>
      </pc:sldChg>
      <pc:sldChg chg="modSp del mod modClrScheme chgLayout">
        <pc:chgData name="Ganavi M" userId="aa0847465628f3dc" providerId="Windows Live" clId="Web-{FF6A0613-CF86-4543-A29D-1DB585E67F52}" dt="2024-06-06T07:35:09.954" v="151"/>
        <pc:sldMkLst>
          <pc:docMk/>
          <pc:sldMk cId="0" sldId="600"/>
        </pc:sldMkLst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600"/>
            <ac:spMk id="76802" creationId="{99C5662B-9589-F2C2-7455-70A0B1F331F3}"/>
          </ac:spMkLst>
        </pc:spChg>
      </pc:sldChg>
      <pc:sldChg chg="modSp mod modClrScheme chgLayout">
        <pc:chgData name="Ganavi M" userId="aa0847465628f3dc" providerId="Windows Live" clId="Web-{FF6A0613-CF86-4543-A29D-1DB585E67F52}" dt="2024-06-06T06:30:38.779" v="14"/>
        <pc:sldMkLst>
          <pc:docMk/>
          <pc:sldMk cId="0" sldId="601"/>
        </pc:sldMkLst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601"/>
            <ac:spMk id="74754" creationId="{FC3CE10E-60D4-DD7B-3E0D-F977B82D8E8C}"/>
          </ac:spMkLst>
        </pc:spChg>
      </pc:sldChg>
      <pc:sldChg chg="modSp del mod modClrScheme chgLayout">
        <pc:chgData name="Ganavi M" userId="aa0847465628f3dc" providerId="Windows Live" clId="Web-{FF6A0613-CF86-4543-A29D-1DB585E67F52}" dt="2024-06-06T06:33:31.957" v="65"/>
        <pc:sldMkLst>
          <pc:docMk/>
          <pc:sldMk cId="0" sldId="602"/>
        </pc:sldMkLst>
        <pc:spChg chg="mod ord">
          <ac:chgData name="Ganavi M" userId="aa0847465628f3dc" providerId="Windows Live" clId="Web-{FF6A0613-CF86-4543-A29D-1DB585E67F52}" dt="2024-06-06T06:33:23.707" v="62"/>
          <ac:spMkLst>
            <pc:docMk/>
            <pc:sldMk cId="0" sldId="602"/>
            <ac:spMk id="20482" creationId="{023CD4E1-3293-C251-01C7-9F52299DFFB1}"/>
          </ac:spMkLst>
        </pc:spChg>
      </pc:sldChg>
      <pc:sldChg chg="modSp del mod modClrScheme chgLayout">
        <pc:chgData name="Ganavi M" userId="aa0847465628f3dc" providerId="Windows Live" clId="Web-{FF6A0613-CF86-4543-A29D-1DB585E67F52}" dt="2024-06-06T06:33:17.785" v="61"/>
        <pc:sldMkLst>
          <pc:docMk/>
          <pc:sldMk cId="0" sldId="603"/>
        </pc:sldMkLst>
        <pc:spChg chg="mod ord">
          <ac:chgData name="Ganavi M" userId="aa0847465628f3dc" providerId="Windows Live" clId="Web-{FF6A0613-CF86-4543-A29D-1DB585E67F52}" dt="2024-06-06T06:33:15.394" v="60" actId="20577"/>
          <ac:spMkLst>
            <pc:docMk/>
            <pc:sldMk cId="0" sldId="603"/>
            <ac:spMk id="18434" creationId="{1B80CD37-0F00-F734-EA8C-404C0E0A1778}"/>
          </ac:spMkLst>
        </pc:spChg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603"/>
            <ac:spMk id="18435" creationId="{DB54CD3D-8DA8-06D9-04FF-B15820AFA020}"/>
          </ac:spMkLst>
        </pc:spChg>
      </pc:sldChg>
      <pc:sldChg chg="modSp mod modClrScheme chgLayout">
        <pc:chgData name="Ganavi M" userId="aa0847465628f3dc" providerId="Windows Live" clId="Web-{FF6A0613-CF86-4543-A29D-1DB585E67F52}" dt="2024-06-06T06:33:29.801" v="64" actId="20577"/>
        <pc:sldMkLst>
          <pc:docMk/>
          <pc:sldMk cId="0" sldId="604"/>
        </pc:sldMkLst>
        <pc:spChg chg="mod ord">
          <ac:chgData name="Ganavi M" userId="aa0847465628f3dc" providerId="Windows Live" clId="Web-{FF6A0613-CF86-4543-A29D-1DB585E67F52}" dt="2024-06-06T06:33:29.801" v="64" actId="20577"/>
          <ac:spMkLst>
            <pc:docMk/>
            <pc:sldMk cId="0" sldId="604"/>
            <ac:spMk id="19458" creationId="{95F32FAD-C5FF-D4E9-36B0-A977C37C8329}"/>
          </ac:spMkLst>
        </pc:spChg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604"/>
            <ac:spMk id="19459" creationId="{D75F1055-1307-C20C-FDA2-A63624FB5875}"/>
          </ac:spMkLst>
        </pc:spChg>
      </pc:sldChg>
      <pc:sldChg chg="modSp mod modClrScheme chgLayout">
        <pc:chgData name="Ganavi M" userId="aa0847465628f3dc" providerId="Windows Live" clId="Web-{FF6A0613-CF86-4543-A29D-1DB585E67F52}" dt="2024-06-06T06:33:39.426" v="66"/>
        <pc:sldMkLst>
          <pc:docMk/>
          <pc:sldMk cId="0" sldId="605"/>
        </pc:sldMkLst>
        <pc:spChg chg="mod ord">
          <ac:chgData name="Ganavi M" userId="aa0847465628f3dc" providerId="Windows Live" clId="Web-{FF6A0613-CF86-4543-A29D-1DB585E67F52}" dt="2024-06-06T06:33:39.426" v="66"/>
          <ac:spMkLst>
            <pc:docMk/>
            <pc:sldMk cId="0" sldId="605"/>
            <ac:spMk id="21506" creationId="{27DB7520-0173-DAF7-A8D6-5D7260F9F31E}"/>
          </ac:spMkLst>
        </pc:spChg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605"/>
            <ac:spMk id="21507" creationId="{ED121124-359E-23C3-9D01-B8D50AF3A667}"/>
          </ac:spMkLst>
        </pc:spChg>
      </pc:sldChg>
      <pc:sldChg chg="modSp del mod modClrScheme chgLayout">
        <pc:chgData name="Ganavi M" userId="aa0847465628f3dc" providerId="Windows Live" clId="Web-{FF6A0613-CF86-4543-A29D-1DB585E67F52}" dt="2024-06-06T06:34:40.632" v="77"/>
        <pc:sldMkLst>
          <pc:docMk/>
          <pc:sldMk cId="0" sldId="606"/>
        </pc:sldMkLst>
        <pc:spChg chg="mod ord">
          <ac:chgData name="Ganavi M" userId="aa0847465628f3dc" providerId="Windows Live" clId="Web-{FF6A0613-CF86-4543-A29D-1DB585E67F52}" dt="2024-06-06T06:34:21.084" v="71" actId="20577"/>
          <ac:spMkLst>
            <pc:docMk/>
            <pc:sldMk cId="0" sldId="606"/>
            <ac:spMk id="22530" creationId="{F8B43EAC-34CA-DFCA-1EF4-F76C938A5A4E}"/>
          </ac:spMkLst>
        </pc:spChg>
      </pc:sldChg>
      <pc:sldChg chg="modSp mod modClrScheme chgLayout">
        <pc:chgData name="Ganavi M" userId="aa0847465628f3dc" providerId="Windows Live" clId="Web-{FF6A0613-CF86-4543-A29D-1DB585E67F52}" dt="2024-06-06T06:35:12.383" v="84" actId="1076"/>
        <pc:sldMkLst>
          <pc:docMk/>
          <pc:sldMk cId="0" sldId="607"/>
        </pc:sldMkLst>
        <pc:spChg chg="mod ord">
          <ac:chgData name="Ganavi M" userId="aa0847465628f3dc" providerId="Windows Live" clId="Web-{FF6A0613-CF86-4543-A29D-1DB585E67F52}" dt="2024-06-06T06:34:55.851" v="78" actId="1076"/>
          <ac:spMkLst>
            <pc:docMk/>
            <pc:sldMk cId="0" sldId="607"/>
            <ac:spMk id="23554" creationId="{ED24B055-C035-2712-8F47-F2D38272A6D6}"/>
          </ac:spMkLst>
        </pc:spChg>
        <pc:picChg chg="mod ord">
          <ac:chgData name="Ganavi M" userId="aa0847465628f3dc" providerId="Windows Live" clId="Web-{FF6A0613-CF86-4543-A29D-1DB585E67F52}" dt="2024-06-06T06:35:12.383" v="84" actId="1076"/>
          <ac:picMkLst>
            <pc:docMk/>
            <pc:sldMk cId="0" sldId="607"/>
            <ac:picMk id="23555" creationId="{D2FB0581-2C59-A9D6-4231-CF3182EAE7CE}"/>
          </ac:picMkLst>
        </pc:picChg>
      </pc:sldChg>
      <pc:sldChg chg="modSp mod modClrScheme chgLayout">
        <pc:chgData name="Ganavi M" userId="aa0847465628f3dc" providerId="Windows Live" clId="Web-{FF6A0613-CF86-4543-A29D-1DB585E67F52}" dt="2024-06-06T06:30:38.779" v="14"/>
        <pc:sldMkLst>
          <pc:docMk/>
          <pc:sldMk cId="0" sldId="608"/>
        </pc:sldMkLst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608"/>
            <ac:spMk id="24578" creationId="{90C43803-5D84-E2F6-3E08-3D37719BB446}"/>
          </ac:spMkLst>
        </pc:spChg>
      </pc:sldChg>
      <pc:sldChg chg="modSp del mod modClrScheme chgLayout">
        <pc:chgData name="Ganavi M" userId="aa0847465628f3dc" providerId="Windows Live" clId="Web-{FF6A0613-CF86-4543-A29D-1DB585E67F52}" dt="2024-06-06T07:35:02.079" v="149"/>
        <pc:sldMkLst>
          <pc:docMk/>
          <pc:sldMk cId="0" sldId="609"/>
        </pc:sldMkLst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609"/>
            <ac:spMk id="77826" creationId="{00D16ACC-C41A-A199-CC15-6AE4CEC3A188}"/>
          </ac:spMkLst>
        </pc:spChg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609"/>
            <ac:spMk id="77827" creationId="{31B2C88D-8694-EE8F-570E-ED4EECC373C4}"/>
          </ac:spMkLst>
        </pc:spChg>
      </pc:sldChg>
      <pc:sldChg chg="modSp mod modClrScheme chgLayout">
        <pc:chgData name="Ganavi M" userId="aa0847465628f3dc" providerId="Windows Live" clId="Web-{FF6A0613-CF86-4543-A29D-1DB585E67F52}" dt="2024-06-06T06:30:38.779" v="14"/>
        <pc:sldMkLst>
          <pc:docMk/>
          <pc:sldMk cId="0" sldId="610"/>
        </pc:sldMkLst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610"/>
            <ac:spMk id="46082" creationId="{84BFF43C-DC84-EC28-B495-40269D493949}"/>
          </ac:spMkLst>
        </pc:spChg>
      </pc:sldChg>
      <pc:sldChg chg="modSp mod modClrScheme chgLayout">
        <pc:chgData name="Ganavi M" userId="aa0847465628f3dc" providerId="Windows Live" clId="Web-{FF6A0613-CF86-4543-A29D-1DB585E67F52}" dt="2024-06-06T07:39:39.729" v="185" actId="1076"/>
        <pc:sldMkLst>
          <pc:docMk/>
          <pc:sldMk cId="0" sldId="611"/>
        </pc:sldMkLst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611"/>
            <ac:spMk id="47106" creationId="{6E9E3D31-308A-F740-8159-10B732690411}"/>
          </ac:spMkLst>
        </pc:spChg>
        <pc:picChg chg="mod">
          <ac:chgData name="Ganavi M" userId="aa0847465628f3dc" providerId="Windows Live" clId="Web-{FF6A0613-CF86-4543-A29D-1DB585E67F52}" dt="2024-06-06T07:39:39.729" v="185" actId="1076"/>
          <ac:picMkLst>
            <pc:docMk/>
            <pc:sldMk cId="0" sldId="611"/>
            <ac:picMk id="47107" creationId="{B2A0F9E3-3011-4BF5-5EB5-F3F22F444F65}"/>
          </ac:picMkLst>
        </pc:picChg>
      </pc:sldChg>
      <pc:sldChg chg="modSp mod modClrScheme chgLayout">
        <pc:chgData name="Ganavi M" userId="aa0847465628f3dc" providerId="Windows Live" clId="Web-{FF6A0613-CF86-4543-A29D-1DB585E67F52}" dt="2024-06-06T07:39:31.760" v="184" actId="1076"/>
        <pc:sldMkLst>
          <pc:docMk/>
          <pc:sldMk cId="0" sldId="612"/>
        </pc:sldMkLst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612"/>
            <ac:spMk id="48130" creationId="{86E38F34-71F1-BE85-54AD-2F5C4B3EDE60}"/>
          </ac:spMkLst>
        </pc:spChg>
        <pc:picChg chg="mod">
          <ac:chgData name="Ganavi M" userId="aa0847465628f3dc" providerId="Windows Live" clId="Web-{FF6A0613-CF86-4543-A29D-1DB585E67F52}" dt="2024-06-06T07:39:31.760" v="184" actId="1076"/>
          <ac:picMkLst>
            <pc:docMk/>
            <pc:sldMk cId="0" sldId="612"/>
            <ac:picMk id="48131" creationId="{1FD93364-18F9-87FE-6F48-58A1740FD72C}"/>
          </ac:picMkLst>
        </pc:picChg>
        <pc:picChg chg="mod">
          <ac:chgData name="Ganavi M" userId="aa0847465628f3dc" providerId="Windows Live" clId="Web-{FF6A0613-CF86-4543-A29D-1DB585E67F52}" dt="2024-06-06T07:39:21.041" v="181" actId="14100"/>
          <ac:picMkLst>
            <pc:docMk/>
            <pc:sldMk cId="0" sldId="612"/>
            <ac:picMk id="48132" creationId="{BA167234-A7C6-3AB6-F221-61184995973A}"/>
          </ac:picMkLst>
        </pc:picChg>
      </pc:sldChg>
      <pc:sldChg chg="addSp modSp mod setBg modClrScheme setClrOvrMap chgLayout">
        <pc:chgData name="Ganavi M" userId="aa0847465628f3dc" providerId="Windows Live" clId="Web-{FF6A0613-CF86-4543-A29D-1DB585E67F52}" dt="2024-06-06T07:40:32.982" v="189"/>
        <pc:sldMkLst>
          <pc:docMk/>
          <pc:sldMk cId="0" sldId="613"/>
        </pc:sldMkLst>
        <pc:spChg chg="mod ord">
          <ac:chgData name="Ganavi M" userId="aa0847465628f3dc" providerId="Windows Live" clId="Web-{FF6A0613-CF86-4543-A29D-1DB585E67F52}" dt="2024-06-06T07:40:32.982" v="189"/>
          <ac:spMkLst>
            <pc:docMk/>
            <pc:sldMk cId="0" sldId="613"/>
            <ac:spMk id="45058" creationId="{4AC6E487-09B3-4C07-E335-6BDD4E44EA79}"/>
          </ac:spMkLst>
        </pc:spChg>
        <pc:spChg chg="add">
          <ac:chgData name="Ganavi M" userId="aa0847465628f3dc" providerId="Windows Live" clId="Web-{FF6A0613-CF86-4543-A29D-1DB585E67F52}" dt="2024-06-06T07:40:32.982" v="189"/>
          <ac:spMkLst>
            <pc:docMk/>
            <pc:sldMk cId="0" sldId="613"/>
            <ac:spMk id="45068" creationId="{B8144315-1C5A-4185-A952-25D98D303D46}"/>
          </ac:spMkLst>
        </pc:spChg>
        <pc:spChg chg="add">
          <ac:chgData name="Ganavi M" userId="aa0847465628f3dc" providerId="Windows Live" clId="Web-{FF6A0613-CF86-4543-A29D-1DB585E67F52}" dt="2024-06-06T07:40:32.982" v="189"/>
          <ac:spMkLst>
            <pc:docMk/>
            <pc:sldMk cId="0" sldId="613"/>
            <ac:spMk id="45070" creationId="{CC3DF159-A62C-40A0-86EB-55F5FCDB0761}"/>
          </ac:spMkLst>
        </pc:spChg>
        <pc:spChg chg="add">
          <ac:chgData name="Ganavi M" userId="aa0847465628f3dc" providerId="Windows Live" clId="Web-{FF6A0613-CF86-4543-A29D-1DB585E67F52}" dt="2024-06-06T07:40:32.982" v="189"/>
          <ac:spMkLst>
            <pc:docMk/>
            <pc:sldMk cId="0" sldId="613"/>
            <ac:spMk id="45072" creationId="{C5DDC647-9031-4B8C-B212-04560303C8EA}"/>
          </ac:spMkLst>
        </pc:spChg>
        <pc:grpChg chg="add">
          <ac:chgData name="Ganavi M" userId="aa0847465628f3dc" providerId="Windows Live" clId="Web-{FF6A0613-CF86-4543-A29D-1DB585E67F52}" dt="2024-06-06T07:40:32.982" v="189"/>
          <ac:grpSpMkLst>
            <pc:docMk/>
            <pc:sldMk cId="0" sldId="613"/>
            <ac:grpSpMk id="45064" creationId="{4091D54B-59AB-4A5E-8E9E-0421BD66D4FB}"/>
          </ac:grpSpMkLst>
        </pc:grpChg>
        <pc:picChg chg="mod">
          <ac:chgData name="Ganavi M" userId="aa0847465628f3dc" providerId="Windows Live" clId="Web-{FF6A0613-CF86-4543-A29D-1DB585E67F52}" dt="2024-06-06T07:40:32.982" v="189"/>
          <ac:picMkLst>
            <pc:docMk/>
            <pc:sldMk cId="0" sldId="613"/>
            <ac:picMk id="45059" creationId="{B423DA7C-9463-51C2-AB2E-D955FE253732}"/>
          </ac:picMkLst>
        </pc:picChg>
      </pc:sldChg>
      <pc:sldChg chg="modSp mod modClrScheme chgLayout">
        <pc:chgData name="Ganavi M" userId="aa0847465628f3dc" providerId="Windows Live" clId="Web-{FF6A0613-CF86-4543-A29D-1DB585E67F52}" dt="2024-06-06T07:39:52.839" v="186" actId="1076"/>
        <pc:sldMkLst>
          <pc:docMk/>
          <pc:sldMk cId="0" sldId="614"/>
        </pc:sldMkLst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614"/>
            <ac:spMk id="7171" creationId="{E4181642-49DA-9D08-CE97-55EAA11CE47F}"/>
          </ac:spMkLst>
        </pc:spChg>
        <pc:graphicFrameChg chg="mod">
          <ac:chgData name="Ganavi M" userId="aa0847465628f3dc" providerId="Windows Live" clId="Web-{FF6A0613-CF86-4543-A29D-1DB585E67F52}" dt="2024-06-06T07:39:52.839" v="186" actId="1076"/>
          <ac:graphicFrameMkLst>
            <pc:docMk/>
            <pc:sldMk cId="0" sldId="614"/>
            <ac:graphicFrameMk id="7170" creationId="{0E7C7FE5-8977-5F7A-D7CE-6E35F8DDAE70}"/>
          </ac:graphicFrameMkLst>
        </pc:graphicFrameChg>
      </pc:sldChg>
      <pc:sldChg chg="modSp del mod modClrScheme chgLayout">
        <pc:chgData name="Ganavi M" userId="aa0847465628f3dc" providerId="Windows Live" clId="Web-{FF6A0613-CF86-4543-A29D-1DB585E67F52}" dt="2024-06-06T07:39:58.995" v="187"/>
        <pc:sldMkLst>
          <pc:docMk/>
          <pc:sldMk cId="0" sldId="615"/>
        </pc:sldMkLst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615"/>
            <ac:spMk id="6147" creationId="{F46F7F3C-6C43-1A5E-FF2A-6EAE0A1425F6}"/>
          </ac:spMkLst>
        </pc:spChg>
      </pc:sldChg>
      <pc:sldChg chg="modSp del mod modClrScheme chgLayout">
        <pc:chgData name="Ganavi M" userId="aa0847465628f3dc" providerId="Windows Live" clId="Web-{FF6A0613-CF86-4543-A29D-1DB585E67F52}" dt="2024-06-06T07:40:04.839" v="188"/>
        <pc:sldMkLst>
          <pc:docMk/>
          <pc:sldMk cId="0" sldId="616"/>
        </pc:sldMkLst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616"/>
            <ac:spMk id="5123" creationId="{A26E3874-421C-DDF4-5074-1B6FB1F5E7F4}"/>
          </ac:spMkLst>
        </pc:spChg>
      </pc:sldChg>
      <pc:sldChg chg="mod modClrScheme chgLayout">
        <pc:chgData name="Ganavi M" userId="aa0847465628f3dc" providerId="Windows Live" clId="Web-{FF6A0613-CF86-4543-A29D-1DB585E67F52}" dt="2024-06-06T06:30:38.779" v="14"/>
        <pc:sldMkLst>
          <pc:docMk/>
          <pc:sldMk cId="0" sldId="619"/>
        </pc:sldMkLst>
      </pc:sldChg>
      <pc:sldChg chg="addSp modSp mod setBg modClrScheme setClrOvrMap chgLayout">
        <pc:chgData name="Ganavi M" userId="aa0847465628f3dc" providerId="Windows Live" clId="Web-{FF6A0613-CF86-4543-A29D-1DB585E67F52}" dt="2024-06-06T07:38:57.384" v="178"/>
        <pc:sldMkLst>
          <pc:docMk/>
          <pc:sldMk cId="0" sldId="620"/>
        </pc:sldMkLst>
        <pc:spChg chg="mod ord">
          <ac:chgData name="Ganavi M" userId="aa0847465628f3dc" providerId="Windows Live" clId="Web-{FF6A0613-CF86-4543-A29D-1DB585E67F52}" dt="2024-06-06T07:38:57.384" v="178"/>
          <ac:spMkLst>
            <pc:docMk/>
            <pc:sldMk cId="0" sldId="620"/>
            <ac:spMk id="49154" creationId="{7C78B231-3850-CC94-E2C7-68DECA978CBF}"/>
          </ac:spMkLst>
        </pc:spChg>
        <pc:spChg chg="add">
          <ac:chgData name="Ganavi M" userId="aa0847465628f3dc" providerId="Windows Live" clId="Web-{FF6A0613-CF86-4543-A29D-1DB585E67F52}" dt="2024-06-06T07:38:57.384" v="178"/>
          <ac:spMkLst>
            <pc:docMk/>
            <pc:sldMk cId="0" sldId="620"/>
            <ac:spMk id="49164" creationId="{B8144315-1C5A-4185-A952-25D98D303D46}"/>
          </ac:spMkLst>
        </pc:spChg>
        <pc:spChg chg="add">
          <ac:chgData name="Ganavi M" userId="aa0847465628f3dc" providerId="Windows Live" clId="Web-{FF6A0613-CF86-4543-A29D-1DB585E67F52}" dt="2024-06-06T07:38:57.384" v="178"/>
          <ac:spMkLst>
            <pc:docMk/>
            <pc:sldMk cId="0" sldId="620"/>
            <ac:spMk id="49166" creationId="{CC3DF159-A62C-40A0-86EB-55F5FCDB0761}"/>
          </ac:spMkLst>
        </pc:spChg>
        <pc:spChg chg="add">
          <ac:chgData name="Ganavi M" userId="aa0847465628f3dc" providerId="Windows Live" clId="Web-{FF6A0613-CF86-4543-A29D-1DB585E67F52}" dt="2024-06-06T07:38:57.384" v="178"/>
          <ac:spMkLst>
            <pc:docMk/>
            <pc:sldMk cId="0" sldId="620"/>
            <ac:spMk id="49168" creationId="{C5DDC647-9031-4B8C-B212-04560303C8EA}"/>
          </ac:spMkLst>
        </pc:spChg>
        <pc:grpChg chg="add">
          <ac:chgData name="Ganavi M" userId="aa0847465628f3dc" providerId="Windows Live" clId="Web-{FF6A0613-CF86-4543-A29D-1DB585E67F52}" dt="2024-06-06T07:38:57.384" v="178"/>
          <ac:grpSpMkLst>
            <pc:docMk/>
            <pc:sldMk cId="0" sldId="620"/>
            <ac:grpSpMk id="49160" creationId="{4091D54B-59AB-4A5E-8E9E-0421BD66D4FB}"/>
          </ac:grpSpMkLst>
        </pc:grpChg>
        <pc:picChg chg="mod">
          <ac:chgData name="Ganavi M" userId="aa0847465628f3dc" providerId="Windows Live" clId="Web-{FF6A0613-CF86-4543-A29D-1DB585E67F52}" dt="2024-06-06T07:38:57.384" v="178"/>
          <ac:picMkLst>
            <pc:docMk/>
            <pc:sldMk cId="0" sldId="620"/>
            <ac:picMk id="49155" creationId="{EBC75F1D-0471-0DE4-8A3C-CB2BFED43662}"/>
          </ac:picMkLst>
        </pc:picChg>
      </pc:sldChg>
      <pc:sldChg chg="addSp modSp del mod setBg modClrScheme setClrOvrMap chgLayout">
        <pc:chgData name="Ganavi M" userId="aa0847465628f3dc" providerId="Windows Live" clId="Web-{FF6A0613-CF86-4543-A29D-1DB585E67F52}" dt="2024-06-06T07:41:41.233" v="192"/>
        <pc:sldMkLst>
          <pc:docMk/>
          <pc:sldMk cId="0" sldId="621"/>
        </pc:sldMkLst>
        <pc:spChg chg="mod ord">
          <ac:chgData name="Ganavi M" userId="aa0847465628f3dc" providerId="Windows Live" clId="Web-{FF6A0613-CF86-4543-A29D-1DB585E67F52}" dt="2024-06-06T07:32:14.026" v="127"/>
          <ac:spMkLst>
            <pc:docMk/>
            <pc:sldMk cId="0" sldId="621"/>
            <ac:spMk id="39938" creationId="{8F1342F7-B0DE-8D9F-A48D-04355B74ACBC}"/>
          </ac:spMkLst>
        </pc:spChg>
        <pc:spChg chg="add">
          <ac:chgData name="Ganavi M" userId="aa0847465628f3dc" providerId="Windows Live" clId="Web-{FF6A0613-CF86-4543-A29D-1DB585E67F52}" dt="2024-06-06T07:32:14.026" v="127"/>
          <ac:spMkLst>
            <pc:docMk/>
            <pc:sldMk cId="0" sldId="621"/>
            <ac:spMk id="39948" creationId="{B8144315-1C5A-4185-A952-25D98D303D46}"/>
          </ac:spMkLst>
        </pc:spChg>
        <pc:spChg chg="add">
          <ac:chgData name="Ganavi M" userId="aa0847465628f3dc" providerId="Windows Live" clId="Web-{FF6A0613-CF86-4543-A29D-1DB585E67F52}" dt="2024-06-06T07:32:14.026" v="127"/>
          <ac:spMkLst>
            <pc:docMk/>
            <pc:sldMk cId="0" sldId="621"/>
            <ac:spMk id="39950" creationId="{11CAC6F2-0806-417B-BF5D-5AEF6195FA49}"/>
          </ac:spMkLst>
        </pc:spChg>
        <pc:spChg chg="add">
          <ac:chgData name="Ganavi M" userId="aa0847465628f3dc" providerId="Windows Live" clId="Web-{FF6A0613-CF86-4543-A29D-1DB585E67F52}" dt="2024-06-06T07:32:14.026" v="127"/>
          <ac:spMkLst>
            <pc:docMk/>
            <pc:sldMk cId="0" sldId="621"/>
            <ac:spMk id="39952" creationId="{D4723B02-0AAB-4F6E-BA41-8ED99D559D93}"/>
          </ac:spMkLst>
        </pc:spChg>
        <pc:grpChg chg="add">
          <ac:chgData name="Ganavi M" userId="aa0847465628f3dc" providerId="Windows Live" clId="Web-{FF6A0613-CF86-4543-A29D-1DB585E67F52}" dt="2024-06-06T07:32:14.026" v="127"/>
          <ac:grpSpMkLst>
            <pc:docMk/>
            <pc:sldMk cId="0" sldId="621"/>
            <ac:grpSpMk id="39944" creationId="{4091D54B-59AB-4A5E-8E9E-0421BD66D4FB}"/>
          </ac:grpSpMkLst>
        </pc:grpChg>
        <pc:picChg chg="mod ord">
          <ac:chgData name="Ganavi M" userId="aa0847465628f3dc" providerId="Windows Live" clId="Web-{FF6A0613-CF86-4543-A29D-1DB585E67F52}" dt="2024-06-06T07:32:14.026" v="127"/>
          <ac:picMkLst>
            <pc:docMk/>
            <pc:sldMk cId="0" sldId="621"/>
            <ac:picMk id="39939" creationId="{099FF072-1A85-4BA6-15D6-32059063DBF4}"/>
          </ac:picMkLst>
        </pc:picChg>
      </pc:sldChg>
      <pc:sldChg chg="addSp modSp mod setBg modClrScheme setClrOvrMap chgLayout">
        <pc:chgData name="Ganavi M" userId="aa0847465628f3dc" providerId="Windows Live" clId="Web-{FF6A0613-CF86-4543-A29D-1DB585E67F52}" dt="2024-06-06T07:38:23.930" v="174"/>
        <pc:sldMkLst>
          <pc:docMk/>
          <pc:sldMk cId="0" sldId="623"/>
        </pc:sldMkLst>
        <pc:spChg chg="mod ord">
          <ac:chgData name="Ganavi M" userId="aa0847465628f3dc" providerId="Windows Live" clId="Web-{FF6A0613-CF86-4543-A29D-1DB585E67F52}" dt="2024-06-06T07:38:23.930" v="174"/>
          <ac:spMkLst>
            <pc:docMk/>
            <pc:sldMk cId="0" sldId="623"/>
            <ac:spMk id="53250" creationId="{F02068A5-64C7-5B3D-70FE-63DD0F1491D2}"/>
          </ac:spMkLst>
        </pc:spChg>
        <pc:spChg chg="mod ord">
          <ac:chgData name="Ganavi M" userId="aa0847465628f3dc" providerId="Windows Live" clId="Web-{FF6A0613-CF86-4543-A29D-1DB585E67F52}" dt="2024-06-06T07:38:23.930" v="174"/>
          <ac:spMkLst>
            <pc:docMk/>
            <pc:sldMk cId="0" sldId="623"/>
            <ac:spMk id="53251" creationId="{DB0608A6-BEA6-E1D9-F870-AE9F1DDC250C}"/>
          </ac:spMkLst>
        </pc:spChg>
        <pc:spChg chg="add">
          <ac:chgData name="Ganavi M" userId="aa0847465628f3dc" providerId="Windows Live" clId="Web-{FF6A0613-CF86-4543-A29D-1DB585E67F52}" dt="2024-06-06T07:38:23.930" v="174"/>
          <ac:spMkLst>
            <pc:docMk/>
            <pc:sldMk cId="0" sldId="623"/>
            <ac:spMk id="53267" creationId="{20E145FF-1D18-4246-A2BA-9F6B4D53364C}"/>
          </ac:spMkLst>
        </pc:spChg>
        <pc:spChg chg="add">
          <ac:chgData name="Ganavi M" userId="aa0847465628f3dc" providerId="Windows Live" clId="Web-{FF6A0613-CF86-4543-A29D-1DB585E67F52}" dt="2024-06-06T07:38:23.930" v="174"/>
          <ac:spMkLst>
            <pc:docMk/>
            <pc:sldMk cId="0" sldId="623"/>
            <ac:spMk id="53269" creationId="{C314C310-850D-4491-AA52-C75BEA68B68C}"/>
          </ac:spMkLst>
        </pc:spChg>
        <pc:grpChg chg="add">
          <ac:chgData name="Ganavi M" userId="aa0847465628f3dc" providerId="Windows Live" clId="Web-{FF6A0613-CF86-4543-A29D-1DB585E67F52}" dt="2024-06-06T07:38:23.930" v="174"/>
          <ac:grpSpMkLst>
            <pc:docMk/>
            <pc:sldMk cId="0" sldId="623"/>
            <ac:grpSpMk id="53256" creationId="{7084313B-C03D-4981-9786-879159A60395}"/>
          </ac:grpSpMkLst>
        </pc:grpChg>
        <pc:grpChg chg="add">
          <ac:chgData name="Ganavi M" userId="aa0847465628f3dc" providerId="Windows Live" clId="Web-{FF6A0613-CF86-4543-A29D-1DB585E67F52}" dt="2024-06-06T07:38:23.930" v="174"/>
          <ac:grpSpMkLst>
            <pc:docMk/>
            <pc:sldMk cId="0" sldId="623"/>
            <ac:grpSpMk id="53271" creationId="{D4EC3799-3F52-48CE-85CC-83AED368EB42}"/>
          </ac:grpSpMkLst>
        </pc:grpChg>
        <pc:cxnChg chg="add">
          <ac:chgData name="Ganavi M" userId="aa0847465628f3dc" providerId="Windows Live" clId="Web-{FF6A0613-CF86-4543-A29D-1DB585E67F52}" dt="2024-06-06T07:38:23.930" v="174"/>
          <ac:cxnSpMkLst>
            <pc:docMk/>
            <pc:sldMk cId="0" sldId="623"/>
            <ac:cxnSpMk id="53275" creationId="{789E20C7-BB50-4317-93C7-90C8ED80B275}"/>
          </ac:cxnSpMkLst>
        </pc:cxnChg>
      </pc:sldChg>
      <pc:sldChg chg="modSp del mod modClrScheme chgLayout">
        <pc:chgData name="Ganavi M" userId="aa0847465628f3dc" providerId="Windows Live" clId="Web-{FF6A0613-CF86-4543-A29D-1DB585E67F52}" dt="2024-06-06T07:38:30.461" v="175"/>
        <pc:sldMkLst>
          <pc:docMk/>
          <pc:sldMk cId="0" sldId="624"/>
        </pc:sldMkLst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624"/>
            <ac:spMk id="52226" creationId="{448C6D50-FB5C-B50C-DAF9-C52E7D2A5417}"/>
          </ac:spMkLst>
        </pc:spChg>
      </pc:sldChg>
      <pc:sldChg chg="modSp del mod modClrScheme chgLayout">
        <pc:chgData name="Ganavi M" userId="aa0847465628f3dc" providerId="Windows Live" clId="Web-{FF6A0613-CF86-4543-A29D-1DB585E67F52}" dt="2024-06-06T07:38:09.398" v="173"/>
        <pc:sldMkLst>
          <pc:docMk/>
          <pc:sldMk cId="0" sldId="625"/>
        </pc:sldMkLst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625"/>
            <ac:spMk id="54274" creationId="{0E3D20D5-5DB2-773B-8D64-9CD6CEE2B195}"/>
          </ac:spMkLst>
        </pc:spChg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625"/>
            <ac:spMk id="54275" creationId="{8CFB7B5F-4798-07D2-1166-1082F38EA36A}"/>
          </ac:spMkLst>
        </pc:spChg>
      </pc:sldChg>
      <pc:sldChg chg="modSp del mod modClrScheme chgLayout">
        <pc:chgData name="Ganavi M" userId="aa0847465628f3dc" providerId="Windows Live" clId="Web-{FF6A0613-CF86-4543-A29D-1DB585E67F52}" dt="2024-06-06T07:38:06.163" v="172"/>
        <pc:sldMkLst>
          <pc:docMk/>
          <pc:sldMk cId="0" sldId="626"/>
        </pc:sldMkLst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626"/>
            <ac:spMk id="55298" creationId="{6C0021A6-B138-1A56-3A78-DB640DEE900B}"/>
          </ac:spMkLst>
        </pc:spChg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626"/>
            <ac:spMk id="55299" creationId="{DA70D238-969A-7315-C3F2-8E5907D0DB28}"/>
          </ac:spMkLst>
        </pc:spChg>
      </pc:sldChg>
      <pc:sldChg chg="modSp del mod modClrScheme chgLayout">
        <pc:chgData name="Ganavi M" userId="aa0847465628f3dc" providerId="Windows Live" clId="Web-{FF6A0613-CF86-4543-A29D-1DB585E67F52}" dt="2024-06-06T07:37:16.193" v="168"/>
        <pc:sldMkLst>
          <pc:docMk/>
          <pc:sldMk cId="0" sldId="627"/>
        </pc:sldMkLst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627"/>
            <ac:spMk id="61442" creationId="{468EF3B9-41C4-C288-F88A-857653CC8A62}"/>
          </ac:spMkLst>
        </pc:spChg>
      </pc:sldChg>
      <pc:sldChg chg="addSp delSp modSp mod setBg modClrScheme chgLayout">
        <pc:chgData name="Ganavi M" userId="aa0847465628f3dc" providerId="Windows Live" clId="Web-{FF6A0613-CF86-4543-A29D-1DB585E67F52}" dt="2024-06-06T07:37:57.788" v="171"/>
        <pc:sldMkLst>
          <pc:docMk/>
          <pc:sldMk cId="0" sldId="628"/>
        </pc:sldMkLst>
        <pc:spChg chg="mod ord">
          <ac:chgData name="Ganavi M" userId="aa0847465628f3dc" providerId="Windows Live" clId="Web-{FF6A0613-CF86-4543-A29D-1DB585E67F52}" dt="2024-06-06T07:37:57.788" v="171"/>
          <ac:spMkLst>
            <pc:docMk/>
            <pc:sldMk cId="0" sldId="628"/>
            <ac:spMk id="56322" creationId="{EA952EF9-5C67-9199-0E22-2BA64E48420D}"/>
          </ac:spMkLst>
        </pc:spChg>
        <pc:spChg chg="del mod ord">
          <ac:chgData name="Ganavi M" userId="aa0847465628f3dc" providerId="Windows Live" clId="Web-{FF6A0613-CF86-4543-A29D-1DB585E67F52}" dt="2024-06-06T07:37:57.788" v="171"/>
          <ac:spMkLst>
            <pc:docMk/>
            <pc:sldMk cId="0" sldId="628"/>
            <ac:spMk id="56323" creationId="{3E4AB865-A295-B01F-505B-D9CF4A6B012F}"/>
          </ac:spMkLst>
        </pc:spChg>
        <pc:spChg chg="add">
          <ac:chgData name="Ganavi M" userId="aa0847465628f3dc" providerId="Windows Live" clId="Web-{FF6A0613-CF86-4543-A29D-1DB585E67F52}" dt="2024-06-06T07:37:57.788" v="171"/>
          <ac:spMkLst>
            <pc:docMk/>
            <pc:sldMk cId="0" sldId="628"/>
            <ac:spMk id="56340" creationId="{6288FC2F-B192-42B2-90BE-517E1039BE0B}"/>
          </ac:spMkLst>
        </pc:spChg>
        <pc:spChg chg="add">
          <ac:chgData name="Ganavi M" userId="aa0847465628f3dc" providerId="Windows Live" clId="Web-{FF6A0613-CF86-4543-A29D-1DB585E67F52}" dt="2024-06-06T07:37:57.788" v="171"/>
          <ac:spMkLst>
            <pc:docMk/>
            <pc:sldMk cId="0" sldId="628"/>
            <ac:spMk id="56351" creationId="{CC28BCC9-4093-4FD5-83EB-7EC297F51396}"/>
          </ac:spMkLst>
        </pc:spChg>
        <pc:grpChg chg="add">
          <ac:chgData name="Ganavi M" userId="aa0847465628f3dc" providerId="Windows Live" clId="Web-{FF6A0613-CF86-4543-A29D-1DB585E67F52}" dt="2024-06-06T07:37:57.788" v="171"/>
          <ac:grpSpMkLst>
            <pc:docMk/>
            <pc:sldMk cId="0" sldId="628"/>
            <ac:grpSpMk id="56329" creationId="{E5D4A15D-C852-47D7-A7E3-7F8FEE9FCA9D}"/>
          </ac:grpSpMkLst>
        </pc:grpChg>
        <pc:grpChg chg="add">
          <ac:chgData name="Ganavi M" userId="aa0847465628f3dc" providerId="Windows Live" clId="Web-{FF6A0613-CF86-4543-A29D-1DB585E67F52}" dt="2024-06-06T07:37:57.788" v="171"/>
          <ac:grpSpMkLst>
            <pc:docMk/>
            <pc:sldMk cId="0" sldId="628"/>
            <ac:grpSpMk id="56342" creationId="{08BCF048-8940-4354-B9EC-5AD74E283CE3}"/>
          </ac:grpSpMkLst>
        </pc:grpChg>
        <pc:graphicFrameChg chg="add">
          <ac:chgData name="Ganavi M" userId="aa0847465628f3dc" providerId="Windows Live" clId="Web-{FF6A0613-CF86-4543-A29D-1DB585E67F52}" dt="2024-06-06T07:37:57.788" v="171"/>
          <ac:graphicFrameMkLst>
            <pc:docMk/>
            <pc:sldMk cId="0" sldId="628"/>
            <ac:graphicFrameMk id="56325" creationId="{151F5216-DF62-88E2-A34D-2B57CD43AF46}"/>
          </ac:graphicFrameMkLst>
        </pc:graphicFrameChg>
      </pc:sldChg>
      <pc:sldChg chg="modSp del mod modClrScheme chgLayout">
        <pc:chgData name="Ganavi M" userId="aa0847465628f3dc" providerId="Windows Live" clId="Web-{FF6A0613-CF86-4543-A29D-1DB585E67F52}" dt="2024-06-06T07:36:57.708" v="166"/>
        <pc:sldMkLst>
          <pc:docMk/>
          <pc:sldMk cId="0" sldId="629"/>
        </pc:sldMkLst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629"/>
            <ac:spMk id="62466" creationId="{C52B27B4-405C-C53E-6A62-E74E0E7F9E08}"/>
          </ac:spMkLst>
        </pc:spChg>
      </pc:sldChg>
      <pc:sldChg chg="modSp mod modClrScheme chgLayout">
        <pc:chgData name="Ganavi M" userId="aa0847465628f3dc" providerId="Windows Live" clId="Web-{FF6A0613-CF86-4543-A29D-1DB585E67F52}" dt="2024-06-06T06:30:38.779" v="14"/>
        <pc:sldMkLst>
          <pc:docMk/>
          <pc:sldMk cId="0" sldId="630"/>
        </pc:sldMkLst>
        <pc:picChg chg="mod ord">
          <ac:chgData name="Ganavi M" userId="aa0847465628f3dc" providerId="Windows Live" clId="Web-{FF6A0613-CF86-4543-A29D-1DB585E67F52}" dt="2024-06-06T06:30:38.779" v="14"/>
          <ac:picMkLst>
            <pc:docMk/>
            <pc:sldMk cId="0" sldId="630"/>
            <ac:picMk id="41986" creationId="{B65E0708-6671-95F2-74D2-A108DA3FEF0D}"/>
          </ac:picMkLst>
        </pc:picChg>
      </pc:sldChg>
      <pc:sldChg chg="modSp mod modClrScheme chgLayout">
        <pc:chgData name="Ganavi M" userId="aa0847465628f3dc" providerId="Windows Live" clId="Web-{FF6A0613-CF86-4543-A29D-1DB585E67F52}" dt="2024-06-06T06:30:38.779" v="14"/>
        <pc:sldMkLst>
          <pc:docMk/>
          <pc:sldMk cId="0" sldId="631"/>
        </pc:sldMkLst>
        <pc:graphicFrameChg chg="mod ord">
          <ac:chgData name="Ganavi M" userId="aa0847465628f3dc" providerId="Windows Live" clId="Web-{FF6A0613-CF86-4543-A29D-1DB585E67F52}" dt="2024-06-06T06:30:38.779" v="14"/>
          <ac:graphicFrameMkLst>
            <pc:docMk/>
            <pc:sldMk cId="0" sldId="631"/>
            <ac:graphicFrameMk id="4098" creationId="{3869C3C2-FF6F-30D9-6B9B-1B242B6602FB}"/>
          </ac:graphicFrameMkLst>
        </pc:graphicFrameChg>
      </pc:sldChg>
      <pc:sldChg chg="modSp del mod modClrScheme chgLayout">
        <pc:chgData name="Ganavi M" userId="aa0847465628f3dc" providerId="Windows Live" clId="Web-{FF6A0613-CF86-4543-A29D-1DB585E67F52}" dt="2024-06-06T07:34:54.172" v="145"/>
        <pc:sldMkLst>
          <pc:docMk/>
          <pc:sldMk cId="0" sldId="632"/>
        </pc:sldMkLst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632"/>
            <ac:spMk id="78850" creationId="{55FFADEA-0056-EAB3-E3E1-99262C7FBDAF}"/>
          </ac:spMkLst>
        </pc:spChg>
      </pc:sldChg>
      <pc:sldChg chg="modSp del mod modClrScheme chgLayout">
        <pc:chgData name="Ganavi M" userId="aa0847465628f3dc" providerId="Windows Live" clId="Web-{FF6A0613-CF86-4543-A29D-1DB585E67F52}" dt="2024-06-06T07:34:55.485" v="146"/>
        <pc:sldMkLst>
          <pc:docMk/>
          <pc:sldMk cId="0" sldId="633"/>
        </pc:sldMkLst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633"/>
            <ac:spMk id="79874" creationId="{97370D9C-BCE9-5BC2-AD60-BC4B55C246DD}"/>
          </ac:spMkLst>
        </pc:spChg>
      </pc:sldChg>
      <pc:sldChg chg="addSp modSp del mod setBg modClrScheme chgLayout">
        <pc:chgData name="Ganavi M" userId="aa0847465628f3dc" providerId="Windows Live" clId="Web-{FF6A0613-CF86-4543-A29D-1DB585E67F52}" dt="2024-06-06T07:34:58.985" v="147"/>
        <pc:sldMkLst>
          <pc:docMk/>
          <pc:sldMk cId="0" sldId="634"/>
        </pc:sldMkLst>
        <pc:spChg chg="mod ord">
          <ac:chgData name="Ganavi M" userId="aa0847465628f3dc" providerId="Windows Live" clId="Web-{FF6A0613-CF86-4543-A29D-1DB585E67F52}" dt="2024-06-06T07:34:45.422" v="144"/>
          <ac:spMkLst>
            <pc:docMk/>
            <pc:sldMk cId="0" sldId="634"/>
            <ac:spMk id="80898" creationId="{C46B79C8-A449-2782-685F-5935D64CDABD}"/>
          </ac:spMkLst>
        </pc:spChg>
        <pc:spChg chg="add">
          <ac:chgData name="Ganavi M" userId="aa0847465628f3dc" providerId="Windows Live" clId="Web-{FF6A0613-CF86-4543-A29D-1DB585E67F52}" dt="2024-06-06T07:34:45.422" v="144"/>
          <ac:spMkLst>
            <pc:docMk/>
            <pc:sldMk cId="0" sldId="634"/>
            <ac:spMk id="80910" creationId="{80CAB4C1-E9FF-4C37-92FA-28BED3B8881B}"/>
          </ac:spMkLst>
        </pc:spChg>
        <pc:spChg chg="add">
          <ac:chgData name="Ganavi M" userId="aa0847465628f3dc" providerId="Windows Live" clId="Web-{FF6A0613-CF86-4543-A29D-1DB585E67F52}" dt="2024-06-06T07:34:45.422" v="144"/>
          <ac:spMkLst>
            <pc:docMk/>
            <pc:sldMk cId="0" sldId="634"/>
            <ac:spMk id="80912" creationId="{CBEB4EA9-599C-4B88-A744-6FA1FFFA8F22}"/>
          </ac:spMkLst>
        </pc:spChg>
        <pc:grpChg chg="add">
          <ac:chgData name="Ganavi M" userId="aa0847465628f3dc" providerId="Windows Live" clId="Web-{FF6A0613-CF86-4543-A29D-1DB585E67F52}" dt="2024-06-06T07:34:45.422" v="144"/>
          <ac:grpSpMkLst>
            <pc:docMk/>
            <pc:sldMk cId="0" sldId="634"/>
            <ac:grpSpMk id="80906" creationId="{EC030789-C525-4D1D-90A0-F48C14A76EB0}"/>
          </ac:grpSpMkLst>
        </pc:grpChg>
        <pc:picChg chg="mod ord">
          <ac:chgData name="Ganavi M" userId="aa0847465628f3dc" providerId="Windows Live" clId="Web-{FF6A0613-CF86-4543-A29D-1DB585E67F52}" dt="2024-06-06T07:34:45.422" v="144"/>
          <ac:picMkLst>
            <pc:docMk/>
            <pc:sldMk cId="0" sldId="634"/>
            <ac:picMk id="80899" creationId="{5C14FB09-5E1B-5929-A756-57F0090D50BC}"/>
          </ac:picMkLst>
        </pc:picChg>
        <pc:picChg chg="mod">
          <ac:chgData name="Ganavi M" userId="aa0847465628f3dc" providerId="Windows Live" clId="Web-{FF6A0613-CF86-4543-A29D-1DB585E67F52}" dt="2024-06-06T07:34:45.422" v="144"/>
          <ac:picMkLst>
            <pc:docMk/>
            <pc:sldMk cId="0" sldId="634"/>
            <ac:picMk id="80900" creationId="{A5898D30-72EC-4BAB-F95E-234DDBCD5B25}"/>
          </ac:picMkLst>
        </pc:picChg>
        <pc:picChg chg="mod">
          <ac:chgData name="Ganavi M" userId="aa0847465628f3dc" providerId="Windows Live" clId="Web-{FF6A0613-CF86-4543-A29D-1DB585E67F52}" dt="2024-06-06T07:34:45.422" v="144"/>
          <ac:picMkLst>
            <pc:docMk/>
            <pc:sldMk cId="0" sldId="634"/>
            <ac:picMk id="80901" creationId="{0DB5976A-5223-993A-716D-E2FC8421CD44}"/>
          </ac:picMkLst>
        </pc:picChg>
      </pc:sldChg>
      <pc:sldChg chg="addSp modSp del mod setBg modClrScheme setClrOvrMap chgLayout">
        <pc:chgData name="Ganavi M" userId="aa0847465628f3dc" providerId="Windows Live" clId="Web-{FF6A0613-CF86-4543-A29D-1DB585E67F52}" dt="2024-06-06T07:34:59.594" v="148"/>
        <pc:sldMkLst>
          <pc:docMk/>
          <pc:sldMk cId="0" sldId="635"/>
        </pc:sldMkLst>
        <pc:spChg chg="mod ord">
          <ac:chgData name="Ganavi M" userId="aa0847465628f3dc" providerId="Windows Live" clId="Web-{FF6A0613-CF86-4543-A29D-1DB585E67F52}" dt="2024-06-06T07:34:30.031" v="142"/>
          <ac:spMkLst>
            <pc:docMk/>
            <pc:sldMk cId="0" sldId="635"/>
            <ac:spMk id="81922" creationId="{0E38A136-B14D-CC13-F73D-208D74FCC552}"/>
          </ac:spMkLst>
        </pc:spChg>
        <pc:spChg chg="add">
          <ac:chgData name="Ganavi M" userId="aa0847465628f3dc" providerId="Windows Live" clId="Web-{FF6A0613-CF86-4543-A29D-1DB585E67F52}" dt="2024-06-06T07:34:30.031" v="142"/>
          <ac:spMkLst>
            <pc:docMk/>
            <pc:sldMk cId="0" sldId="635"/>
            <ac:spMk id="81932" creationId="{B8144315-1C5A-4185-A952-25D98D303D46}"/>
          </ac:spMkLst>
        </pc:spChg>
        <pc:spChg chg="add">
          <ac:chgData name="Ganavi M" userId="aa0847465628f3dc" providerId="Windows Live" clId="Web-{FF6A0613-CF86-4543-A29D-1DB585E67F52}" dt="2024-06-06T07:34:30.031" v="142"/>
          <ac:spMkLst>
            <pc:docMk/>
            <pc:sldMk cId="0" sldId="635"/>
            <ac:spMk id="81934" creationId="{11CAC6F2-0806-417B-BF5D-5AEF6195FA49}"/>
          </ac:spMkLst>
        </pc:spChg>
        <pc:spChg chg="add">
          <ac:chgData name="Ganavi M" userId="aa0847465628f3dc" providerId="Windows Live" clId="Web-{FF6A0613-CF86-4543-A29D-1DB585E67F52}" dt="2024-06-06T07:34:30.031" v="142"/>
          <ac:spMkLst>
            <pc:docMk/>
            <pc:sldMk cId="0" sldId="635"/>
            <ac:spMk id="81936" creationId="{D4723B02-0AAB-4F6E-BA41-8ED99D559D93}"/>
          </ac:spMkLst>
        </pc:spChg>
        <pc:grpChg chg="add">
          <ac:chgData name="Ganavi M" userId="aa0847465628f3dc" providerId="Windows Live" clId="Web-{FF6A0613-CF86-4543-A29D-1DB585E67F52}" dt="2024-06-06T07:34:30.031" v="142"/>
          <ac:grpSpMkLst>
            <pc:docMk/>
            <pc:sldMk cId="0" sldId="635"/>
            <ac:grpSpMk id="81928" creationId="{4091D54B-59AB-4A5E-8E9E-0421BD66D4FB}"/>
          </ac:grpSpMkLst>
        </pc:grpChg>
        <pc:picChg chg="mod">
          <ac:chgData name="Ganavi M" userId="aa0847465628f3dc" providerId="Windows Live" clId="Web-{FF6A0613-CF86-4543-A29D-1DB585E67F52}" dt="2024-06-06T07:34:30.031" v="142"/>
          <ac:picMkLst>
            <pc:docMk/>
            <pc:sldMk cId="0" sldId="635"/>
            <ac:picMk id="81923" creationId="{14D95B7C-4A22-75F6-80B5-BA6EF0850674}"/>
          </ac:picMkLst>
        </pc:picChg>
      </pc:sldChg>
      <pc:sldChg chg="modSp mod modClrScheme chgLayout">
        <pc:chgData name="Ganavi M" userId="aa0847465628f3dc" providerId="Windows Live" clId="Web-{FF6A0613-CF86-4543-A29D-1DB585E67F52}" dt="2024-06-06T07:33:51.030" v="138" actId="20577"/>
        <pc:sldMkLst>
          <pc:docMk/>
          <pc:sldMk cId="0" sldId="636"/>
        </pc:sldMkLst>
        <pc:spChg chg="mod ord">
          <ac:chgData name="Ganavi M" userId="aa0847465628f3dc" providerId="Windows Live" clId="Web-{FF6A0613-CF86-4543-A29D-1DB585E67F52}" dt="2024-06-06T07:33:51.030" v="138" actId="20577"/>
          <ac:spMkLst>
            <pc:docMk/>
            <pc:sldMk cId="0" sldId="636"/>
            <ac:spMk id="84994" creationId="{A693D9AE-0C6D-1857-AE8C-0E10C7235F33}"/>
          </ac:spMkLst>
        </pc:spChg>
      </pc:sldChg>
      <pc:sldChg chg="modSp mod modClrScheme chgLayout">
        <pc:chgData name="Ganavi M" userId="aa0847465628f3dc" providerId="Windows Live" clId="Web-{FF6A0613-CF86-4543-A29D-1DB585E67F52}" dt="2024-06-06T07:33:43.889" v="137" actId="1076"/>
        <pc:sldMkLst>
          <pc:docMk/>
          <pc:sldMk cId="0" sldId="637"/>
        </pc:sldMkLst>
        <pc:spChg chg="mod ord">
          <ac:chgData name="Ganavi M" userId="aa0847465628f3dc" providerId="Windows Live" clId="Web-{FF6A0613-CF86-4543-A29D-1DB585E67F52}" dt="2024-06-06T07:33:36.420" v="135"/>
          <ac:spMkLst>
            <pc:docMk/>
            <pc:sldMk cId="0" sldId="637"/>
            <ac:spMk id="86018" creationId="{F247B5E2-9EA6-E1AD-31A7-802A840CD2AD}"/>
          </ac:spMkLst>
        </pc:spChg>
        <pc:spChg chg="mod">
          <ac:chgData name="Ganavi M" userId="aa0847465628f3dc" providerId="Windows Live" clId="Web-{FF6A0613-CF86-4543-A29D-1DB585E67F52}" dt="2024-06-06T07:33:43.889" v="137" actId="1076"/>
          <ac:spMkLst>
            <pc:docMk/>
            <pc:sldMk cId="0" sldId="637"/>
            <ac:spMk id="86022" creationId="{84693225-1C88-B545-6852-31F85394CA4E}"/>
          </ac:spMkLst>
        </pc:spChg>
        <pc:picChg chg="mod">
          <ac:chgData name="Ganavi M" userId="aa0847465628f3dc" providerId="Windows Live" clId="Web-{FF6A0613-CF86-4543-A29D-1DB585E67F52}" dt="2024-06-06T07:33:40.670" v="136" actId="1076"/>
          <ac:picMkLst>
            <pc:docMk/>
            <pc:sldMk cId="0" sldId="637"/>
            <ac:picMk id="86019" creationId="{21EBA0B4-E28C-A9AE-749B-FA6E35C3E3A1}"/>
          </ac:picMkLst>
        </pc:picChg>
      </pc:sldChg>
      <pc:sldChg chg="modSp mod modClrScheme chgLayout">
        <pc:chgData name="Ganavi M" userId="aa0847465628f3dc" providerId="Windows Live" clId="Web-{FF6A0613-CF86-4543-A29D-1DB585E67F52}" dt="2024-06-06T07:33:28.341" v="134" actId="20577"/>
        <pc:sldMkLst>
          <pc:docMk/>
          <pc:sldMk cId="0" sldId="638"/>
        </pc:sldMkLst>
        <pc:spChg chg="mod ord">
          <ac:chgData name="Ganavi M" userId="aa0847465628f3dc" providerId="Windows Live" clId="Web-{FF6A0613-CF86-4543-A29D-1DB585E67F52}" dt="2024-06-06T07:33:28.341" v="134" actId="20577"/>
          <ac:spMkLst>
            <pc:docMk/>
            <pc:sldMk cId="0" sldId="638"/>
            <ac:spMk id="87042" creationId="{125E7A7C-9ECB-881D-CA2A-F6E0AAE07F72}"/>
          </ac:spMkLst>
        </pc:spChg>
      </pc:sldChg>
      <pc:sldChg chg="modSp mod modClrScheme chgLayout">
        <pc:chgData name="Ganavi M" userId="aa0847465628f3dc" providerId="Windows Live" clId="Web-{FF6A0613-CF86-4543-A29D-1DB585E67F52}" dt="2024-06-06T07:34:02.655" v="139"/>
        <pc:sldMkLst>
          <pc:docMk/>
          <pc:sldMk cId="0" sldId="639"/>
        </pc:sldMkLst>
        <pc:spChg chg="mod ord">
          <ac:chgData name="Ganavi M" userId="aa0847465628f3dc" providerId="Windows Live" clId="Web-{FF6A0613-CF86-4543-A29D-1DB585E67F52}" dt="2024-06-06T07:34:02.655" v="139"/>
          <ac:spMkLst>
            <pc:docMk/>
            <pc:sldMk cId="0" sldId="639"/>
            <ac:spMk id="83970" creationId="{B1BDA71E-04EE-FC22-ACE4-DA14968C5861}"/>
          </ac:spMkLst>
        </pc:spChg>
      </pc:sldChg>
      <pc:sldChg chg="modSp mod modClrScheme chgLayout">
        <pc:chgData name="Ganavi M" userId="aa0847465628f3dc" providerId="Windows Live" clId="Web-{FF6A0613-CF86-4543-A29D-1DB585E67F52}" dt="2024-06-06T06:32:08.595" v="28" actId="20577"/>
        <pc:sldMkLst>
          <pc:docMk/>
          <pc:sldMk cId="0" sldId="640"/>
        </pc:sldMkLst>
        <pc:spChg chg="mod ord">
          <ac:chgData name="Ganavi M" userId="aa0847465628f3dc" providerId="Windows Live" clId="Web-{FF6A0613-CF86-4543-A29D-1DB585E67F52}" dt="2024-06-06T06:32:08.595" v="28" actId="20577"/>
          <ac:spMkLst>
            <pc:docMk/>
            <pc:sldMk cId="0" sldId="640"/>
            <ac:spMk id="16386" creationId="{BF35A66F-00BE-78F6-1865-CC85DB69B4BE}"/>
          </ac:spMkLst>
        </pc:spChg>
      </pc:sldChg>
      <pc:sldChg chg="modSp mod modClrScheme chgLayout">
        <pc:chgData name="Ganavi M" userId="aa0847465628f3dc" providerId="Windows Live" clId="Web-{FF6A0613-CF86-4543-A29D-1DB585E67F52}" dt="2024-06-06T06:32:39.705" v="54" actId="1076"/>
        <pc:sldMkLst>
          <pc:docMk/>
          <pc:sldMk cId="0" sldId="641"/>
        </pc:sldMkLst>
        <pc:spChg chg="mod ord">
          <ac:chgData name="Ganavi M" userId="aa0847465628f3dc" providerId="Windows Live" clId="Web-{FF6A0613-CF86-4543-A29D-1DB585E67F52}" dt="2024-06-06T06:32:25.236" v="41" actId="1076"/>
          <ac:spMkLst>
            <pc:docMk/>
            <pc:sldMk cId="0" sldId="641"/>
            <ac:spMk id="17411" creationId="{D9B7C8C4-7522-CBA0-B5DB-80F81E098B71}"/>
          </ac:spMkLst>
        </pc:spChg>
        <pc:spChg chg="mod">
          <ac:chgData name="Ganavi M" userId="aa0847465628f3dc" providerId="Windows Live" clId="Web-{FF6A0613-CF86-4543-A29D-1DB585E67F52}" dt="2024-06-06T06:32:39.690" v="50" actId="1076"/>
          <ac:spMkLst>
            <pc:docMk/>
            <pc:sldMk cId="0" sldId="641"/>
            <ac:spMk id="17413" creationId="{2F613391-9262-A105-3B32-23866B5E0CD8}"/>
          </ac:spMkLst>
        </pc:spChg>
        <pc:spChg chg="mod">
          <ac:chgData name="Ganavi M" userId="aa0847465628f3dc" providerId="Windows Live" clId="Web-{FF6A0613-CF86-4543-A29D-1DB585E67F52}" dt="2024-06-06T06:32:39.690" v="51" actId="1076"/>
          <ac:spMkLst>
            <pc:docMk/>
            <pc:sldMk cId="0" sldId="641"/>
            <ac:spMk id="17414" creationId="{5AC7B142-8C43-BD7D-6E88-196CF07B1104}"/>
          </ac:spMkLst>
        </pc:spChg>
        <pc:spChg chg="mod">
          <ac:chgData name="Ganavi M" userId="aa0847465628f3dc" providerId="Windows Live" clId="Web-{FF6A0613-CF86-4543-A29D-1DB585E67F52}" dt="2024-06-06T06:32:39.690" v="52" actId="1076"/>
          <ac:spMkLst>
            <pc:docMk/>
            <pc:sldMk cId="0" sldId="641"/>
            <ac:spMk id="17415" creationId="{7C2CF6F4-C9A8-E845-913B-7822F0DE6BEA}"/>
          </ac:spMkLst>
        </pc:spChg>
        <pc:spChg chg="mod">
          <ac:chgData name="Ganavi M" userId="aa0847465628f3dc" providerId="Windows Live" clId="Web-{FF6A0613-CF86-4543-A29D-1DB585E67F52}" dt="2024-06-06T06:32:39.690" v="53" actId="1076"/>
          <ac:spMkLst>
            <pc:docMk/>
            <pc:sldMk cId="0" sldId="641"/>
            <ac:spMk id="17416" creationId="{DE311792-B800-F960-C454-5C10D82C5882}"/>
          </ac:spMkLst>
        </pc:spChg>
        <pc:picChg chg="mod">
          <ac:chgData name="Ganavi M" userId="aa0847465628f3dc" providerId="Windows Live" clId="Web-{FF6A0613-CF86-4543-A29D-1DB585E67F52}" dt="2024-06-06T06:32:39.705" v="54" actId="1076"/>
          <ac:picMkLst>
            <pc:docMk/>
            <pc:sldMk cId="0" sldId="641"/>
            <ac:picMk id="17410" creationId="{9AFD1DC2-52C7-91F2-5284-E24AD9986873}"/>
          </ac:picMkLst>
        </pc:picChg>
        <pc:picChg chg="mod">
          <ac:chgData name="Ganavi M" userId="aa0847465628f3dc" providerId="Windows Live" clId="Web-{FF6A0613-CF86-4543-A29D-1DB585E67F52}" dt="2024-06-06T06:32:39.674" v="49" actId="1076"/>
          <ac:picMkLst>
            <pc:docMk/>
            <pc:sldMk cId="0" sldId="641"/>
            <ac:picMk id="17412" creationId="{D9F661CA-A0C9-E736-03E7-12FB44D82019}"/>
          </ac:picMkLst>
        </pc:picChg>
      </pc:sldChg>
      <pc:sldChg chg="modSp mod modClrScheme chgLayout">
        <pc:chgData name="Ganavi M" userId="aa0847465628f3dc" providerId="Windows Live" clId="Web-{FF6A0613-CF86-4543-A29D-1DB585E67F52}" dt="2024-06-06T07:33:13.763" v="132" actId="20577"/>
        <pc:sldMkLst>
          <pc:docMk/>
          <pc:sldMk cId="0" sldId="642"/>
        </pc:sldMkLst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642"/>
            <ac:spMk id="88066" creationId="{77D5F882-2BED-9A47-DB49-F7EFD8EE5C7E}"/>
          </ac:spMkLst>
        </pc:spChg>
        <pc:spChg chg="mod ord">
          <ac:chgData name="Ganavi M" userId="aa0847465628f3dc" providerId="Windows Live" clId="Web-{FF6A0613-CF86-4543-A29D-1DB585E67F52}" dt="2024-06-06T07:33:13.763" v="132" actId="20577"/>
          <ac:spMkLst>
            <pc:docMk/>
            <pc:sldMk cId="0" sldId="642"/>
            <ac:spMk id="88067" creationId="{EA7CE3BF-1036-ADB4-911E-F1998A6C65B9}"/>
          </ac:spMkLst>
        </pc:spChg>
      </pc:sldChg>
      <pc:sldChg chg="modSp mod modClrScheme chgLayout">
        <pc:chgData name="Ganavi M" userId="aa0847465628f3dc" providerId="Windows Live" clId="Web-{FF6A0613-CF86-4543-A29D-1DB585E67F52}" dt="2024-06-06T07:33:07.669" v="131" actId="20577"/>
        <pc:sldMkLst>
          <pc:docMk/>
          <pc:sldMk cId="0" sldId="643"/>
        </pc:sldMkLst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643"/>
            <ac:spMk id="89090" creationId="{2631F335-8950-FB7B-EC43-321B27F7B5C5}"/>
          </ac:spMkLst>
        </pc:spChg>
        <pc:spChg chg="mod ord">
          <ac:chgData name="Ganavi M" userId="aa0847465628f3dc" providerId="Windows Live" clId="Web-{FF6A0613-CF86-4543-A29D-1DB585E67F52}" dt="2024-06-06T07:33:07.669" v="131" actId="20577"/>
          <ac:spMkLst>
            <pc:docMk/>
            <pc:sldMk cId="0" sldId="643"/>
            <ac:spMk id="89091" creationId="{ED3DD457-24BA-436A-2B25-5B23269693CB}"/>
          </ac:spMkLst>
        </pc:spChg>
      </pc:sldChg>
      <pc:sldChg chg="modSp mod modClrScheme chgLayout">
        <pc:chgData name="Ganavi M" userId="aa0847465628f3dc" providerId="Windows Live" clId="Web-{FF6A0613-CF86-4543-A29D-1DB585E67F52}" dt="2024-06-06T06:30:38.779" v="14"/>
        <pc:sldMkLst>
          <pc:docMk/>
          <pc:sldMk cId="0" sldId="644"/>
        </pc:sldMkLst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644"/>
            <ac:spMk id="3" creationId="{2A7AD671-2BE0-94F9-6A4F-4B08B9D3B810}"/>
          </ac:spMkLst>
        </pc:spChg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644"/>
            <ac:spMk id="60418" creationId="{E98127B3-89D2-26F1-A69F-2A34A44ABFCE}"/>
          </ac:spMkLst>
        </pc:spChg>
      </pc:sldChg>
      <pc:sldChg chg="modSp mod modClrScheme chgLayout">
        <pc:chgData name="Ganavi M" userId="aa0847465628f3dc" providerId="Windows Live" clId="Web-{FF6A0613-CF86-4543-A29D-1DB585E67F52}" dt="2024-06-06T06:30:38.779" v="14"/>
        <pc:sldMkLst>
          <pc:docMk/>
          <pc:sldMk cId="0" sldId="645"/>
        </pc:sldMkLst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645"/>
            <ac:spMk id="58370" creationId="{0A85AB11-7F9C-8603-E57F-B0EA1738CCC3}"/>
          </ac:spMkLst>
        </pc:spChg>
      </pc:sldChg>
      <pc:sldChg chg="modSp mod modClrScheme chgLayout">
        <pc:chgData name="Ganavi M" userId="aa0847465628f3dc" providerId="Windows Live" clId="Web-{FF6A0613-CF86-4543-A29D-1DB585E67F52}" dt="2024-06-06T06:30:38.779" v="14"/>
        <pc:sldMkLst>
          <pc:docMk/>
          <pc:sldMk cId="0" sldId="646"/>
        </pc:sldMkLst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646"/>
            <ac:spMk id="59395" creationId="{F5380101-A953-7EF1-1935-BD543F736C25}"/>
          </ac:spMkLst>
        </pc:spChg>
      </pc:sldChg>
      <pc:sldChg chg="modSp del mod modClrScheme chgLayout">
        <pc:chgData name="Ganavi M" userId="aa0847465628f3dc" providerId="Windows Live" clId="Web-{FF6A0613-CF86-4543-A29D-1DB585E67F52}" dt="2024-06-06T06:31:18.218" v="22"/>
        <pc:sldMkLst>
          <pc:docMk/>
          <pc:sldMk cId="0" sldId="647"/>
        </pc:sldMkLst>
        <pc:spChg chg="mod ord">
          <ac:chgData name="Ganavi M" userId="aa0847465628f3dc" providerId="Windows Live" clId="Web-{FF6A0613-CF86-4543-A29D-1DB585E67F52}" dt="2024-06-06T06:31:14.515" v="21"/>
          <ac:spMkLst>
            <pc:docMk/>
            <pc:sldMk cId="0" sldId="647"/>
            <ac:spMk id="9218" creationId="{41602E21-54D2-79A0-6872-71C8C8B4795B}"/>
          </ac:spMkLst>
        </pc:spChg>
      </pc:sldChg>
      <pc:sldChg chg="delSp modSp del mod modClrScheme chgLayout">
        <pc:chgData name="Ganavi M" userId="aa0847465628f3dc" providerId="Windows Live" clId="Web-{FF6A0613-CF86-4543-A29D-1DB585E67F52}" dt="2024-06-06T07:30:51.523" v="120"/>
        <pc:sldMkLst>
          <pc:docMk/>
          <pc:sldMk cId="0" sldId="648"/>
        </pc:sldMkLst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648"/>
            <ac:spMk id="34818" creationId="{AC8B0ACB-FF8A-B46E-4D5E-8E38A346949E}"/>
          </ac:spMkLst>
        </pc:spChg>
        <pc:spChg chg="mod ord">
          <ac:chgData name="Ganavi M" userId="aa0847465628f3dc" providerId="Windows Live" clId="Web-{FF6A0613-CF86-4543-A29D-1DB585E67F52}" dt="2024-06-06T06:30:38.779" v="14"/>
          <ac:spMkLst>
            <pc:docMk/>
            <pc:sldMk cId="0" sldId="648"/>
            <ac:spMk id="34819" creationId="{E6F976C0-7BE9-0629-B4D1-CFE18E316EB7}"/>
          </ac:spMkLst>
        </pc:spChg>
        <pc:picChg chg="del">
          <ac:chgData name="Ganavi M" userId="aa0847465628f3dc" providerId="Windows Live" clId="Web-{FF6A0613-CF86-4543-A29D-1DB585E67F52}" dt="2024-06-06T07:28:59.691" v="117"/>
          <ac:picMkLst>
            <pc:docMk/>
            <pc:sldMk cId="0" sldId="648"/>
            <ac:picMk id="34820" creationId="{8CB4BBB9-1CA2-A051-0723-3F4F897EFE65}"/>
          </ac:picMkLst>
        </pc:picChg>
      </pc:sldChg>
      <pc:sldChg chg="del mod modClrScheme chgLayout">
        <pc:chgData name="Ganavi M" userId="aa0847465628f3dc" providerId="Windows Live" clId="Web-{FF6A0613-CF86-4543-A29D-1DB585E67F52}" dt="2024-06-06T07:31:12.946" v="121"/>
        <pc:sldMkLst>
          <pc:docMk/>
          <pc:sldMk cId="0" sldId="649"/>
        </pc:sldMkLst>
      </pc:sldChg>
      <pc:sldChg chg="addSp modSp mod setBg modClrScheme chgLayout">
        <pc:chgData name="Ganavi M" userId="aa0847465628f3dc" providerId="Windows Live" clId="Web-{FF6A0613-CF86-4543-A29D-1DB585E67F52}" dt="2024-06-06T07:31:27.759" v="124"/>
        <pc:sldMkLst>
          <pc:docMk/>
          <pc:sldMk cId="0" sldId="650"/>
        </pc:sldMkLst>
        <pc:spChg chg="add">
          <ac:chgData name="Ganavi M" userId="aa0847465628f3dc" providerId="Windows Live" clId="Web-{FF6A0613-CF86-4543-A29D-1DB585E67F52}" dt="2024-06-06T07:31:27.759" v="124"/>
          <ac:spMkLst>
            <pc:docMk/>
            <pc:sldMk cId="0" sldId="650"/>
            <ac:spMk id="36871" creationId="{4F78DAAE-B0C3-49A3-8AB1-AD2FF0E3686F}"/>
          </ac:spMkLst>
        </pc:spChg>
        <pc:spChg chg="add">
          <ac:chgData name="Ganavi M" userId="aa0847465628f3dc" providerId="Windows Live" clId="Web-{FF6A0613-CF86-4543-A29D-1DB585E67F52}" dt="2024-06-06T07:31:27.759" v="124"/>
          <ac:spMkLst>
            <pc:docMk/>
            <pc:sldMk cId="0" sldId="650"/>
            <ac:spMk id="36873" creationId="{F6A8A81D-3338-4B0F-A26F-A3D259D27681}"/>
          </ac:spMkLst>
        </pc:spChg>
        <pc:spChg chg="add">
          <ac:chgData name="Ganavi M" userId="aa0847465628f3dc" providerId="Windows Live" clId="Web-{FF6A0613-CF86-4543-A29D-1DB585E67F52}" dt="2024-06-06T07:31:27.759" v="124"/>
          <ac:spMkLst>
            <pc:docMk/>
            <pc:sldMk cId="0" sldId="650"/>
            <ac:spMk id="36875" creationId="{40155665-7CE2-4939-AE5E-020DC1D20753}"/>
          </ac:spMkLst>
        </pc:spChg>
        <pc:picChg chg="mod">
          <ac:chgData name="Ganavi M" userId="aa0847465628f3dc" providerId="Windows Live" clId="Web-{FF6A0613-CF86-4543-A29D-1DB585E67F52}" dt="2024-06-06T07:31:27.759" v="124"/>
          <ac:picMkLst>
            <pc:docMk/>
            <pc:sldMk cId="0" sldId="650"/>
            <ac:picMk id="36866" creationId="{6EBDD391-87D0-06CC-378D-59AB1F82F8E5}"/>
          </ac:picMkLst>
        </pc:picChg>
      </pc:sldChg>
      <pc:sldChg chg="addSp modSp mod setBg modClrScheme chgLayout">
        <pc:chgData name="Ganavi M" userId="aa0847465628f3dc" providerId="Windows Live" clId="Web-{FF6A0613-CF86-4543-A29D-1DB585E67F52}" dt="2024-06-06T07:31:46.338" v="125"/>
        <pc:sldMkLst>
          <pc:docMk/>
          <pc:sldMk cId="0" sldId="651"/>
        </pc:sldMkLst>
        <pc:spChg chg="add">
          <ac:chgData name="Ganavi M" userId="aa0847465628f3dc" providerId="Windows Live" clId="Web-{FF6A0613-CF86-4543-A29D-1DB585E67F52}" dt="2024-06-06T07:31:46.338" v="125"/>
          <ac:spMkLst>
            <pc:docMk/>
            <pc:sldMk cId="0" sldId="651"/>
            <ac:spMk id="37895" creationId="{4F78DAAE-B0C3-49A3-8AB1-AD2FF0E3686F}"/>
          </ac:spMkLst>
        </pc:spChg>
        <pc:spChg chg="add">
          <ac:chgData name="Ganavi M" userId="aa0847465628f3dc" providerId="Windows Live" clId="Web-{FF6A0613-CF86-4543-A29D-1DB585E67F52}" dt="2024-06-06T07:31:46.338" v="125"/>
          <ac:spMkLst>
            <pc:docMk/>
            <pc:sldMk cId="0" sldId="651"/>
            <ac:spMk id="37897" creationId="{F6A8A81D-3338-4B0F-A26F-A3D259D27681}"/>
          </ac:spMkLst>
        </pc:spChg>
        <pc:spChg chg="add">
          <ac:chgData name="Ganavi M" userId="aa0847465628f3dc" providerId="Windows Live" clId="Web-{FF6A0613-CF86-4543-A29D-1DB585E67F52}" dt="2024-06-06T07:31:46.338" v="125"/>
          <ac:spMkLst>
            <pc:docMk/>
            <pc:sldMk cId="0" sldId="651"/>
            <ac:spMk id="37899" creationId="{40155665-7CE2-4939-AE5E-020DC1D20753}"/>
          </ac:spMkLst>
        </pc:spChg>
        <pc:picChg chg="mod">
          <ac:chgData name="Ganavi M" userId="aa0847465628f3dc" providerId="Windows Live" clId="Web-{FF6A0613-CF86-4543-A29D-1DB585E67F52}" dt="2024-06-06T07:31:46.338" v="125"/>
          <ac:picMkLst>
            <pc:docMk/>
            <pc:sldMk cId="0" sldId="651"/>
            <ac:picMk id="37890" creationId="{929A58B1-66A8-5DC7-6CD6-D4F4958A126C}"/>
          </ac:picMkLst>
        </pc:picChg>
      </pc:sldChg>
      <pc:sldChg chg="addSp modSp mod setBg modClrScheme chgLayout">
        <pc:chgData name="Ganavi M" userId="aa0847465628f3dc" providerId="Windows Live" clId="Web-{FF6A0613-CF86-4543-A29D-1DB585E67F52}" dt="2024-06-06T07:31:54.947" v="126"/>
        <pc:sldMkLst>
          <pc:docMk/>
          <pc:sldMk cId="0" sldId="652"/>
        </pc:sldMkLst>
        <pc:spChg chg="add">
          <ac:chgData name="Ganavi M" userId="aa0847465628f3dc" providerId="Windows Live" clId="Web-{FF6A0613-CF86-4543-A29D-1DB585E67F52}" dt="2024-06-06T07:31:54.947" v="126"/>
          <ac:spMkLst>
            <pc:docMk/>
            <pc:sldMk cId="0" sldId="652"/>
            <ac:spMk id="38919" creationId="{4F78DAAE-B0C3-49A3-8AB1-AD2FF0E3686F}"/>
          </ac:spMkLst>
        </pc:spChg>
        <pc:spChg chg="add">
          <ac:chgData name="Ganavi M" userId="aa0847465628f3dc" providerId="Windows Live" clId="Web-{FF6A0613-CF86-4543-A29D-1DB585E67F52}" dt="2024-06-06T07:31:54.947" v="126"/>
          <ac:spMkLst>
            <pc:docMk/>
            <pc:sldMk cId="0" sldId="652"/>
            <ac:spMk id="38921" creationId="{F6A8A81D-3338-4B0F-A26F-A3D259D27681}"/>
          </ac:spMkLst>
        </pc:spChg>
        <pc:spChg chg="add">
          <ac:chgData name="Ganavi M" userId="aa0847465628f3dc" providerId="Windows Live" clId="Web-{FF6A0613-CF86-4543-A29D-1DB585E67F52}" dt="2024-06-06T07:31:54.947" v="126"/>
          <ac:spMkLst>
            <pc:docMk/>
            <pc:sldMk cId="0" sldId="652"/>
            <ac:spMk id="38923" creationId="{40155665-7CE2-4939-AE5E-020DC1D20753}"/>
          </ac:spMkLst>
        </pc:spChg>
        <pc:picChg chg="mod">
          <ac:chgData name="Ganavi M" userId="aa0847465628f3dc" providerId="Windows Live" clId="Web-{FF6A0613-CF86-4543-A29D-1DB585E67F52}" dt="2024-06-06T07:31:54.947" v="126"/>
          <ac:picMkLst>
            <pc:docMk/>
            <pc:sldMk cId="0" sldId="652"/>
            <ac:picMk id="38914" creationId="{7093B571-1324-70DB-D59E-88D500F9C3ED}"/>
          </ac:picMkLst>
        </pc:picChg>
      </pc:sldChg>
      <pc:sldMasterChg chg="del delSldLayout">
        <pc:chgData name="Ganavi M" userId="aa0847465628f3dc" providerId="Windows Live" clId="Web-{FF6A0613-CF86-4543-A29D-1DB585E67F52}" dt="2024-06-06T06:30:38.779" v="14"/>
        <pc:sldMasterMkLst>
          <pc:docMk/>
          <pc:sldMasterMk cId="0" sldId="2147483648"/>
        </pc:sldMasterMkLst>
        <pc:sldLayoutChg chg="del">
          <pc:chgData name="Ganavi M" userId="aa0847465628f3dc" providerId="Windows Live" clId="Web-{FF6A0613-CF86-4543-A29D-1DB585E67F52}" dt="2024-06-06T06:30:38.779" v="14"/>
          <pc:sldLayoutMkLst>
            <pc:docMk/>
            <pc:sldMasterMk cId="0" sldId="2147483648"/>
            <pc:sldLayoutMk cId="1197841810" sldId="2147483649"/>
          </pc:sldLayoutMkLst>
        </pc:sldLayoutChg>
        <pc:sldLayoutChg chg="del">
          <pc:chgData name="Ganavi M" userId="aa0847465628f3dc" providerId="Windows Live" clId="Web-{FF6A0613-CF86-4543-A29D-1DB585E67F52}" dt="2024-06-06T06:30:38.779" v="14"/>
          <pc:sldLayoutMkLst>
            <pc:docMk/>
            <pc:sldMasterMk cId="0" sldId="2147483648"/>
            <pc:sldLayoutMk cId="275145395" sldId="2147483650"/>
          </pc:sldLayoutMkLst>
        </pc:sldLayoutChg>
        <pc:sldLayoutChg chg="del">
          <pc:chgData name="Ganavi M" userId="aa0847465628f3dc" providerId="Windows Live" clId="Web-{FF6A0613-CF86-4543-A29D-1DB585E67F52}" dt="2024-06-06T06:30:38.779" v="14"/>
          <pc:sldLayoutMkLst>
            <pc:docMk/>
            <pc:sldMasterMk cId="0" sldId="2147483648"/>
            <pc:sldLayoutMk cId="2100798941" sldId="2147483651"/>
          </pc:sldLayoutMkLst>
        </pc:sldLayoutChg>
        <pc:sldLayoutChg chg="del">
          <pc:chgData name="Ganavi M" userId="aa0847465628f3dc" providerId="Windows Live" clId="Web-{FF6A0613-CF86-4543-A29D-1DB585E67F52}" dt="2024-06-06T06:30:38.779" v="14"/>
          <pc:sldLayoutMkLst>
            <pc:docMk/>
            <pc:sldMasterMk cId="0" sldId="2147483648"/>
            <pc:sldLayoutMk cId="2653221453" sldId="2147483652"/>
          </pc:sldLayoutMkLst>
        </pc:sldLayoutChg>
        <pc:sldLayoutChg chg="del">
          <pc:chgData name="Ganavi M" userId="aa0847465628f3dc" providerId="Windows Live" clId="Web-{FF6A0613-CF86-4543-A29D-1DB585E67F52}" dt="2024-06-06T06:30:38.779" v="14"/>
          <pc:sldLayoutMkLst>
            <pc:docMk/>
            <pc:sldMasterMk cId="0" sldId="2147483648"/>
            <pc:sldLayoutMk cId="3649111428" sldId="2147483653"/>
          </pc:sldLayoutMkLst>
        </pc:sldLayoutChg>
        <pc:sldLayoutChg chg="del">
          <pc:chgData name="Ganavi M" userId="aa0847465628f3dc" providerId="Windows Live" clId="Web-{FF6A0613-CF86-4543-A29D-1DB585E67F52}" dt="2024-06-06T06:30:38.779" v="14"/>
          <pc:sldLayoutMkLst>
            <pc:docMk/>
            <pc:sldMasterMk cId="0" sldId="2147483648"/>
            <pc:sldLayoutMk cId="98266814" sldId="2147483654"/>
          </pc:sldLayoutMkLst>
        </pc:sldLayoutChg>
        <pc:sldLayoutChg chg="del">
          <pc:chgData name="Ganavi M" userId="aa0847465628f3dc" providerId="Windows Live" clId="Web-{FF6A0613-CF86-4543-A29D-1DB585E67F52}" dt="2024-06-06T06:30:38.779" v="14"/>
          <pc:sldLayoutMkLst>
            <pc:docMk/>
            <pc:sldMasterMk cId="0" sldId="2147483648"/>
            <pc:sldLayoutMk cId="3425065800" sldId="2147483655"/>
          </pc:sldLayoutMkLst>
        </pc:sldLayoutChg>
        <pc:sldLayoutChg chg="del">
          <pc:chgData name="Ganavi M" userId="aa0847465628f3dc" providerId="Windows Live" clId="Web-{FF6A0613-CF86-4543-A29D-1DB585E67F52}" dt="2024-06-06T06:30:38.779" v="14"/>
          <pc:sldLayoutMkLst>
            <pc:docMk/>
            <pc:sldMasterMk cId="0" sldId="2147483648"/>
            <pc:sldLayoutMk cId="3624135018" sldId="2147483656"/>
          </pc:sldLayoutMkLst>
        </pc:sldLayoutChg>
        <pc:sldLayoutChg chg="del">
          <pc:chgData name="Ganavi M" userId="aa0847465628f3dc" providerId="Windows Live" clId="Web-{FF6A0613-CF86-4543-A29D-1DB585E67F52}" dt="2024-06-06T06:30:38.779" v="14"/>
          <pc:sldLayoutMkLst>
            <pc:docMk/>
            <pc:sldMasterMk cId="0" sldId="2147483648"/>
            <pc:sldLayoutMk cId="3145701120" sldId="2147483657"/>
          </pc:sldLayoutMkLst>
        </pc:sldLayoutChg>
        <pc:sldLayoutChg chg="del">
          <pc:chgData name="Ganavi M" userId="aa0847465628f3dc" providerId="Windows Live" clId="Web-{FF6A0613-CF86-4543-A29D-1DB585E67F52}" dt="2024-06-06T06:30:38.779" v="14"/>
          <pc:sldLayoutMkLst>
            <pc:docMk/>
            <pc:sldMasterMk cId="0" sldId="2147483648"/>
            <pc:sldLayoutMk cId="1866501813" sldId="2147483658"/>
          </pc:sldLayoutMkLst>
        </pc:sldLayoutChg>
        <pc:sldLayoutChg chg="del">
          <pc:chgData name="Ganavi M" userId="aa0847465628f3dc" providerId="Windows Live" clId="Web-{FF6A0613-CF86-4543-A29D-1DB585E67F52}" dt="2024-06-06T06:30:38.779" v="14"/>
          <pc:sldLayoutMkLst>
            <pc:docMk/>
            <pc:sldMasterMk cId="0" sldId="2147483648"/>
            <pc:sldLayoutMk cId="2023468054" sldId="2147483659"/>
          </pc:sldLayoutMkLst>
        </pc:sldLayoutChg>
        <pc:sldLayoutChg chg="del">
          <pc:chgData name="Ganavi M" userId="aa0847465628f3dc" providerId="Windows Live" clId="Web-{FF6A0613-CF86-4543-A29D-1DB585E67F52}" dt="2024-06-06T06:30:38.779" v="14"/>
          <pc:sldLayoutMkLst>
            <pc:docMk/>
            <pc:sldMasterMk cId="0" sldId="2147483648"/>
            <pc:sldLayoutMk cId="3788013587" sldId="2147483660"/>
          </pc:sldLayoutMkLst>
        </pc:sldLayoutChg>
      </pc:sldMasterChg>
      <pc:sldMasterChg chg="add addSldLayout modSldLayout">
        <pc:chgData name="Ganavi M" userId="aa0847465628f3dc" providerId="Windows Live" clId="Web-{FF6A0613-CF86-4543-A29D-1DB585E67F52}" dt="2024-06-06T06:30:38.779" v="14"/>
        <pc:sldMasterMkLst>
          <pc:docMk/>
          <pc:sldMasterMk cId="460439661" sldId="2147483661"/>
        </pc:sldMasterMkLst>
        <pc:sldLayoutChg chg="add mod replId">
          <pc:chgData name="Ganavi M" userId="aa0847465628f3dc" providerId="Windows Live" clId="Web-{FF6A0613-CF86-4543-A29D-1DB585E67F52}" dt="2024-06-06T06:30:38.779" v="14"/>
          <pc:sldLayoutMkLst>
            <pc:docMk/>
            <pc:sldMasterMk cId="460439661" sldId="2147483661"/>
            <pc:sldLayoutMk cId="10095594" sldId="2147483662"/>
          </pc:sldLayoutMkLst>
        </pc:sldLayoutChg>
        <pc:sldLayoutChg chg="add mod replId">
          <pc:chgData name="Ganavi M" userId="aa0847465628f3dc" providerId="Windows Live" clId="Web-{FF6A0613-CF86-4543-A29D-1DB585E67F52}" dt="2024-06-06T06:30:38.779" v="14"/>
          <pc:sldLayoutMkLst>
            <pc:docMk/>
            <pc:sldMasterMk cId="460439661" sldId="2147483661"/>
            <pc:sldLayoutMk cId="116948213" sldId="2147483663"/>
          </pc:sldLayoutMkLst>
        </pc:sldLayoutChg>
        <pc:sldLayoutChg chg="add mod replId">
          <pc:chgData name="Ganavi M" userId="aa0847465628f3dc" providerId="Windows Live" clId="Web-{FF6A0613-CF86-4543-A29D-1DB585E67F52}" dt="2024-06-06T06:30:38.779" v="14"/>
          <pc:sldLayoutMkLst>
            <pc:docMk/>
            <pc:sldMasterMk cId="460439661" sldId="2147483661"/>
            <pc:sldLayoutMk cId="981514798" sldId="2147483664"/>
          </pc:sldLayoutMkLst>
        </pc:sldLayoutChg>
        <pc:sldLayoutChg chg="add mod replId">
          <pc:chgData name="Ganavi M" userId="aa0847465628f3dc" providerId="Windows Live" clId="Web-{FF6A0613-CF86-4543-A29D-1DB585E67F52}" dt="2024-06-06T06:30:38.779" v="14"/>
          <pc:sldLayoutMkLst>
            <pc:docMk/>
            <pc:sldMasterMk cId="460439661" sldId="2147483661"/>
            <pc:sldLayoutMk cId="1409914759" sldId="2147483665"/>
          </pc:sldLayoutMkLst>
        </pc:sldLayoutChg>
        <pc:sldLayoutChg chg="add mod replId">
          <pc:chgData name="Ganavi M" userId="aa0847465628f3dc" providerId="Windows Live" clId="Web-{FF6A0613-CF86-4543-A29D-1DB585E67F52}" dt="2024-06-06T06:30:38.779" v="14"/>
          <pc:sldLayoutMkLst>
            <pc:docMk/>
            <pc:sldMasterMk cId="460439661" sldId="2147483661"/>
            <pc:sldLayoutMk cId="413969631" sldId="2147483666"/>
          </pc:sldLayoutMkLst>
        </pc:sldLayoutChg>
        <pc:sldLayoutChg chg="add mod replId">
          <pc:chgData name="Ganavi M" userId="aa0847465628f3dc" providerId="Windows Live" clId="Web-{FF6A0613-CF86-4543-A29D-1DB585E67F52}" dt="2024-06-06T06:30:38.779" v="14"/>
          <pc:sldLayoutMkLst>
            <pc:docMk/>
            <pc:sldMasterMk cId="460439661" sldId="2147483661"/>
            <pc:sldLayoutMk cId="1349651987" sldId="2147483667"/>
          </pc:sldLayoutMkLst>
        </pc:sldLayoutChg>
        <pc:sldLayoutChg chg="add mod replId">
          <pc:chgData name="Ganavi M" userId="aa0847465628f3dc" providerId="Windows Live" clId="Web-{FF6A0613-CF86-4543-A29D-1DB585E67F52}" dt="2024-06-06T06:30:38.779" v="14"/>
          <pc:sldLayoutMkLst>
            <pc:docMk/>
            <pc:sldMasterMk cId="460439661" sldId="2147483661"/>
            <pc:sldLayoutMk cId="1999951374" sldId="2147483668"/>
          </pc:sldLayoutMkLst>
        </pc:sldLayoutChg>
        <pc:sldLayoutChg chg="add mod replId">
          <pc:chgData name="Ganavi M" userId="aa0847465628f3dc" providerId="Windows Live" clId="Web-{FF6A0613-CF86-4543-A29D-1DB585E67F52}" dt="2024-06-06T06:30:38.779" v="14"/>
          <pc:sldLayoutMkLst>
            <pc:docMk/>
            <pc:sldMasterMk cId="460439661" sldId="2147483661"/>
            <pc:sldLayoutMk cId="3790734651" sldId="2147483669"/>
          </pc:sldLayoutMkLst>
        </pc:sldLayoutChg>
        <pc:sldLayoutChg chg="add mod replId">
          <pc:chgData name="Ganavi M" userId="aa0847465628f3dc" providerId="Windows Live" clId="Web-{FF6A0613-CF86-4543-A29D-1DB585E67F52}" dt="2024-06-06T06:30:38.779" v="14"/>
          <pc:sldLayoutMkLst>
            <pc:docMk/>
            <pc:sldMasterMk cId="460439661" sldId="2147483661"/>
            <pc:sldLayoutMk cId="345630339" sldId="2147483670"/>
          </pc:sldLayoutMkLst>
        </pc:sldLayoutChg>
        <pc:sldLayoutChg chg="add mod replId">
          <pc:chgData name="Ganavi M" userId="aa0847465628f3dc" providerId="Windows Live" clId="Web-{FF6A0613-CF86-4543-A29D-1DB585E67F52}" dt="2024-06-06T06:30:38.779" v="14"/>
          <pc:sldLayoutMkLst>
            <pc:docMk/>
            <pc:sldMasterMk cId="460439661" sldId="2147483661"/>
            <pc:sldLayoutMk cId="1728043704" sldId="2147483671"/>
          </pc:sldLayoutMkLst>
        </pc:sldLayoutChg>
        <pc:sldLayoutChg chg="add mod replId">
          <pc:chgData name="Ganavi M" userId="aa0847465628f3dc" providerId="Windows Live" clId="Web-{FF6A0613-CF86-4543-A29D-1DB585E67F52}" dt="2024-06-06T06:30:38.779" v="14"/>
          <pc:sldLayoutMkLst>
            <pc:docMk/>
            <pc:sldMasterMk cId="460439661" sldId="2147483661"/>
            <pc:sldLayoutMk cId="3561695014" sldId="2147483672"/>
          </pc:sldLayoutMkLst>
        </pc:sldLayoutChg>
        <pc:sldLayoutChg chg="add mod replId">
          <pc:chgData name="Ganavi M" userId="aa0847465628f3dc" providerId="Windows Live" clId="Web-{FF6A0613-CF86-4543-A29D-1DB585E67F52}" dt="2024-06-06T06:30:38.779" v="14"/>
          <pc:sldLayoutMkLst>
            <pc:docMk/>
            <pc:sldMasterMk cId="460439661" sldId="2147483661"/>
            <pc:sldLayoutMk cId="3142742415" sldId="2147483673"/>
          </pc:sldLayoutMkLst>
        </pc:sldLayoutChg>
        <pc:sldLayoutChg chg="add mod replId">
          <pc:chgData name="Ganavi M" userId="aa0847465628f3dc" providerId="Windows Live" clId="Web-{FF6A0613-CF86-4543-A29D-1DB585E67F52}" dt="2024-06-06T06:30:38.779" v="14"/>
          <pc:sldLayoutMkLst>
            <pc:docMk/>
            <pc:sldMasterMk cId="460439661" sldId="2147483661"/>
            <pc:sldLayoutMk cId="3239175732" sldId="2147483674"/>
          </pc:sldLayoutMkLst>
        </pc:sldLayoutChg>
        <pc:sldLayoutChg chg="add mod replId">
          <pc:chgData name="Ganavi M" userId="aa0847465628f3dc" providerId="Windows Live" clId="Web-{FF6A0613-CF86-4543-A29D-1DB585E67F52}" dt="2024-06-06T06:30:38.779" v="14"/>
          <pc:sldLayoutMkLst>
            <pc:docMk/>
            <pc:sldMasterMk cId="460439661" sldId="2147483661"/>
            <pc:sldLayoutMk cId="3330075205" sldId="2147483675"/>
          </pc:sldLayoutMkLst>
        </pc:sldLayoutChg>
        <pc:sldLayoutChg chg="add mod replId">
          <pc:chgData name="Ganavi M" userId="aa0847465628f3dc" providerId="Windows Live" clId="Web-{FF6A0613-CF86-4543-A29D-1DB585E67F52}" dt="2024-06-06T06:30:38.779" v="14"/>
          <pc:sldLayoutMkLst>
            <pc:docMk/>
            <pc:sldMasterMk cId="460439661" sldId="2147483661"/>
            <pc:sldLayoutMk cId="3243832831" sldId="2147483676"/>
          </pc:sldLayoutMkLst>
        </pc:sldLayoutChg>
        <pc:sldLayoutChg chg="add mod replId">
          <pc:chgData name="Ganavi M" userId="aa0847465628f3dc" providerId="Windows Live" clId="Web-{FF6A0613-CF86-4543-A29D-1DB585E67F52}" dt="2024-06-06T06:30:38.779" v="14"/>
          <pc:sldLayoutMkLst>
            <pc:docMk/>
            <pc:sldMasterMk cId="460439661" sldId="2147483661"/>
            <pc:sldLayoutMk cId="754273627" sldId="2147483677"/>
          </pc:sldLayoutMkLst>
        </pc:sldLayoutChg>
        <pc:sldLayoutChg chg="add mod replId">
          <pc:chgData name="Ganavi M" userId="aa0847465628f3dc" providerId="Windows Live" clId="Web-{FF6A0613-CF86-4543-A29D-1DB585E67F52}" dt="2024-06-06T06:30:38.779" v="14"/>
          <pc:sldLayoutMkLst>
            <pc:docMk/>
            <pc:sldMasterMk cId="460439661" sldId="2147483661"/>
            <pc:sldLayoutMk cId="3485776023" sldId="2147483678"/>
          </pc:sldLayoutMkLst>
        </pc:sldLayoutChg>
        <pc:sldLayoutChg chg="add mod replId">
          <pc:chgData name="Ganavi M" userId="aa0847465628f3dc" providerId="Windows Live" clId="Web-{FF6A0613-CF86-4543-A29D-1DB585E67F52}" dt="2024-06-06T06:30:38.779" v="14"/>
          <pc:sldLayoutMkLst>
            <pc:docMk/>
            <pc:sldMasterMk cId="460439661" sldId="2147483661"/>
            <pc:sldLayoutMk cId="2395391657" sldId="2147483679"/>
          </pc:sldLayoutMkLst>
        </pc:sldLayoutChg>
        <pc:sldLayoutChg chg="add mod replId">
          <pc:chgData name="Ganavi M" userId="aa0847465628f3dc" providerId="Windows Live" clId="Web-{FF6A0613-CF86-4543-A29D-1DB585E67F52}" dt="2024-06-06T06:30:38.779" v="14"/>
          <pc:sldLayoutMkLst>
            <pc:docMk/>
            <pc:sldMasterMk cId="460439661" sldId="2147483661"/>
            <pc:sldLayoutMk cId="3789175884" sldId="2147483680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D44CCC-D14D-4AE7-B6D5-F97CED11A7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8042840-A587-48C9-82A3-33D4ED4E3033}">
      <dgm:prSet/>
      <dgm:spPr/>
      <dgm:t>
        <a:bodyPr/>
        <a:lstStyle/>
        <a:p>
          <a:r>
            <a:rPr lang="en-GB"/>
            <a:t>No duplication...within a context!</a:t>
          </a:r>
          <a:endParaRPr lang="en-US"/>
        </a:p>
      </dgm:t>
    </dgm:pt>
    <dgm:pt modelId="{38A4B3DC-AC1A-4A40-BA8B-07174BCD641D}" type="parTrans" cxnId="{737D5CF1-2BA6-4F51-83E8-8566C9F69499}">
      <dgm:prSet/>
      <dgm:spPr/>
      <dgm:t>
        <a:bodyPr/>
        <a:lstStyle/>
        <a:p>
          <a:endParaRPr lang="en-US"/>
        </a:p>
      </dgm:t>
    </dgm:pt>
    <dgm:pt modelId="{6691A179-544D-4818-954D-5BE4E6BB3B66}" type="sibTrans" cxnId="{737D5CF1-2BA6-4F51-83E8-8566C9F69499}">
      <dgm:prSet/>
      <dgm:spPr/>
      <dgm:t>
        <a:bodyPr/>
        <a:lstStyle/>
        <a:p>
          <a:endParaRPr lang="en-US"/>
        </a:p>
      </dgm:t>
    </dgm:pt>
    <dgm:pt modelId="{5138C979-264B-48A6-AFCF-7789D53C288D}">
      <dgm:prSet/>
      <dgm:spPr/>
      <dgm:t>
        <a:bodyPr/>
        <a:lstStyle/>
        <a:p>
          <a:r>
            <a:rPr lang="en-GB"/>
            <a:t>Duplication between...AOK!</a:t>
          </a:r>
          <a:endParaRPr lang="en-US"/>
        </a:p>
      </dgm:t>
    </dgm:pt>
    <dgm:pt modelId="{19BBA0CF-CE41-43B7-B542-04A8B7AC0F71}" type="parTrans" cxnId="{CFBCA15D-8DBE-4FB6-BE1E-361B73163956}">
      <dgm:prSet/>
      <dgm:spPr/>
      <dgm:t>
        <a:bodyPr/>
        <a:lstStyle/>
        <a:p>
          <a:endParaRPr lang="en-US"/>
        </a:p>
      </dgm:t>
    </dgm:pt>
    <dgm:pt modelId="{9065C315-5030-4EBA-BF21-445D785362AE}" type="sibTrans" cxnId="{CFBCA15D-8DBE-4FB6-BE1E-361B73163956}">
      <dgm:prSet/>
      <dgm:spPr/>
      <dgm:t>
        <a:bodyPr/>
        <a:lstStyle/>
        <a:p>
          <a:endParaRPr lang="en-US"/>
        </a:p>
      </dgm:t>
    </dgm:pt>
    <dgm:pt modelId="{3C4AB154-2F5D-476F-AA3F-2A630C37D43C}" type="pres">
      <dgm:prSet presAssocID="{17D44CCC-D14D-4AE7-B6D5-F97CED11A7F0}" presName="linear" presStyleCnt="0">
        <dgm:presLayoutVars>
          <dgm:animLvl val="lvl"/>
          <dgm:resizeHandles val="exact"/>
        </dgm:presLayoutVars>
      </dgm:prSet>
      <dgm:spPr/>
    </dgm:pt>
    <dgm:pt modelId="{96073F9A-AB4C-4D4A-8D93-4FDA1F687821}" type="pres">
      <dgm:prSet presAssocID="{08042840-A587-48C9-82A3-33D4ED4E303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4AE5559-60DA-4895-B8D3-7783571EE8B8}" type="pres">
      <dgm:prSet presAssocID="{6691A179-544D-4818-954D-5BE4E6BB3B66}" presName="spacer" presStyleCnt="0"/>
      <dgm:spPr/>
    </dgm:pt>
    <dgm:pt modelId="{A72FF995-DD0C-44B8-B4AE-2ADD0DDEF137}" type="pres">
      <dgm:prSet presAssocID="{5138C979-264B-48A6-AFCF-7789D53C288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FBCA15D-8DBE-4FB6-BE1E-361B73163956}" srcId="{17D44CCC-D14D-4AE7-B6D5-F97CED11A7F0}" destId="{5138C979-264B-48A6-AFCF-7789D53C288D}" srcOrd="1" destOrd="0" parTransId="{19BBA0CF-CE41-43B7-B542-04A8B7AC0F71}" sibTransId="{9065C315-5030-4EBA-BF21-445D785362AE}"/>
    <dgm:cxn modelId="{D6358E68-8AEE-48C5-BA0B-4D5CA301EEF8}" type="presOf" srcId="{08042840-A587-48C9-82A3-33D4ED4E3033}" destId="{96073F9A-AB4C-4D4A-8D93-4FDA1F687821}" srcOrd="0" destOrd="0" presId="urn:microsoft.com/office/officeart/2005/8/layout/vList2"/>
    <dgm:cxn modelId="{B582DD76-7A51-4ED0-8EC6-8F489A1CBFEA}" type="presOf" srcId="{17D44CCC-D14D-4AE7-B6D5-F97CED11A7F0}" destId="{3C4AB154-2F5D-476F-AA3F-2A630C37D43C}" srcOrd="0" destOrd="0" presId="urn:microsoft.com/office/officeart/2005/8/layout/vList2"/>
    <dgm:cxn modelId="{BFB43FB9-35FC-4127-9437-3081AC26C6AB}" type="presOf" srcId="{5138C979-264B-48A6-AFCF-7789D53C288D}" destId="{A72FF995-DD0C-44B8-B4AE-2ADD0DDEF137}" srcOrd="0" destOrd="0" presId="urn:microsoft.com/office/officeart/2005/8/layout/vList2"/>
    <dgm:cxn modelId="{737D5CF1-2BA6-4F51-83E8-8566C9F69499}" srcId="{17D44CCC-D14D-4AE7-B6D5-F97CED11A7F0}" destId="{08042840-A587-48C9-82A3-33D4ED4E3033}" srcOrd="0" destOrd="0" parTransId="{38A4B3DC-AC1A-4A40-BA8B-07174BCD641D}" sibTransId="{6691A179-544D-4818-954D-5BE4E6BB3B66}"/>
    <dgm:cxn modelId="{2F70F330-7E8D-4EAE-9ED0-F3251EF832F5}" type="presParOf" srcId="{3C4AB154-2F5D-476F-AA3F-2A630C37D43C}" destId="{96073F9A-AB4C-4D4A-8D93-4FDA1F687821}" srcOrd="0" destOrd="0" presId="urn:microsoft.com/office/officeart/2005/8/layout/vList2"/>
    <dgm:cxn modelId="{E4F2BBE5-84F4-4F0D-8C49-192842FFDCC1}" type="presParOf" srcId="{3C4AB154-2F5D-476F-AA3F-2A630C37D43C}" destId="{34AE5559-60DA-4895-B8D3-7783571EE8B8}" srcOrd="1" destOrd="0" presId="urn:microsoft.com/office/officeart/2005/8/layout/vList2"/>
    <dgm:cxn modelId="{D451071A-748A-4FCA-9ED2-43285BDE2D97}" type="presParOf" srcId="{3C4AB154-2F5D-476F-AA3F-2A630C37D43C}" destId="{A72FF995-DD0C-44B8-B4AE-2ADD0DDEF13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F8CC6E-FE4A-416C-BE9E-6636021FB47A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38D749A-5914-4149-B83A-16E467E7DEE4}">
      <dgm:prSet/>
      <dgm:spPr/>
      <dgm:t>
        <a:bodyPr/>
        <a:lstStyle/>
        <a:p>
          <a:r>
            <a:rPr lang="en-US"/>
            <a:t>What makes your system worth writing?</a:t>
          </a:r>
        </a:p>
      </dgm:t>
    </dgm:pt>
    <dgm:pt modelId="{BC2946E6-5627-47D8-83A7-5A102B1951EB}" type="parTrans" cxnId="{D2777F2E-C72B-4E66-95C5-3CD9ED65D8FA}">
      <dgm:prSet/>
      <dgm:spPr/>
      <dgm:t>
        <a:bodyPr/>
        <a:lstStyle/>
        <a:p>
          <a:endParaRPr lang="en-US"/>
        </a:p>
      </dgm:t>
    </dgm:pt>
    <dgm:pt modelId="{7F577074-2E1B-4604-AA70-1177DB9CDB36}" type="sibTrans" cxnId="{D2777F2E-C72B-4E66-95C5-3CD9ED65D8FA}">
      <dgm:prSet/>
      <dgm:spPr/>
      <dgm:t>
        <a:bodyPr/>
        <a:lstStyle/>
        <a:p>
          <a:endParaRPr lang="en-US"/>
        </a:p>
      </dgm:t>
    </dgm:pt>
    <dgm:pt modelId="{21261969-C2D5-45C6-A131-0EB665A71ED5}">
      <dgm:prSet/>
      <dgm:spPr/>
      <dgm:t>
        <a:bodyPr/>
        <a:lstStyle/>
        <a:p>
          <a:r>
            <a:rPr lang="en-US"/>
            <a:t>Why not buy it off the shelf?</a:t>
          </a:r>
        </a:p>
      </dgm:t>
    </dgm:pt>
    <dgm:pt modelId="{1A90F577-A60C-46A4-8332-4C3E195110FB}" type="parTrans" cxnId="{B5E0778A-D861-4394-950F-3955E55384D4}">
      <dgm:prSet/>
      <dgm:spPr/>
      <dgm:t>
        <a:bodyPr/>
        <a:lstStyle/>
        <a:p>
          <a:endParaRPr lang="en-US"/>
        </a:p>
      </dgm:t>
    </dgm:pt>
    <dgm:pt modelId="{4B18F899-966C-4C43-A107-A0909D48995B}" type="sibTrans" cxnId="{B5E0778A-D861-4394-950F-3955E55384D4}">
      <dgm:prSet/>
      <dgm:spPr/>
      <dgm:t>
        <a:bodyPr/>
        <a:lstStyle/>
        <a:p>
          <a:endParaRPr lang="en-US"/>
        </a:p>
      </dgm:t>
    </dgm:pt>
    <dgm:pt modelId="{BA1618B7-7344-4FBB-95BB-447F7F1931F3}">
      <dgm:prSet/>
      <dgm:spPr/>
      <dgm:t>
        <a:bodyPr/>
        <a:lstStyle/>
        <a:p>
          <a:r>
            <a:rPr lang="en-US"/>
            <a:t>Why not outsource it?</a:t>
          </a:r>
        </a:p>
      </dgm:t>
    </dgm:pt>
    <dgm:pt modelId="{1C90F836-2CA6-4C60-8574-C5A3FD21534F}" type="parTrans" cxnId="{CD80C51C-7E9D-438B-A6CF-804F9762F5D5}">
      <dgm:prSet/>
      <dgm:spPr/>
      <dgm:t>
        <a:bodyPr/>
        <a:lstStyle/>
        <a:p>
          <a:endParaRPr lang="en-US"/>
        </a:p>
      </dgm:t>
    </dgm:pt>
    <dgm:pt modelId="{760E75C0-3D01-4DD2-AF3C-D3021949E518}" type="sibTrans" cxnId="{CD80C51C-7E9D-438B-A6CF-804F9762F5D5}">
      <dgm:prSet/>
      <dgm:spPr/>
      <dgm:t>
        <a:bodyPr/>
        <a:lstStyle/>
        <a:p>
          <a:endParaRPr lang="en-US"/>
        </a:p>
      </dgm:t>
    </dgm:pt>
    <dgm:pt modelId="{FAFC3A4C-B220-44C1-A63D-A4F306CEFB6C}" type="pres">
      <dgm:prSet presAssocID="{D8F8CC6E-FE4A-416C-BE9E-6636021FB47A}" presName="Name0" presStyleCnt="0">
        <dgm:presLayoutVars>
          <dgm:dir/>
          <dgm:animLvl val="lvl"/>
          <dgm:resizeHandles val="exact"/>
        </dgm:presLayoutVars>
      </dgm:prSet>
      <dgm:spPr/>
    </dgm:pt>
    <dgm:pt modelId="{8584BDFD-27F0-42DF-8203-2E875F42688B}" type="pres">
      <dgm:prSet presAssocID="{638D749A-5914-4149-B83A-16E467E7DEE4}" presName="linNode" presStyleCnt="0"/>
      <dgm:spPr/>
    </dgm:pt>
    <dgm:pt modelId="{088FA779-BF05-4A77-8405-A96C45CD6F19}" type="pres">
      <dgm:prSet presAssocID="{638D749A-5914-4149-B83A-16E467E7DEE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1541A9F-2C56-480D-BEAC-0DB1DAE7C582}" type="pres">
      <dgm:prSet presAssocID="{7F577074-2E1B-4604-AA70-1177DB9CDB36}" presName="sp" presStyleCnt="0"/>
      <dgm:spPr/>
    </dgm:pt>
    <dgm:pt modelId="{D098B202-A1D7-4B9C-845B-CCCB833A6E94}" type="pres">
      <dgm:prSet presAssocID="{21261969-C2D5-45C6-A131-0EB665A71ED5}" presName="linNode" presStyleCnt="0"/>
      <dgm:spPr/>
    </dgm:pt>
    <dgm:pt modelId="{B2B55BC5-5121-45FD-AAB5-937F896FE653}" type="pres">
      <dgm:prSet presAssocID="{21261969-C2D5-45C6-A131-0EB665A71ED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C2638E5-26CB-4721-94FB-9F32EA25A6B2}" type="pres">
      <dgm:prSet presAssocID="{4B18F899-966C-4C43-A107-A0909D48995B}" presName="sp" presStyleCnt="0"/>
      <dgm:spPr/>
    </dgm:pt>
    <dgm:pt modelId="{55A7EED8-A77C-4A4B-9E5E-E1F0EA0E9B15}" type="pres">
      <dgm:prSet presAssocID="{BA1618B7-7344-4FBB-95BB-447F7F1931F3}" presName="linNode" presStyleCnt="0"/>
      <dgm:spPr/>
    </dgm:pt>
    <dgm:pt modelId="{C034ED2B-C578-46E4-B4FD-58F70F0214B5}" type="pres">
      <dgm:prSet presAssocID="{BA1618B7-7344-4FBB-95BB-447F7F1931F3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7A686F06-46AB-417A-A070-F3F669176602}" type="presOf" srcId="{21261969-C2D5-45C6-A131-0EB665A71ED5}" destId="{B2B55BC5-5121-45FD-AAB5-937F896FE653}" srcOrd="0" destOrd="0" presId="urn:microsoft.com/office/officeart/2005/8/layout/vList5"/>
    <dgm:cxn modelId="{CD80C51C-7E9D-438B-A6CF-804F9762F5D5}" srcId="{D8F8CC6E-FE4A-416C-BE9E-6636021FB47A}" destId="{BA1618B7-7344-4FBB-95BB-447F7F1931F3}" srcOrd="2" destOrd="0" parTransId="{1C90F836-2CA6-4C60-8574-C5A3FD21534F}" sibTransId="{760E75C0-3D01-4DD2-AF3C-D3021949E518}"/>
    <dgm:cxn modelId="{D2777F2E-C72B-4E66-95C5-3CD9ED65D8FA}" srcId="{D8F8CC6E-FE4A-416C-BE9E-6636021FB47A}" destId="{638D749A-5914-4149-B83A-16E467E7DEE4}" srcOrd="0" destOrd="0" parTransId="{BC2946E6-5627-47D8-83A7-5A102B1951EB}" sibTransId="{7F577074-2E1B-4604-AA70-1177DB9CDB36}"/>
    <dgm:cxn modelId="{84BD0168-DCA9-4D1E-9375-B8960C056CF8}" type="presOf" srcId="{BA1618B7-7344-4FBB-95BB-447F7F1931F3}" destId="{C034ED2B-C578-46E4-B4FD-58F70F0214B5}" srcOrd="0" destOrd="0" presId="urn:microsoft.com/office/officeart/2005/8/layout/vList5"/>
    <dgm:cxn modelId="{E7A2AA4E-36DC-4B52-9E45-C5208126DB6D}" type="presOf" srcId="{638D749A-5914-4149-B83A-16E467E7DEE4}" destId="{088FA779-BF05-4A77-8405-A96C45CD6F19}" srcOrd="0" destOrd="0" presId="urn:microsoft.com/office/officeart/2005/8/layout/vList5"/>
    <dgm:cxn modelId="{B5E0778A-D861-4394-950F-3955E55384D4}" srcId="{D8F8CC6E-FE4A-416C-BE9E-6636021FB47A}" destId="{21261969-C2D5-45C6-A131-0EB665A71ED5}" srcOrd="1" destOrd="0" parTransId="{1A90F577-A60C-46A4-8332-4C3E195110FB}" sibTransId="{4B18F899-966C-4C43-A107-A0909D48995B}"/>
    <dgm:cxn modelId="{5D132CA6-8A18-4D10-B6C0-1CD41F7170E4}" type="presOf" srcId="{D8F8CC6E-FE4A-416C-BE9E-6636021FB47A}" destId="{FAFC3A4C-B220-44C1-A63D-A4F306CEFB6C}" srcOrd="0" destOrd="0" presId="urn:microsoft.com/office/officeart/2005/8/layout/vList5"/>
    <dgm:cxn modelId="{935315B4-AB92-407A-B9F7-B2C195A9AC49}" type="presParOf" srcId="{FAFC3A4C-B220-44C1-A63D-A4F306CEFB6C}" destId="{8584BDFD-27F0-42DF-8203-2E875F42688B}" srcOrd="0" destOrd="0" presId="urn:microsoft.com/office/officeart/2005/8/layout/vList5"/>
    <dgm:cxn modelId="{A4CA5F8B-EAA5-4D6C-9C20-A9B40714F04B}" type="presParOf" srcId="{8584BDFD-27F0-42DF-8203-2E875F42688B}" destId="{088FA779-BF05-4A77-8405-A96C45CD6F19}" srcOrd="0" destOrd="0" presId="urn:microsoft.com/office/officeart/2005/8/layout/vList5"/>
    <dgm:cxn modelId="{E03AF5F4-DCE8-48EE-9E2D-F316F49B1CC0}" type="presParOf" srcId="{FAFC3A4C-B220-44C1-A63D-A4F306CEFB6C}" destId="{11541A9F-2C56-480D-BEAC-0DB1DAE7C582}" srcOrd="1" destOrd="0" presId="urn:microsoft.com/office/officeart/2005/8/layout/vList5"/>
    <dgm:cxn modelId="{2B0EDD7C-C824-4C6F-9BDE-846BE192A009}" type="presParOf" srcId="{FAFC3A4C-B220-44C1-A63D-A4F306CEFB6C}" destId="{D098B202-A1D7-4B9C-845B-CCCB833A6E94}" srcOrd="2" destOrd="0" presId="urn:microsoft.com/office/officeart/2005/8/layout/vList5"/>
    <dgm:cxn modelId="{C0007B20-4766-496D-9004-CC2BB7060F71}" type="presParOf" srcId="{D098B202-A1D7-4B9C-845B-CCCB833A6E94}" destId="{B2B55BC5-5121-45FD-AAB5-937F896FE653}" srcOrd="0" destOrd="0" presId="urn:microsoft.com/office/officeart/2005/8/layout/vList5"/>
    <dgm:cxn modelId="{A6B7FCEC-D724-4692-A79E-4CDEA6F037DA}" type="presParOf" srcId="{FAFC3A4C-B220-44C1-A63D-A4F306CEFB6C}" destId="{1C2638E5-26CB-4721-94FB-9F32EA25A6B2}" srcOrd="3" destOrd="0" presId="urn:microsoft.com/office/officeart/2005/8/layout/vList5"/>
    <dgm:cxn modelId="{B9D28461-11D2-4AF6-86A9-0F9FED74090C}" type="presParOf" srcId="{FAFC3A4C-B220-44C1-A63D-A4F306CEFB6C}" destId="{55A7EED8-A77C-4A4B-9E5E-E1F0EA0E9B15}" srcOrd="4" destOrd="0" presId="urn:microsoft.com/office/officeart/2005/8/layout/vList5"/>
    <dgm:cxn modelId="{ECFB4B8A-8537-4293-88C0-E9FAFA2D9F35}" type="presParOf" srcId="{55A7EED8-A77C-4A4B-9E5E-E1F0EA0E9B15}" destId="{C034ED2B-C578-46E4-B4FD-58F70F0214B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73F9A-AB4C-4D4A-8D93-4FDA1F687821}">
      <dsp:nvSpPr>
        <dsp:cNvPr id="0" name=""/>
        <dsp:cNvSpPr/>
      </dsp:nvSpPr>
      <dsp:spPr>
        <a:xfrm>
          <a:off x="0" y="578723"/>
          <a:ext cx="4793456" cy="19913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/>
            <a:t>No duplication...within a context!</a:t>
          </a:r>
          <a:endParaRPr lang="en-US" sz="3700" kern="1200"/>
        </a:p>
      </dsp:txBody>
      <dsp:txXfrm>
        <a:off x="97209" y="675932"/>
        <a:ext cx="4599038" cy="1796922"/>
      </dsp:txXfrm>
    </dsp:sp>
    <dsp:sp modelId="{A72FF995-DD0C-44B8-B4AE-2ADD0DDEF137}">
      <dsp:nvSpPr>
        <dsp:cNvPr id="0" name=""/>
        <dsp:cNvSpPr/>
      </dsp:nvSpPr>
      <dsp:spPr>
        <a:xfrm>
          <a:off x="0" y="2676623"/>
          <a:ext cx="4793456" cy="199134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/>
            <a:t>Duplication between...AOK!</a:t>
          </a:r>
          <a:endParaRPr lang="en-US" sz="3700" kern="1200"/>
        </a:p>
      </dsp:txBody>
      <dsp:txXfrm>
        <a:off x="97209" y="2773832"/>
        <a:ext cx="4599038" cy="17969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FA779-BF05-4A77-8405-A96C45CD6F19}">
      <dsp:nvSpPr>
        <dsp:cNvPr id="0" name=""/>
        <dsp:cNvSpPr/>
      </dsp:nvSpPr>
      <dsp:spPr>
        <a:xfrm>
          <a:off x="1533905" y="2561"/>
          <a:ext cx="1725644" cy="169082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What makes your system worth writing?</a:t>
          </a:r>
        </a:p>
      </dsp:txBody>
      <dsp:txXfrm>
        <a:off x="1616444" y="85100"/>
        <a:ext cx="1560566" cy="1525748"/>
      </dsp:txXfrm>
    </dsp:sp>
    <dsp:sp modelId="{B2B55BC5-5121-45FD-AAB5-937F896FE653}">
      <dsp:nvSpPr>
        <dsp:cNvPr id="0" name=""/>
        <dsp:cNvSpPr/>
      </dsp:nvSpPr>
      <dsp:spPr>
        <a:xfrm>
          <a:off x="1533905" y="1777930"/>
          <a:ext cx="1725644" cy="1690826"/>
        </a:xfrm>
        <a:prstGeom prst="roundRect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Why not buy it off the shelf?</a:t>
          </a:r>
        </a:p>
      </dsp:txBody>
      <dsp:txXfrm>
        <a:off x="1616444" y="1860469"/>
        <a:ext cx="1560566" cy="1525748"/>
      </dsp:txXfrm>
    </dsp:sp>
    <dsp:sp modelId="{C034ED2B-C578-46E4-B4FD-58F70F0214B5}">
      <dsp:nvSpPr>
        <dsp:cNvPr id="0" name=""/>
        <dsp:cNvSpPr/>
      </dsp:nvSpPr>
      <dsp:spPr>
        <a:xfrm>
          <a:off x="1533905" y="3553298"/>
          <a:ext cx="1725644" cy="1690826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Why not outsource it?</a:t>
          </a:r>
        </a:p>
      </dsp:txBody>
      <dsp:txXfrm>
        <a:off x="1616444" y="3635837"/>
        <a:ext cx="1560566" cy="1525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9873">
            <a:extLst>
              <a:ext uri="{FF2B5EF4-FFF2-40B4-BE49-F238E27FC236}">
                <a16:creationId xmlns:a16="http://schemas.microsoft.com/office/drawing/2014/main" id="{2340B83F-4525-9622-8E65-B58148D154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79874">
            <a:extLst>
              <a:ext uri="{FF2B5EF4-FFF2-40B4-BE49-F238E27FC236}">
                <a16:creationId xmlns:a16="http://schemas.microsoft.com/office/drawing/2014/main" id="{EF21AB7A-F921-41F9-536D-998CDD7A20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0" name="Rectangle 79875">
            <a:extLst>
              <a:ext uri="{FF2B5EF4-FFF2-40B4-BE49-F238E27FC236}">
                <a16:creationId xmlns:a16="http://schemas.microsoft.com/office/drawing/2014/main" id="{3CF4AD2A-8E96-0332-7D97-C04141C68DE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947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Slide Number Placeholder 11268">
            <a:extLst>
              <a:ext uri="{FF2B5EF4-FFF2-40B4-BE49-F238E27FC236}">
                <a16:creationId xmlns:a16="http://schemas.microsoft.com/office/drawing/2014/main" id="{DF2BFD7A-84F8-D464-3C69-57B8755B44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94750"/>
            <a:ext cx="2971800" cy="4635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0F5B05E-1AEA-49FB-94A7-048902836A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3729">
            <a:extLst>
              <a:ext uri="{FF2B5EF4-FFF2-40B4-BE49-F238E27FC236}">
                <a16:creationId xmlns:a16="http://schemas.microsoft.com/office/drawing/2014/main" id="{888657B7-FA56-4A41-48C6-C86BBDD1D889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E19BE3-C7DF-9CB2-46BD-8FC92D66ED1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35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34935B3-71D9-4633-9CC0-B37F9F81F961}" type="datetimeFigureOut">
              <a:rPr lang="en-US"/>
              <a:pPr>
                <a:defRPr/>
              </a:pPr>
              <a:t>6/6/2024</a:t>
            </a:fld>
            <a:endParaRPr lang="en-US"/>
          </a:p>
        </p:txBody>
      </p:sp>
      <p:sp>
        <p:nvSpPr>
          <p:cNvPr id="91140" name="Rectangle 73731">
            <a:extLst>
              <a:ext uri="{FF2B5EF4-FFF2-40B4-BE49-F238E27FC236}">
                <a16:creationId xmlns:a16="http://schemas.microsoft.com/office/drawing/2014/main" id="{AE33BF40-FCED-501E-DE3F-D518502574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14425" y="693738"/>
            <a:ext cx="4629150" cy="3471862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1772E04-4622-1237-2987-7BE0ABB17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97375"/>
            <a:ext cx="5486400" cy="41671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6262" name="Rectangle 73733">
            <a:extLst>
              <a:ext uri="{FF2B5EF4-FFF2-40B4-BE49-F238E27FC236}">
                <a16:creationId xmlns:a16="http://schemas.microsoft.com/office/drawing/2014/main" id="{B16E8B54-E80C-46A8-5F27-728AF9F7D6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xfrm>
            <a:off x="0" y="87931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A6721-D8A1-4510-D602-6B397BF0AC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793163"/>
            <a:ext cx="2971800" cy="4635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8368C9F3-C81D-4740-8DC9-EA1DF332696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>
            <a:extLst>
              <a:ext uri="{FF2B5EF4-FFF2-40B4-BE49-F238E27FC236}">
                <a16:creationId xmlns:a16="http://schemas.microsoft.com/office/drawing/2014/main" id="{A7A9F304-8D60-4927-333F-532B8853A8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>
            <a:extLst>
              <a:ext uri="{FF2B5EF4-FFF2-40B4-BE49-F238E27FC236}">
                <a16:creationId xmlns:a16="http://schemas.microsoft.com/office/drawing/2014/main" id="{26E3C2F9-68F7-41DB-6A55-32466EEED9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64" name="Slide Number Placeholder 3">
            <a:extLst>
              <a:ext uri="{FF2B5EF4-FFF2-40B4-BE49-F238E27FC236}">
                <a16:creationId xmlns:a16="http://schemas.microsoft.com/office/drawing/2014/main" id="{283161EB-3AC8-64FB-A5B6-118D66ADBA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052E3D7-90CD-4179-B1DE-D01439AA8FF1}" type="slidenum">
              <a:rPr lang="en-US" altLang="en-US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>
            <a:extLst>
              <a:ext uri="{FF2B5EF4-FFF2-40B4-BE49-F238E27FC236}">
                <a16:creationId xmlns:a16="http://schemas.microsoft.com/office/drawing/2014/main" id="{CBB8AA80-B072-F7A9-F9F9-AE13EF3870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>
            <a:extLst>
              <a:ext uri="{FF2B5EF4-FFF2-40B4-BE49-F238E27FC236}">
                <a16:creationId xmlns:a16="http://schemas.microsoft.com/office/drawing/2014/main" id="{A8CDF92C-8E86-8B23-6952-A18584F247D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0596" name="Slide Number Placeholder 3">
            <a:extLst>
              <a:ext uri="{FF2B5EF4-FFF2-40B4-BE49-F238E27FC236}">
                <a16:creationId xmlns:a16="http://schemas.microsoft.com/office/drawing/2014/main" id="{B022226C-0747-804F-FA14-36C0925002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679F17-D92A-493B-8A2D-FB6199D8DCB6}" type="slidenum">
              <a:rPr lang="en-US" altLang="en-US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45</a:t>
            </a:fld>
            <a:endParaRPr lang="en-US" altLang="en-US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>
            <a:extLst>
              <a:ext uri="{FF2B5EF4-FFF2-40B4-BE49-F238E27FC236}">
                <a16:creationId xmlns:a16="http://schemas.microsoft.com/office/drawing/2014/main" id="{2914424F-ADAB-E989-E619-FF02AECA76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>
            <a:extLst>
              <a:ext uri="{FF2B5EF4-FFF2-40B4-BE49-F238E27FC236}">
                <a16:creationId xmlns:a16="http://schemas.microsoft.com/office/drawing/2014/main" id="{23306D70-9BF5-FCCB-D275-126551AFC8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3188" name="Slide Number Placeholder 3">
            <a:extLst>
              <a:ext uri="{FF2B5EF4-FFF2-40B4-BE49-F238E27FC236}">
                <a16:creationId xmlns:a16="http://schemas.microsoft.com/office/drawing/2014/main" id="{C3AA7771-41F9-194D-686E-12E630B97A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0B5D29-01FD-480B-A615-2D01A5C2CF80}" type="slidenum">
              <a:rPr lang="en-US" altLang="en-US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8">
            <a:extLst>
              <a:ext uri="{FF2B5EF4-FFF2-40B4-BE49-F238E27FC236}">
                <a16:creationId xmlns:a16="http://schemas.microsoft.com/office/drawing/2014/main" id="{7353BAD1-5C08-580D-5A41-A8C143936D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F112A00-A588-4071-8435-B9441F473B3F}" type="slidenum">
              <a:rPr lang="en-GB" altLang="en-US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11</a:t>
            </a:fld>
            <a:endParaRPr lang="en-GB" altLang="en-US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4211" name="Text Box 1">
            <a:extLst>
              <a:ext uri="{FF2B5EF4-FFF2-40B4-BE49-F238E27FC236}">
                <a16:creationId xmlns:a16="http://schemas.microsoft.com/office/drawing/2014/main" id="{04DCC4FF-F6AB-35F0-A634-C12FA995A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425" y="693738"/>
            <a:ext cx="4629150" cy="34718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4212" name="Rectangle 2">
            <a:extLst>
              <a:ext uri="{FF2B5EF4-FFF2-40B4-BE49-F238E27FC236}">
                <a16:creationId xmlns:a16="http://schemas.microsoft.com/office/drawing/2014/main" id="{95B7EC08-22FF-40F3-1E42-49E3778F573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97375"/>
            <a:ext cx="5484813" cy="416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8">
            <a:extLst>
              <a:ext uri="{FF2B5EF4-FFF2-40B4-BE49-F238E27FC236}">
                <a16:creationId xmlns:a16="http://schemas.microsoft.com/office/drawing/2014/main" id="{72B89D1C-C2E9-4F5A-2702-A01E751268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53A1274-3D11-412E-BE2B-B567AB5C4827}" type="slidenum">
              <a:rPr lang="en-GB" altLang="en-US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12</a:t>
            </a:fld>
            <a:endParaRPr lang="en-GB" altLang="en-US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9331" name="Rectangle 1">
            <a:extLst>
              <a:ext uri="{FF2B5EF4-FFF2-40B4-BE49-F238E27FC236}">
                <a16:creationId xmlns:a16="http://schemas.microsoft.com/office/drawing/2014/main" id="{5D116DEA-2BDB-AB65-8262-EB5518A2D7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2">
            <a:extLst>
              <a:ext uri="{FF2B5EF4-FFF2-40B4-BE49-F238E27FC236}">
                <a16:creationId xmlns:a16="http://schemas.microsoft.com/office/drawing/2014/main" id="{5C65EE23-E292-A429-AA97-4C6A1E1D0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8">
            <a:extLst>
              <a:ext uri="{FF2B5EF4-FFF2-40B4-BE49-F238E27FC236}">
                <a16:creationId xmlns:a16="http://schemas.microsoft.com/office/drawing/2014/main" id="{EC1DA689-8CC6-3328-A085-5263DB33A5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0ED3852-28E4-46FD-92D7-AF00798A7899}" type="slidenum">
              <a:rPr lang="en-GB" altLang="en-US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13</a:t>
            </a:fld>
            <a:endParaRPr lang="en-GB" altLang="en-US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0355" name="Text Box 1">
            <a:extLst>
              <a:ext uri="{FF2B5EF4-FFF2-40B4-BE49-F238E27FC236}">
                <a16:creationId xmlns:a16="http://schemas.microsoft.com/office/drawing/2014/main" id="{401406E2-A36F-E8D3-4CED-6D73CA874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425" y="693738"/>
            <a:ext cx="4629150" cy="34718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356" name="Rectangle 2">
            <a:extLst>
              <a:ext uri="{FF2B5EF4-FFF2-40B4-BE49-F238E27FC236}">
                <a16:creationId xmlns:a16="http://schemas.microsoft.com/office/drawing/2014/main" id="{4CFDFB1C-38E8-5E58-9D20-9EE1CB6E8F0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97375"/>
            <a:ext cx="5484813" cy="416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4753">
            <a:extLst>
              <a:ext uri="{FF2B5EF4-FFF2-40B4-BE49-F238E27FC236}">
                <a16:creationId xmlns:a16="http://schemas.microsoft.com/office/drawing/2014/main" id="{A93386BF-E663-5B7B-2D86-3AE42B3440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w="9525" cap="flat">
            <a:headEnd type="none" w="med" len="med"/>
            <a:tailEnd type="none" w="med" len="med"/>
          </a:ln>
        </p:spPr>
      </p:sp>
      <p:sp>
        <p:nvSpPr>
          <p:cNvPr id="104451" name="TextBox 74754">
            <a:extLst>
              <a:ext uri="{FF2B5EF4-FFF2-40B4-BE49-F238E27FC236}">
                <a16:creationId xmlns:a16="http://schemas.microsoft.com/office/drawing/2014/main" id="{803F3391-AE85-5988-6011-89D1689A81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4753">
            <a:extLst>
              <a:ext uri="{FF2B5EF4-FFF2-40B4-BE49-F238E27FC236}">
                <a16:creationId xmlns:a16="http://schemas.microsoft.com/office/drawing/2014/main" id="{E00BC3F2-9DCC-045C-0E49-DB036A4993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w="9525" cap="flat">
            <a:headEnd type="none" w="med" len="med"/>
            <a:tailEnd type="none" w="med" len="med"/>
          </a:ln>
        </p:spPr>
      </p:sp>
      <p:sp>
        <p:nvSpPr>
          <p:cNvPr id="107523" name="TextBox 74754">
            <a:extLst>
              <a:ext uri="{FF2B5EF4-FFF2-40B4-BE49-F238E27FC236}">
                <a16:creationId xmlns:a16="http://schemas.microsoft.com/office/drawing/2014/main" id="{B3E9D52C-B615-0789-650B-7D42269BEE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>
            <a:extLst>
              <a:ext uri="{FF2B5EF4-FFF2-40B4-BE49-F238E27FC236}">
                <a16:creationId xmlns:a16="http://schemas.microsoft.com/office/drawing/2014/main" id="{97064518-701D-39F2-86EB-1A76576A86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>
            <a:extLst>
              <a:ext uri="{FF2B5EF4-FFF2-40B4-BE49-F238E27FC236}">
                <a16:creationId xmlns:a16="http://schemas.microsoft.com/office/drawing/2014/main" id="{16DE0D27-B9D2-9C5E-8BEB-4B323EB486C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48" name="Slide Number Placeholder 3">
            <a:extLst>
              <a:ext uri="{FF2B5EF4-FFF2-40B4-BE49-F238E27FC236}">
                <a16:creationId xmlns:a16="http://schemas.microsoft.com/office/drawing/2014/main" id="{CCADCDAE-4A11-ECB5-22FC-111C232D2B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F04B907-5705-4A91-A726-9D833F4D0E9D}" type="slidenum">
              <a:rPr lang="en-US" altLang="en-US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34</a:t>
            </a:fld>
            <a:endParaRPr lang="en-US" altLang="en-US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>
            <a:extLst>
              <a:ext uri="{FF2B5EF4-FFF2-40B4-BE49-F238E27FC236}">
                <a16:creationId xmlns:a16="http://schemas.microsoft.com/office/drawing/2014/main" id="{B724FB12-E242-5619-51C4-B540AFE7A2A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>
            <a:extLst>
              <a:ext uri="{FF2B5EF4-FFF2-40B4-BE49-F238E27FC236}">
                <a16:creationId xmlns:a16="http://schemas.microsoft.com/office/drawing/2014/main" id="{A37F1F9E-3677-B206-C98B-E04948DD01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9572" name="Slide Number Placeholder 3">
            <a:extLst>
              <a:ext uri="{FF2B5EF4-FFF2-40B4-BE49-F238E27FC236}">
                <a16:creationId xmlns:a16="http://schemas.microsoft.com/office/drawing/2014/main" id="{6D03538B-B57D-050F-CEE8-E7CCB64E2C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41B8D5-949C-4EF7-BABC-E3EC6F0D7D99}" type="slidenum">
              <a:rPr lang="en-US" altLang="en-US">
                <a:solidFill>
                  <a:schemeClr val="tx1"/>
                </a:solidFill>
                <a:latin typeface="Calibri" panose="020F0502020204030204" pitchFamily="34" charset="0"/>
              </a:rPr>
              <a:pPr eaLnBrk="1" hangingPunct="1"/>
              <a:t>44</a:t>
            </a:fld>
            <a:endParaRPr lang="en-US" altLang="en-US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F8DD645-B9B4-46EE-B031-35C24A448A04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E700-EF95-463F-B75A-2CDEC15C5A37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04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6CC6-9B37-4318-8876-62F2332BE330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695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7781-F104-4BD5-BC26-3DB2DD69598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4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9AD0-4BAD-48BB-B06C-62CAB66B1652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75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7D66-9247-4313-B245-9F882A4407CD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075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22A5-2C49-4E61-8AF1-56B5ABF57608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32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1F1580A0-ED6C-4884-9FFE-87471827F59A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73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D98-3273-47CE-B312-A00AAFA2779F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760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43">
            <a:extLst>
              <a:ext uri="{FF2B5EF4-FFF2-40B4-BE49-F238E27FC236}">
                <a16:creationId xmlns:a16="http://schemas.microsoft.com/office/drawing/2014/main" id="{490C3715-C8F4-EC74-CD46-6080F64304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>
            <a:extLst>
              <a:ext uri="{FF2B5EF4-FFF2-40B4-BE49-F238E27FC236}">
                <a16:creationId xmlns:a16="http://schemas.microsoft.com/office/drawing/2014/main" id="{E91146A2-A9FE-863F-2C6B-B2B2D0D211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BA4AF8-7497-AAD8-D145-B64A9BAD4D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B4CF17-CF0B-4953-AB9D-9510C8AE40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53916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0243">
            <a:extLst>
              <a:ext uri="{FF2B5EF4-FFF2-40B4-BE49-F238E27FC236}">
                <a16:creationId xmlns:a16="http://schemas.microsoft.com/office/drawing/2014/main" id="{488E310B-6FC3-5AFC-FB41-11C193E117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244">
            <a:extLst>
              <a:ext uri="{FF2B5EF4-FFF2-40B4-BE49-F238E27FC236}">
                <a16:creationId xmlns:a16="http://schemas.microsoft.com/office/drawing/2014/main" id="{6497D2D5-D968-33E5-2ABE-CC0842E1D5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BF9EF-DF05-A8A2-4F94-AF7F3BB764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1E5D6E-C7DC-416D-A32A-C2AFDE46FE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917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93E9-CEF0-47B7-AEA6-AFACC79966BA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4F47-3A99-4701-A7D9-FE6C4D9DA92E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1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2588-EC5C-453B-A942-AA1C7EFEEF33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1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D575-BDA5-4AAF-81DC-5D38C213A391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C5B0-21BA-48EA-B067-5E37072B4F18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5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59AD-49F4-478E-A013-BE606CDD1B41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95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E8D2-BCEE-4D3D-AE6D-93BD204BAD0C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3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110E-D48F-4A61-BE6D-11D38A61FE05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3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0FE61780-2E25-4081-A2D9-4C0805256F67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3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anavigowda512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exhyett.com/domain-driven-design/" TargetMode="External"/><Relationship Id="rId2" Type="http://schemas.openxmlformats.org/officeDocument/2006/relationships/hyperlink" Target="https://www.youtube.com/watch?v=4rhzdZIDX_k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exhyett.com/domain-driven-design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exhyett.com/domain-driven-design/" TargetMode="Externa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exhyett.com/domain-driven-design/" TargetMode="Externa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exhyett.com/domain-driven-design/" TargetMode="Externa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exhyett.com/domain-driven-design/" TargetMode="Externa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lexhyett.com/blogroll/" TargetMode="External"/><Relationship Id="rId3" Type="http://schemas.openxmlformats.org/officeDocument/2006/relationships/hyperlink" Target="http://www.alexhyett.com/domain-driven-design/" TargetMode="External"/><Relationship Id="rId7" Type="http://schemas.openxmlformats.org/officeDocument/2006/relationships/hyperlink" Target="https://www.alexhyett.com/about/" TargetMode="External"/><Relationship Id="rId2" Type="http://schemas.openxmlformats.org/officeDocument/2006/relationships/hyperlink" Target="https://www.alexhyett.com/hexagonal-architectur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lexhyett.com/subscribe/" TargetMode="External"/><Relationship Id="rId5" Type="http://schemas.openxmlformats.org/officeDocument/2006/relationships/hyperlink" Target="https://www.alexhyett.com/now/" TargetMode="External"/><Relationship Id="rId4" Type="http://schemas.openxmlformats.org/officeDocument/2006/relationships/hyperlink" Target="https://www.alexhyett.com/tags/programming/" TargetMode="External"/><Relationship Id="rId9" Type="http://schemas.openxmlformats.org/officeDocument/2006/relationships/hyperlink" Target="https://www.alexhyett.com/affiliate-disclaimer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3B4B10-953E-CBD1-9601-51A457AE9A56}"/>
              </a:ext>
            </a:extLst>
          </p:cNvPr>
          <p:cNvSpPr txBox="1"/>
          <p:nvPr/>
        </p:nvSpPr>
        <p:spPr>
          <a:xfrm>
            <a:off x="1130927" y="1441084"/>
            <a:ext cx="7801894" cy="26242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8576" tIns="19289" rIns="38576" bIns="1928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00" dirty="0">
                <a:solidFill>
                  <a:srgbClr val="FFFFFF"/>
                </a:solidFill>
                <a:latin typeface="Century Gothic"/>
                <a:ea typeface="굴림"/>
                <a:cs typeface="Calibri"/>
              </a:rPr>
              <a:t>                    </a:t>
            </a:r>
            <a:r>
              <a:rPr lang="en-US" sz="2900" b="1" dirty="0">
                <a:solidFill>
                  <a:srgbClr val="FFFFFF"/>
                </a:solidFill>
                <a:latin typeface="Century Gothic"/>
                <a:ea typeface="굴림"/>
                <a:cs typeface="Calibri"/>
              </a:rPr>
              <a:t>Day 46</a:t>
            </a:r>
            <a:endParaRPr lang="en-US" sz="2900" b="1">
              <a:solidFill>
                <a:srgbClr val="FFFFFF"/>
              </a:solidFill>
              <a:latin typeface="Century Gothic"/>
            </a:endParaRPr>
          </a:p>
          <a:p>
            <a:endParaRPr lang="en-US" sz="2900" b="1" dirty="0">
              <a:solidFill>
                <a:srgbClr val="FFFFFF"/>
              </a:solidFill>
              <a:latin typeface="Century Gothic"/>
              <a:cs typeface="Calibri"/>
            </a:endParaRPr>
          </a:p>
          <a:p>
            <a:r>
              <a:rPr lang="en-US" sz="2900" b="1" dirty="0">
                <a:solidFill>
                  <a:srgbClr val="FFFFFF"/>
                </a:solidFill>
                <a:latin typeface="Century Gothic"/>
                <a:cs typeface="Calibri"/>
              </a:rPr>
              <a:t>       Linux Device Driver Training</a:t>
            </a:r>
          </a:p>
          <a:p>
            <a:endParaRPr lang="en-US" sz="2700" dirty="0">
              <a:solidFill>
                <a:srgbClr val="FFFFFF"/>
              </a:solidFill>
              <a:latin typeface="Century Gothic"/>
              <a:cs typeface="Calibri"/>
            </a:endParaRPr>
          </a:p>
          <a:p>
            <a:r>
              <a:rPr lang="en-US" sz="2700" dirty="0">
                <a:solidFill>
                  <a:srgbClr val="FFFFFF"/>
                </a:solidFill>
                <a:latin typeface="Century Gothic"/>
                <a:cs typeface="Arial"/>
              </a:rPr>
              <a:t>                   </a:t>
            </a:r>
          </a:p>
          <a:p>
            <a:endParaRPr lang="en-US" sz="2700" dirty="0">
              <a:solidFill>
                <a:srgbClr val="FFFFFF"/>
              </a:solidFill>
              <a:latin typeface="Century Gothic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D15A3-DE62-52A5-CD5A-10BB62B31704}"/>
              </a:ext>
            </a:extLst>
          </p:cNvPr>
          <p:cNvSpPr txBox="1"/>
          <p:nvPr/>
        </p:nvSpPr>
        <p:spPr>
          <a:xfrm>
            <a:off x="5641287" y="4984713"/>
            <a:ext cx="1964090" cy="5929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8576" tIns="19289" rIns="38576" bIns="1928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Century Gothic"/>
                <a:ea typeface="굴림"/>
                <a:cs typeface="Calibri"/>
              </a:rPr>
              <a:t>Presented by,</a:t>
            </a:r>
          </a:p>
          <a:p>
            <a:r>
              <a:rPr lang="en-US" sz="900" dirty="0">
                <a:solidFill>
                  <a:srgbClr val="FFFFFF"/>
                </a:solidFill>
                <a:latin typeface="Century Gothic"/>
                <a:ea typeface="굴림"/>
                <a:cs typeface="Calibri"/>
              </a:rPr>
              <a:t>Ganavi M </a:t>
            </a:r>
            <a:endParaRPr lang="en-US" sz="900" dirty="0">
              <a:solidFill>
                <a:srgbClr val="FFFFFF"/>
              </a:solidFill>
              <a:latin typeface="Century Gothic"/>
              <a:ea typeface="굴림"/>
            </a:endParaRPr>
          </a:p>
          <a:p>
            <a:r>
              <a:rPr lang="en-US" sz="900" dirty="0">
                <a:solidFill>
                  <a:srgbClr val="FFFFFF"/>
                </a:solidFill>
                <a:latin typeface="Century Gothic"/>
                <a:ea typeface="굴림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Ganavigowda512@gmail.com</a:t>
            </a:r>
            <a:endParaRPr lang="en-US" sz="900" dirty="0">
              <a:solidFill>
                <a:srgbClr val="FFFFFF"/>
              </a:solidFill>
              <a:latin typeface="Century Gothic"/>
              <a:ea typeface="굴림"/>
              <a:cs typeface="Calibri"/>
            </a:endParaRPr>
          </a:p>
          <a:p>
            <a:endParaRPr lang="en-US" sz="900" dirty="0">
              <a:solidFill>
                <a:srgbClr val="FFFFFF"/>
              </a:solidFill>
              <a:latin typeface="Century Gothic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B7E321-1C0E-F3F0-1CD0-3DFE7B03BA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19693" y="2905412"/>
            <a:ext cx="6434759" cy="1166951"/>
          </a:xfrm>
        </p:spPr>
        <p:txBody>
          <a:bodyPr>
            <a:normAutofit/>
          </a:bodyPr>
          <a:lstStyle/>
          <a:p>
            <a:pPr algn="l"/>
            <a:r>
              <a:rPr lang="en-US" sz="3650" dirty="0">
                <a:solidFill>
                  <a:srgbClr val="FFFFFF"/>
                </a:solidFill>
                <a:latin typeface="Century Gothic"/>
                <a:ea typeface="Verdana"/>
                <a:cs typeface="+mj-lt"/>
              </a:rPr>
              <a:t>STRATEGIC DESIGN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59797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hape 110593">
            <a:extLst>
              <a:ext uri="{FF2B5EF4-FFF2-40B4-BE49-F238E27FC236}">
                <a16:creationId xmlns:a16="http://schemas.microsoft.com/office/drawing/2014/main" id="{90C43803-5D84-E2F6-3E08-3D37719BB4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marL="0" indent="0" defTabSz="914400" eaLnBrk="1" hangingPunct="1"/>
            <a:r>
              <a:rPr lang="en-US" altLang="en-US"/>
              <a:t>Mercator Map</a:t>
            </a:r>
          </a:p>
        </p:txBody>
      </p:sp>
      <p:pic>
        <p:nvPicPr>
          <p:cNvPr id="24579" name="Rectangle 32770">
            <a:extLst>
              <a:ext uri="{FF2B5EF4-FFF2-40B4-BE49-F238E27FC236}">
                <a16:creationId xmlns:a16="http://schemas.microsoft.com/office/drawing/2014/main" id="{C91EE8CB-8887-A4F9-4273-B68F486D1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263"/>
            <a:ext cx="9144000" cy="646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>
            <a:extLst>
              <a:ext uri="{FF2B5EF4-FFF2-40B4-BE49-F238E27FC236}">
                <a16:creationId xmlns:a16="http://schemas.microsoft.com/office/drawing/2014/main" id="{E675D378-4E46-C883-B492-560F81E17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56" y="2974169"/>
            <a:ext cx="8229600" cy="22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800"/>
              </a:spcBef>
            </a:pPr>
            <a:r>
              <a:rPr lang="en-GB" altLang="en-US" sz="3200" b="1" dirty="0">
                <a:solidFill>
                  <a:schemeClr val="tx1"/>
                </a:solidFill>
                <a:latin typeface="Arial"/>
                <a:cs typeface="Arial"/>
              </a:rPr>
              <a:t>model</a:t>
            </a:r>
            <a:r>
              <a:rPr lang="en-GB" altLang="en-US" sz="3200" dirty="0">
                <a:solidFill>
                  <a:schemeClr val="tx1"/>
                </a:solidFill>
                <a:latin typeface="Arial"/>
                <a:cs typeface="Arial"/>
              </a:rPr>
              <a:t>     A system of abstractions that describes selected aspects of a domain and can be used to solve problems related to that domain.</a:t>
            </a:r>
          </a:p>
        </p:txBody>
      </p:sp>
      <p:sp>
        <p:nvSpPr>
          <p:cNvPr id="25603" name="Text Box 2">
            <a:extLst>
              <a:ext uri="{FF2B5EF4-FFF2-40B4-BE49-F238E27FC236}">
                <a16:creationId xmlns:a16="http://schemas.microsoft.com/office/drawing/2014/main" id="{886BC2B9-40CD-32CA-72D9-D50355F84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98" y="93892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</a:pPr>
            <a:r>
              <a:rPr lang="en-GB" altLang="en-US" sz="4400" dirty="0">
                <a:latin typeface="Arial"/>
                <a:cs typeface="Arial"/>
              </a:rPr>
              <a:t>Define Model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>
            <a:extLst>
              <a:ext uri="{FF2B5EF4-FFF2-40B4-BE49-F238E27FC236}">
                <a16:creationId xmlns:a16="http://schemas.microsoft.com/office/drawing/2014/main" id="{953DFFCF-61EE-5EC9-9408-7B1159D4D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159" y="672992"/>
            <a:ext cx="7463258" cy="1351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tabLst>
                <a:tab pos="0" algn="l"/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</a:pPr>
            <a:r>
              <a:rPr lang="en-GB" altLang="en-US" sz="4400">
                <a:solidFill>
                  <a:srgbClr val="FFFFFF"/>
                </a:solidFill>
              </a:rPr>
              <a:t>A Model Serves a Particular </a:t>
            </a:r>
            <a:r>
              <a:rPr lang="en-GB" altLang="en-US" sz="4400" i="1">
                <a:solidFill>
                  <a:srgbClr val="FFFFFF"/>
                </a:solidFill>
              </a:rPr>
              <a:t>Use.</a:t>
            </a:r>
          </a:p>
        </p:txBody>
      </p:sp>
      <p:sp>
        <p:nvSpPr>
          <p:cNvPr id="30723" name="Text Box 2">
            <a:extLst>
              <a:ext uri="{FF2B5EF4-FFF2-40B4-BE49-F238E27FC236}">
                <a16:creationId xmlns:a16="http://schemas.microsoft.com/office/drawing/2014/main" id="{6D159935-C31B-191C-2B6C-30DFFABFF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133600"/>
            <a:ext cx="8229600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marL="341313" indent="-341313" eaLnBrk="0" hangingPunct="0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marL="340995" indent="-340995" eaLnBrk="1" hangingPunct="1">
              <a:lnSpc>
                <a:spcPct val="93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altLang="en-US" sz="3200" dirty="0">
                <a:solidFill>
                  <a:schemeClr val="tx1"/>
                </a:solidFill>
                <a:latin typeface="Arial"/>
                <a:cs typeface="Arial"/>
              </a:rPr>
              <a:t>Not “as realistic as possible”</a:t>
            </a:r>
          </a:p>
          <a:p>
            <a:pPr marL="340995" indent="-340995" eaLnBrk="1" hangingPunct="1">
              <a:lnSpc>
                <a:spcPct val="93000"/>
              </a:lnSpc>
              <a:spcBef>
                <a:spcPts val="800"/>
              </a:spcBef>
            </a:pPr>
            <a:endParaRPr lang="en-GB" altLang="en-US" sz="3200" dirty="0">
              <a:solidFill>
                <a:schemeClr val="tx1"/>
              </a:solidFill>
              <a:cs typeface="Arial"/>
            </a:endParaRPr>
          </a:p>
          <a:p>
            <a:pPr marL="340995" indent="-340995" eaLnBrk="1" hangingPunct="1">
              <a:lnSpc>
                <a:spcPct val="93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altLang="en-US" sz="3200" dirty="0">
                <a:solidFill>
                  <a:schemeClr val="tx1"/>
                </a:solidFill>
                <a:latin typeface="Arial"/>
                <a:cs typeface="Arial"/>
              </a:rPr>
              <a:t>Useful relative to specific set of domain scenarios</a:t>
            </a:r>
          </a:p>
          <a:p>
            <a:pPr marL="340995" indent="-340995" eaLnBrk="1" hangingPunct="1">
              <a:lnSpc>
                <a:spcPct val="93000"/>
              </a:lnSpc>
              <a:spcBef>
                <a:spcPts val="800"/>
              </a:spcBef>
            </a:pPr>
            <a:endParaRPr lang="en-GB" altLang="en-US" sz="3200" dirty="0">
              <a:solidFill>
                <a:schemeClr val="tx1"/>
              </a:solidFill>
              <a:cs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>
            <a:extLst>
              <a:ext uri="{FF2B5EF4-FFF2-40B4-BE49-F238E27FC236}">
                <a16:creationId xmlns:a16="http://schemas.microsoft.com/office/drawing/2014/main" id="{6DF3B7C5-EF5E-2807-A157-4620A6B9E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47765"/>
            <a:ext cx="8229600" cy="287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marL="339725" indent="-339725" eaLnBrk="0" hangingPunct="0"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800"/>
              </a:spcBef>
            </a:pPr>
            <a:r>
              <a:rPr lang="en-GB" altLang="en-US" sz="3200" b="1" dirty="0">
                <a:solidFill>
                  <a:schemeClr val="tx1"/>
                </a:solidFill>
                <a:latin typeface="Arial"/>
                <a:cs typeface="Arial"/>
              </a:rPr>
              <a:t>ubiquitous language</a:t>
            </a:r>
            <a:r>
              <a:rPr lang="en-GB" altLang="en-US" sz="3200" dirty="0">
                <a:solidFill>
                  <a:schemeClr val="tx1"/>
                </a:solidFill>
                <a:latin typeface="Arial"/>
                <a:cs typeface="Arial"/>
              </a:rPr>
              <a:t>	A language structured around the domain model and used by all team members to connect all the activities of the team with the software.</a:t>
            </a:r>
          </a:p>
          <a:p>
            <a:pPr eaLnBrk="1" hangingPunct="1">
              <a:lnSpc>
                <a:spcPct val="110000"/>
              </a:lnSpc>
              <a:spcBef>
                <a:spcPts val="800"/>
              </a:spcBef>
            </a:pPr>
            <a:endParaRPr lang="en-GB" altLang="en-US" sz="32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31747" name="Text Box 2">
            <a:extLst>
              <a:ext uri="{FF2B5EF4-FFF2-40B4-BE49-F238E27FC236}">
                <a16:creationId xmlns:a16="http://schemas.microsoft.com/office/drawing/2014/main" id="{249B18C4-EACE-7210-7473-1D4801DD7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444" y="93892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</a:pPr>
            <a:r>
              <a:rPr lang="en-GB" altLang="en-US" sz="4400" dirty="0">
                <a:latin typeface="Arial"/>
                <a:cs typeface="Arial"/>
              </a:rPr>
              <a:t>Define Ubiquitous Language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hape 218114">
            <a:extLst>
              <a:ext uri="{FF2B5EF4-FFF2-40B4-BE49-F238E27FC236}">
                <a16:creationId xmlns:a16="http://schemas.microsoft.com/office/drawing/2014/main" id="{4D568E2D-B948-A689-A1CA-EF544206E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/>
              <a:t>Define Context</a:t>
            </a:r>
          </a:p>
        </p:txBody>
      </p:sp>
      <p:sp>
        <p:nvSpPr>
          <p:cNvPr id="32770" name="Shape 218113">
            <a:extLst>
              <a:ext uri="{FF2B5EF4-FFF2-40B4-BE49-F238E27FC236}">
                <a16:creationId xmlns:a16="http://schemas.microsoft.com/office/drawing/2014/main" id="{F245D6D3-F3A8-2DB1-2BD6-40E6CE3A74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1" hangingPunct="1">
              <a:lnSpc>
                <a:spcPct val="110000"/>
              </a:lnSpc>
              <a:buFontTx/>
              <a:buNone/>
            </a:pPr>
            <a:r>
              <a:rPr lang="en-US" altLang="en-US" b="1">
                <a:solidFill>
                  <a:srgbClr val="000000"/>
                </a:solidFill>
              </a:rPr>
              <a:t>context</a:t>
            </a:r>
            <a:r>
              <a:rPr lang="en-US" altLang="en-US">
                <a:solidFill>
                  <a:srgbClr val="000000"/>
                </a:solidFill>
              </a:rPr>
              <a:t>	 The setting in which a word or statement appears that determines its meaning.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9" name="Group 3379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33800" name="Rectangle 3379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80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3803" name="Rectangle 3380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80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3807" name="Rectangle 3380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794" name="Shape 219137">
            <a:extLst>
              <a:ext uri="{FF2B5EF4-FFF2-40B4-BE49-F238E27FC236}">
                <a16:creationId xmlns:a16="http://schemas.microsoft.com/office/drawing/2014/main" id="{2DC8A6B5-042F-2ED4-E039-67C573628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0579" y="1113062"/>
            <a:ext cx="2536723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90000"/>
              </a:lnSpc>
            </a:pPr>
            <a:r>
              <a:rPr lang="en-US" alt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There are always multiple models.</a:t>
            </a:r>
          </a:p>
        </p:txBody>
      </p:sp>
      <p:pic>
        <p:nvPicPr>
          <p:cNvPr id="2" name="Picture 1" descr="A page of a book&#10;&#10;Description automatically generated">
            <a:extLst>
              <a:ext uri="{FF2B5EF4-FFF2-40B4-BE49-F238E27FC236}">
                <a16:creationId xmlns:a16="http://schemas.microsoft.com/office/drawing/2014/main" id="{A91A090D-710C-9AA6-E7E9-7B8E14613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22" y="1376973"/>
            <a:ext cx="4853180" cy="410093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1" name="Rectangle 36870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6873" name="Rectangle 36872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801794"/>
            <a:ext cx="8250178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75" name="Rectangle 36874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866" name="Picture 2">
            <a:extLst>
              <a:ext uri="{FF2B5EF4-FFF2-40B4-BE49-F238E27FC236}">
                <a16:creationId xmlns:a16="http://schemas.microsoft.com/office/drawing/2014/main" id="{6EBDD391-87D0-06CC-378D-59AB1F82F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49" y="2118236"/>
            <a:ext cx="7526278" cy="261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5" name="Rectangle 37894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7897" name="Rectangle 37896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801794"/>
            <a:ext cx="8250178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99" name="Rectangle 37898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890" name="Picture 2">
            <a:extLst>
              <a:ext uri="{FF2B5EF4-FFF2-40B4-BE49-F238E27FC236}">
                <a16:creationId xmlns:a16="http://schemas.microsoft.com/office/drawing/2014/main" id="{929A58B1-66A8-5DC7-6CD6-D4F4958A1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49" y="1431463"/>
            <a:ext cx="7526278" cy="398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9" name="Rectangle 38918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8921" name="Rectangle 38920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801794"/>
            <a:ext cx="8250178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23" name="Rectangle 38922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914" name="Picture 2">
            <a:extLst>
              <a:ext uri="{FF2B5EF4-FFF2-40B4-BE49-F238E27FC236}">
                <a16:creationId xmlns:a16="http://schemas.microsoft.com/office/drawing/2014/main" id="{7093B571-1324-70DB-D59E-88D500F9C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49" y="2024158"/>
            <a:ext cx="7526278" cy="280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Shape 24576">
            <a:extLst>
              <a:ext uri="{FF2B5EF4-FFF2-40B4-BE49-F238E27FC236}">
                <a16:creationId xmlns:a16="http://schemas.microsoft.com/office/drawing/2014/main" id="{B3DE5AC3-1BAD-3BF7-12D3-B3B5F221DD19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8132" y="2447876"/>
            <a:ext cx="7518400" cy="3862388"/>
          </a:xfrm>
          <a:noFill/>
        </p:spPr>
      </p:pic>
      <p:sp>
        <p:nvSpPr>
          <p:cNvPr id="40963" name="TextBox 24577">
            <a:extLst>
              <a:ext uri="{FF2B5EF4-FFF2-40B4-BE49-F238E27FC236}">
                <a16:creationId xmlns:a16="http://schemas.microsoft.com/office/drawing/2014/main" id="{AE8847B8-F861-362D-8727-69D07275F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953" y="1020606"/>
            <a:ext cx="2441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Arial"/>
                <a:cs typeface="Arial"/>
              </a:rPr>
              <a:t>“Context Map”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hape 65537">
            <a:extLst>
              <a:ext uri="{FF2B5EF4-FFF2-40B4-BE49-F238E27FC236}">
                <a16:creationId xmlns:a16="http://schemas.microsoft.com/office/drawing/2014/main" id="{963200C8-BA25-0DC3-DA6B-8543FA0A2C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chemeClr val="bg1"/>
                </a:solidFill>
              </a:rPr>
              <a:t>Ground Up Rebuild</a:t>
            </a:r>
          </a:p>
        </p:txBody>
      </p:sp>
      <p:pic>
        <p:nvPicPr>
          <p:cNvPr id="14339" name="Picture 2">
            <a:extLst>
              <a:ext uri="{FF2B5EF4-FFF2-40B4-BE49-F238E27FC236}">
                <a16:creationId xmlns:a16="http://schemas.microsoft.com/office/drawing/2014/main" id="{475F8E89-18E7-4221-EF7D-E86976ED0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41243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2">
            <a:extLst>
              <a:ext uri="{FF2B5EF4-FFF2-40B4-BE49-F238E27FC236}">
                <a16:creationId xmlns:a16="http://schemas.microsoft.com/office/drawing/2014/main" id="{97F7A4D1-6D66-E391-C623-A17FAEE64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09800"/>
            <a:ext cx="275272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ight Arrow 4">
            <a:extLst>
              <a:ext uri="{FF2B5EF4-FFF2-40B4-BE49-F238E27FC236}">
                <a16:creationId xmlns:a16="http://schemas.microsoft.com/office/drawing/2014/main" id="{F3AF236B-0D2D-2328-4963-B08004796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124200"/>
            <a:ext cx="977900" cy="484188"/>
          </a:xfrm>
          <a:prstGeom prst="righ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E59E7C99-CD18-427F-3840-3CACBF19984A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436718890"/>
              </p:ext>
            </p:extLst>
          </p:nvPr>
        </p:nvGraphicFramePr>
        <p:xfrm>
          <a:off x="587490" y="1009001"/>
          <a:ext cx="8229600" cy="585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984650" imgH="2823362" progId="Visio.Drawing.6">
                  <p:embed/>
                </p:oleObj>
              </mc:Choice>
              <mc:Fallback>
                <p:oleObj name="Visio" r:id="rId2" imgW="3984650" imgH="2823362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490" y="1009001"/>
                        <a:ext cx="8229600" cy="585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">
            <a:extLst>
              <a:ext uri="{FF2B5EF4-FFF2-40B4-BE49-F238E27FC236}">
                <a16:creationId xmlns:a16="http://schemas.microsoft.com/office/drawing/2014/main" id="{E0F82476-5BF7-AB48-4CD4-45F1D713C3CE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457200" y="274638"/>
          <a:ext cx="8229600" cy="585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984650" imgH="2823362" progId="Visio.Drawing.6">
                  <p:embed/>
                </p:oleObj>
              </mc:Choice>
              <mc:Fallback>
                <p:oleObj name="Visio" r:id="rId2" imgW="3984650" imgH="2823362" progId="Visio.Drawing.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74638"/>
                        <a:ext cx="8229600" cy="585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5" name="Shape 54274">
            <a:extLst>
              <a:ext uri="{FF2B5EF4-FFF2-40B4-BE49-F238E27FC236}">
                <a16:creationId xmlns:a16="http://schemas.microsoft.com/office/drawing/2014/main" id="{D9BA2702-DAA0-3F0E-ECE2-C5E27B11CBBD}"/>
              </a:ext>
            </a:extLst>
          </p:cNvPr>
          <p:cNvSpPr>
            <a:spLocks noEditPoints="1" noChangeArrowheads="1"/>
          </p:cNvSpPr>
          <p:nvPr/>
        </p:nvSpPr>
        <p:spPr bwMode="auto">
          <a:xfrm rot="-4957713">
            <a:off x="3462338" y="984250"/>
            <a:ext cx="908050" cy="974725"/>
          </a:xfrm>
          <a:custGeom>
            <a:avLst/>
            <a:gdLst>
              <a:gd name="G0" fmla="+- 0 0 0"/>
              <a:gd name="G1" fmla="*/ 10800 1 2"/>
              <a:gd name="G2" fmla="*/ G1 10800 21600"/>
              <a:gd name="G3" fmla="+- 10800 0 G2"/>
              <a:gd name="G4" fmla="+- 10800 0 0"/>
              <a:gd name="G5" fmla="+- G1 10800 0"/>
              <a:gd name="G6" fmla="*/ 10800 1 2"/>
              <a:gd name="G7" fmla="+- 10800 0 0"/>
              <a:gd name="G8" fmla="+- G2 G6 G1"/>
              <a:gd name="G9" fmla="+- G8 10800 0"/>
              <a:gd name="G10" fmla="+- G6 10800 0"/>
              <a:gd name="T0" fmla="*/ 10800 w 21600"/>
              <a:gd name="T1" fmla="*/ 0 h 21600"/>
              <a:gd name="T2" fmla="*/ 5400 w 21600"/>
              <a:gd name="T3" fmla="*/ 10800 h 21600"/>
              <a:gd name="T4" fmla="*/ 0 w 21600"/>
              <a:gd name="T5" fmla="*/ 21600 h 21600"/>
              <a:gd name="T6" fmla="*/ 10800 w 21600"/>
              <a:gd name="T7" fmla="*/ 16200 h 21600"/>
              <a:gd name="T8" fmla="*/ 21600 w 21600"/>
              <a:gd name="T9" fmla="*/ 10800 h 21600"/>
              <a:gd name="T10" fmla="*/ 16200 w 21600"/>
              <a:gd name="T11" fmla="*/ 5400 h 21600"/>
              <a:gd name="T12" fmla="*/ G3 w 21600"/>
              <a:gd name="T13" fmla="*/ G6 h 21600"/>
              <a:gd name="T14" fmla="*/ G5 w 21600"/>
              <a:gd name="T15" fmla="*/ G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0" y="21600"/>
                </a:lnTo>
                <a:lnTo>
                  <a:pt x="21600" y="10800"/>
                </a:lnTo>
                <a:close/>
              </a:path>
            </a:pathLst>
          </a:custGeom>
          <a:solidFill>
            <a:srgbClr val="D8EBB3"/>
          </a:solidFill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6" name="TextBox 8194">
            <a:extLst>
              <a:ext uri="{FF2B5EF4-FFF2-40B4-BE49-F238E27FC236}">
                <a16:creationId xmlns:a16="http://schemas.microsoft.com/office/drawing/2014/main" id="{10FACBF2-5375-A678-5B6E-E6A69A0D4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0"/>
            <a:ext cx="41973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chemeClr val="tx2"/>
                </a:solidFill>
              </a:rPr>
              <a:t>cooperative </a:t>
            </a:r>
          </a:p>
          <a:p>
            <a:pPr eaLnBrk="1" hangingPunct="1"/>
            <a:r>
              <a:rPr lang="en-US" altLang="en-US" sz="3200">
                <a:solidFill>
                  <a:schemeClr val="tx2"/>
                </a:solidFill>
              </a:rPr>
              <a:t>upstream/downstream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Customer-Supplier SP005532">
            <a:extLst>
              <a:ext uri="{FF2B5EF4-FFF2-40B4-BE49-F238E27FC236}">
                <a16:creationId xmlns:a16="http://schemas.microsoft.com/office/drawing/2014/main" id="{B65E0708-6671-95F2-74D2-A108DA3FEF0D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677400" cy="6388100"/>
          </a:xfr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>
            <a:extLst>
              <a:ext uri="{FF2B5EF4-FFF2-40B4-BE49-F238E27FC236}">
                <a16:creationId xmlns:a16="http://schemas.microsoft.com/office/drawing/2014/main" id="{3869C3C2-FF6F-30D9-6B9B-1B242B6602FB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457200" y="274638"/>
          <a:ext cx="8229600" cy="585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984650" imgH="2823362" progId="Visio.Drawing.6">
                  <p:embed/>
                </p:oleObj>
              </mc:Choice>
              <mc:Fallback>
                <p:oleObj name="Visio" r:id="rId2" imgW="3984650" imgH="2823362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74638"/>
                        <a:ext cx="8229600" cy="585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PubTriangle">
            <a:extLst>
              <a:ext uri="{FF2B5EF4-FFF2-40B4-BE49-F238E27FC236}">
                <a16:creationId xmlns:a16="http://schemas.microsoft.com/office/drawing/2014/main" id="{0EF3A165-43A5-EAC9-EEFB-454CDFB39441}"/>
              </a:ext>
            </a:extLst>
          </p:cNvPr>
          <p:cNvSpPr>
            <a:spLocks noEditPoints="1" noChangeArrowheads="1"/>
          </p:cNvSpPr>
          <p:nvPr/>
        </p:nvSpPr>
        <p:spPr bwMode="auto">
          <a:xfrm rot="-4957713">
            <a:off x="1709738" y="2405062"/>
            <a:ext cx="908050" cy="974725"/>
          </a:xfrm>
          <a:custGeom>
            <a:avLst/>
            <a:gdLst>
              <a:gd name="G0" fmla="+- 0 0 0"/>
              <a:gd name="G1" fmla="*/ 10800 1 2"/>
              <a:gd name="G2" fmla="*/ G1 10800 21600"/>
              <a:gd name="G3" fmla="+- 10800 0 G2"/>
              <a:gd name="G4" fmla="+- 10800 0 0"/>
              <a:gd name="G5" fmla="+- G1 10800 0"/>
              <a:gd name="G6" fmla="*/ 10800 1 2"/>
              <a:gd name="G7" fmla="+- 10800 0 0"/>
              <a:gd name="G8" fmla="+- G2 G6 G1"/>
              <a:gd name="G9" fmla="+- G8 10800 0"/>
              <a:gd name="G10" fmla="+- G6 10800 0"/>
              <a:gd name="T0" fmla="*/ 10800 w 21600"/>
              <a:gd name="T1" fmla="*/ 0 h 21600"/>
              <a:gd name="T2" fmla="*/ 5400 w 21600"/>
              <a:gd name="T3" fmla="*/ 10800 h 21600"/>
              <a:gd name="T4" fmla="*/ 0 w 21600"/>
              <a:gd name="T5" fmla="*/ 21600 h 21600"/>
              <a:gd name="T6" fmla="*/ 10800 w 21600"/>
              <a:gd name="T7" fmla="*/ 16200 h 21600"/>
              <a:gd name="T8" fmla="*/ 21600 w 21600"/>
              <a:gd name="T9" fmla="*/ 10800 h 21600"/>
              <a:gd name="T10" fmla="*/ 16200 w 21600"/>
              <a:gd name="T11" fmla="*/ 5400 h 21600"/>
              <a:gd name="T12" fmla="*/ G3 w 21600"/>
              <a:gd name="T13" fmla="*/ G6 h 21600"/>
              <a:gd name="T14" fmla="*/ G5 w 21600"/>
              <a:gd name="T15" fmla="*/ G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0" y="21600"/>
                </a:lnTo>
                <a:lnTo>
                  <a:pt x="21600" y="1080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C9ADC3CF-DBEB-C615-58F4-62AFFBBE9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114800"/>
            <a:ext cx="30480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/>
              <a:t>uncooperative </a:t>
            </a:r>
          </a:p>
          <a:p>
            <a:pPr eaLnBrk="1" hangingPunct="1"/>
            <a:r>
              <a:rPr lang="en-US" altLang="en-US" sz="3200"/>
              <a:t>upstream/</a:t>
            </a:r>
          </a:p>
          <a:p>
            <a:pPr eaLnBrk="1" hangingPunct="1"/>
            <a:r>
              <a:rPr lang="en-US" altLang="en-US" sz="3200"/>
              <a:t>downstream</a:t>
            </a:r>
          </a:p>
        </p:txBody>
      </p:sp>
      <p:sp>
        <p:nvSpPr>
          <p:cNvPr id="41989" name="PubTriangle">
            <a:extLst>
              <a:ext uri="{FF2B5EF4-FFF2-40B4-BE49-F238E27FC236}">
                <a16:creationId xmlns:a16="http://schemas.microsoft.com/office/drawing/2014/main" id="{03E50121-2D6B-9B4C-4EBE-8DE96B1B5FC9}"/>
              </a:ext>
            </a:extLst>
          </p:cNvPr>
          <p:cNvSpPr>
            <a:spLocks noEditPoints="1" noChangeArrowheads="1"/>
          </p:cNvSpPr>
          <p:nvPr/>
        </p:nvSpPr>
        <p:spPr bwMode="auto">
          <a:xfrm rot="-18736675">
            <a:off x="4910138" y="4310062"/>
            <a:ext cx="908050" cy="974725"/>
          </a:xfrm>
          <a:custGeom>
            <a:avLst/>
            <a:gdLst>
              <a:gd name="G0" fmla="+- 0 0 0"/>
              <a:gd name="G1" fmla="*/ 10800 1 2"/>
              <a:gd name="G2" fmla="*/ G1 10800 21600"/>
              <a:gd name="G3" fmla="+- 10800 0 G2"/>
              <a:gd name="G4" fmla="+- 10800 0 0"/>
              <a:gd name="G5" fmla="+- G1 10800 0"/>
              <a:gd name="G6" fmla="*/ 10800 1 2"/>
              <a:gd name="G7" fmla="+- 10800 0 0"/>
              <a:gd name="G8" fmla="+- G2 G6 G1"/>
              <a:gd name="G9" fmla="+- G8 10800 0"/>
              <a:gd name="G10" fmla="+- G6 10800 0"/>
              <a:gd name="T0" fmla="*/ 10800 w 21600"/>
              <a:gd name="T1" fmla="*/ 0 h 21600"/>
              <a:gd name="T2" fmla="*/ 5400 w 21600"/>
              <a:gd name="T3" fmla="*/ 10800 h 21600"/>
              <a:gd name="T4" fmla="*/ 0 w 21600"/>
              <a:gd name="T5" fmla="*/ 21600 h 21600"/>
              <a:gd name="T6" fmla="*/ 10800 w 21600"/>
              <a:gd name="T7" fmla="*/ 16200 h 21600"/>
              <a:gd name="T8" fmla="*/ 21600 w 21600"/>
              <a:gd name="T9" fmla="*/ 10800 h 21600"/>
              <a:gd name="T10" fmla="*/ 16200 w 21600"/>
              <a:gd name="T11" fmla="*/ 5400 h 21600"/>
              <a:gd name="T12" fmla="*/ G3 w 21600"/>
              <a:gd name="T13" fmla="*/ G6 h 21600"/>
              <a:gd name="T14" fmla="*/ G5 w 21600"/>
              <a:gd name="T15" fmla="*/ G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0" y="21600"/>
                </a:lnTo>
                <a:lnTo>
                  <a:pt x="21600" y="1080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>
            <a:extLst>
              <a:ext uri="{FF2B5EF4-FFF2-40B4-BE49-F238E27FC236}">
                <a16:creationId xmlns:a16="http://schemas.microsoft.com/office/drawing/2014/main" id="{35D39A2C-5C24-BCBC-79B6-E31CB43FF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3820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Picture 2">
            <a:extLst>
              <a:ext uri="{FF2B5EF4-FFF2-40B4-BE49-F238E27FC236}">
                <a16:creationId xmlns:a16="http://schemas.microsoft.com/office/drawing/2014/main" id="{F67977A5-D6B0-B6B8-DAC1-F71141E69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5" y="3200400"/>
            <a:ext cx="13239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64" name="Group 45063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45065" name="Rectangle 45064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066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5068" name="Rectangle 45067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070" name="Freeform 5">
            <a:extLst>
              <a:ext uri="{FF2B5EF4-FFF2-40B4-BE49-F238E27FC236}">
                <a16:creationId xmlns:a16="http://schemas.microsoft.com/office/drawing/2014/main" id="{CC3DF159-A62C-40A0-86EB-55F5FCDB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5058" name="Title 1">
            <a:extLst>
              <a:ext uri="{FF2B5EF4-FFF2-40B4-BE49-F238E27FC236}">
                <a16:creationId xmlns:a16="http://schemas.microsoft.com/office/drawing/2014/main" id="{4AC6E487-09B3-4C07-E335-6BDD4E44E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81" y="4517136"/>
            <a:ext cx="8169821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Custom House </a:t>
            </a:r>
            <a:br>
              <a:rPr lang="en-US" altLang="en-US" sz="2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altLang="en-US" sz="2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Currency Exchange System </a:t>
            </a:r>
            <a:br>
              <a:rPr lang="en-US" altLang="en-US" sz="2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altLang="en-US" sz="2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early 2006</a:t>
            </a:r>
          </a:p>
        </p:txBody>
      </p:sp>
      <p:pic>
        <p:nvPicPr>
          <p:cNvPr id="45059" name="Picture 2">
            <a:extLst>
              <a:ext uri="{FF2B5EF4-FFF2-40B4-BE49-F238E27FC236}">
                <a16:creationId xmlns:a16="http://schemas.microsoft.com/office/drawing/2014/main" id="{B423DA7C-9463-51C2-AB2E-D955FE253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134" y="1333976"/>
            <a:ext cx="7026781" cy="2301270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72" name="Rectangle 45071">
            <a:extLst>
              <a:ext uri="{FF2B5EF4-FFF2-40B4-BE49-F238E27FC236}">
                <a16:creationId xmlns:a16="http://schemas.microsoft.com/office/drawing/2014/main" id="{C5DDC647-9031-4B8C-B212-04560303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E4181642-49DA-9D08-CE97-55EAA11C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Custom House Context Map</a:t>
            </a:r>
          </a:p>
        </p:txBody>
      </p:sp>
      <p:graphicFrame>
        <p:nvGraphicFramePr>
          <p:cNvPr id="7170" name="Object 3">
            <a:extLst>
              <a:ext uri="{FF2B5EF4-FFF2-40B4-BE49-F238E27FC236}">
                <a16:creationId xmlns:a16="http://schemas.microsoft.com/office/drawing/2014/main" id="{0E7C7FE5-8977-5F7A-D7CE-6E35F8DDAE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230164"/>
              </p:ext>
            </p:extLst>
          </p:nvPr>
        </p:nvGraphicFramePr>
        <p:xfrm>
          <a:off x="709383" y="2672560"/>
          <a:ext cx="7348537" cy="418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351227" imgH="1341730" progId="Visio.Drawing.11">
                  <p:embed/>
                </p:oleObj>
              </mc:Choice>
              <mc:Fallback>
                <p:oleObj name="Visio" r:id="rId2" imgW="2351227" imgH="134173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383" y="2672560"/>
                        <a:ext cx="7348537" cy="418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84BFF43C-DC84-EC28-B495-40269D493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Custom House “SPOT” Model</a:t>
            </a:r>
            <a:br>
              <a:rPr lang="en-US" altLang="en-US"/>
            </a:br>
            <a:r>
              <a:rPr lang="en-US" altLang="en-US"/>
              <a:t>of Currency Exchange Deal</a:t>
            </a:r>
          </a:p>
        </p:txBody>
      </p:sp>
      <p:pic>
        <p:nvPicPr>
          <p:cNvPr id="46083" name="Picture 2">
            <a:extLst>
              <a:ext uri="{FF2B5EF4-FFF2-40B4-BE49-F238E27FC236}">
                <a16:creationId xmlns:a16="http://schemas.microsoft.com/office/drawing/2014/main" id="{3088BF6E-F1C6-E02E-13F1-D5B9258A7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2119313"/>
            <a:ext cx="41243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6E9E3D31-308A-F740-8159-10B73269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 Interpretation of </a:t>
            </a:r>
            <a:br>
              <a:rPr lang="en-US" altLang="en-US"/>
            </a:br>
            <a:r>
              <a:rPr lang="en-US" altLang="en-US" i="1"/>
              <a:t>Implicit</a:t>
            </a:r>
            <a:r>
              <a:rPr lang="en-US" altLang="en-US"/>
              <a:t> “TBS” Model</a:t>
            </a:r>
          </a:p>
        </p:txBody>
      </p:sp>
      <p:pic>
        <p:nvPicPr>
          <p:cNvPr id="47107" name="Picture 3">
            <a:extLst>
              <a:ext uri="{FF2B5EF4-FFF2-40B4-BE49-F238E27FC236}">
                <a16:creationId xmlns:a16="http://schemas.microsoft.com/office/drawing/2014/main" id="{B2A0F9E3-3011-4BF5-5EB5-F3F22F444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59" y="2252498"/>
            <a:ext cx="78390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86E38F34-71F1-BE85-54AD-2F5C4B3E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Explicit Translation</a:t>
            </a:r>
          </a:p>
        </p:txBody>
      </p:sp>
      <p:pic>
        <p:nvPicPr>
          <p:cNvPr id="48131" name="Picture 2">
            <a:extLst>
              <a:ext uri="{FF2B5EF4-FFF2-40B4-BE49-F238E27FC236}">
                <a16:creationId xmlns:a16="http://schemas.microsoft.com/office/drawing/2014/main" id="{1FD93364-18F9-87FE-6F48-58A1740FD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99" y="2343644"/>
            <a:ext cx="3351302" cy="2913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3">
            <a:extLst>
              <a:ext uri="{FF2B5EF4-FFF2-40B4-BE49-F238E27FC236}">
                <a16:creationId xmlns:a16="http://schemas.microsoft.com/office/drawing/2014/main" id="{BA167234-A7C6-3AB6-F221-611849959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015" y="2133600"/>
            <a:ext cx="5517837" cy="390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Right Arrow 4">
            <a:extLst>
              <a:ext uri="{FF2B5EF4-FFF2-40B4-BE49-F238E27FC236}">
                <a16:creationId xmlns:a16="http://schemas.microsoft.com/office/drawing/2014/main" id="{D9FC7952-1732-82B8-6F67-7477552DB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124200"/>
            <a:ext cx="977900" cy="484188"/>
          </a:xfrm>
          <a:prstGeom prst="righ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65537">
            <a:extLst>
              <a:ext uri="{FF2B5EF4-FFF2-40B4-BE49-F238E27FC236}">
                <a16:creationId xmlns:a16="http://schemas.microsoft.com/office/drawing/2014/main" id="{BCA59D33-47C7-7BB9-96CC-F2E7F352A9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chemeClr val="bg1"/>
                </a:solidFill>
              </a:rPr>
              <a:t>Ground Up Rebuild</a:t>
            </a:r>
          </a:p>
        </p:txBody>
      </p:sp>
      <p:pic>
        <p:nvPicPr>
          <p:cNvPr id="15363" name="Picture 7">
            <a:extLst>
              <a:ext uri="{FF2B5EF4-FFF2-40B4-BE49-F238E27FC236}">
                <a16:creationId xmlns:a16="http://schemas.microsoft.com/office/drawing/2014/main" id="{D3315971-4168-03E6-F474-CF5E99E13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33600"/>
            <a:ext cx="2762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8">
            <a:extLst>
              <a:ext uri="{FF2B5EF4-FFF2-40B4-BE49-F238E27FC236}">
                <a16:creationId xmlns:a16="http://schemas.microsoft.com/office/drawing/2014/main" id="{A92EA3D9-3F35-3DBC-3281-84B918375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29527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6">
            <a:extLst>
              <a:ext uri="{FF2B5EF4-FFF2-40B4-BE49-F238E27FC236}">
                <a16:creationId xmlns:a16="http://schemas.microsoft.com/office/drawing/2014/main" id="{2E406810-D3FD-2346-4F58-1A4CEB346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28765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ight Arrow 12">
            <a:extLst>
              <a:ext uri="{FF2B5EF4-FFF2-40B4-BE49-F238E27FC236}">
                <a16:creationId xmlns:a16="http://schemas.microsoft.com/office/drawing/2014/main" id="{9612BC26-2CFF-C028-4DBC-D0649F9C70EA}"/>
              </a:ext>
            </a:extLst>
          </p:cNvPr>
          <p:cNvSpPr>
            <a:spLocks noChangeArrowheads="1"/>
          </p:cNvSpPr>
          <p:nvPr/>
        </p:nvSpPr>
        <p:spPr bwMode="auto">
          <a:xfrm rot="1629032">
            <a:off x="2571750" y="2635250"/>
            <a:ext cx="977900" cy="484188"/>
          </a:xfrm>
          <a:prstGeom prst="righ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7" name="Right Arrow 13">
            <a:extLst>
              <a:ext uri="{FF2B5EF4-FFF2-40B4-BE49-F238E27FC236}">
                <a16:creationId xmlns:a16="http://schemas.microsoft.com/office/drawing/2014/main" id="{E5354011-FE57-A764-5F37-392244DC2D63}"/>
              </a:ext>
            </a:extLst>
          </p:cNvPr>
          <p:cNvSpPr>
            <a:spLocks noChangeArrowheads="1"/>
          </p:cNvSpPr>
          <p:nvPr/>
        </p:nvSpPr>
        <p:spPr bwMode="auto">
          <a:xfrm rot="1696900">
            <a:off x="5086350" y="4546600"/>
            <a:ext cx="977900" cy="484188"/>
          </a:xfrm>
          <a:prstGeom prst="righ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8" name="TextBox 14">
            <a:extLst>
              <a:ext uri="{FF2B5EF4-FFF2-40B4-BE49-F238E27FC236}">
                <a16:creationId xmlns:a16="http://schemas.microsoft.com/office/drawing/2014/main" id="{3A81E47E-4CEF-67F4-97BF-D88FC6FBF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43200"/>
            <a:ext cx="842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Year 1</a:t>
            </a:r>
          </a:p>
        </p:txBody>
      </p:sp>
      <p:sp>
        <p:nvSpPr>
          <p:cNvPr id="15369" name="TextBox 15">
            <a:extLst>
              <a:ext uri="{FF2B5EF4-FFF2-40B4-BE49-F238E27FC236}">
                <a16:creationId xmlns:a16="http://schemas.microsoft.com/office/drawing/2014/main" id="{753A557A-0460-703D-CBFD-D9EEBE66B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419600"/>
            <a:ext cx="842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Year 2</a:t>
            </a:r>
          </a:p>
        </p:txBody>
      </p:sp>
      <p:sp>
        <p:nvSpPr>
          <p:cNvPr id="15370" name="TextBox 16">
            <a:extLst>
              <a:ext uri="{FF2B5EF4-FFF2-40B4-BE49-F238E27FC236}">
                <a16:creationId xmlns:a16="http://schemas.microsoft.com/office/drawing/2014/main" id="{641B35CC-D4E0-5E75-B661-633F1D234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019800"/>
            <a:ext cx="842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Year 3</a:t>
            </a:r>
          </a:p>
        </p:txBody>
      </p:sp>
      <p:sp>
        <p:nvSpPr>
          <p:cNvPr id="15371" name="Line Callout 1 17">
            <a:extLst>
              <a:ext uri="{FF2B5EF4-FFF2-40B4-BE49-F238E27FC236}">
                <a16:creationId xmlns:a16="http://schemas.microsoft.com/office/drawing/2014/main" id="{0F6E5352-EDB0-7588-E4B8-3F1F54DA4878}"/>
              </a:ext>
            </a:extLst>
          </p:cNvPr>
          <p:cNvSpPr>
            <a:spLocks/>
          </p:cNvSpPr>
          <p:nvPr/>
        </p:nvSpPr>
        <p:spPr bwMode="auto">
          <a:xfrm>
            <a:off x="5105400" y="2057400"/>
            <a:ext cx="1295400" cy="612775"/>
          </a:xfrm>
          <a:prstGeom prst="borderCallout1">
            <a:avLst>
              <a:gd name="adj1" fmla="val 18750"/>
              <a:gd name="adj2" fmla="val -8333"/>
              <a:gd name="adj3" fmla="val 112500"/>
              <a:gd name="adj4" fmla="val -3833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Legacy Replaced</a:t>
            </a:r>
          </a:p>
        </p:txBody>
      </p:sp>
      <p:sp>
        <p:nvSpPr>
          <p:cNvPr id="15372" name="Line Callout 1 18">
            <a:extLst>
              <a:ext uri="{FF2B5EF4-FFF2-40B4-BE49-F238E27FC236}">
                <a16:creationId xmlns:a16="http://schemas.microsoft.com/office/drawing/2014/main" id="{D8074A18-694F-362A-9074-EFCD314020D3}"/>
              </a:ext>
            </a:extLst>
          </p:cNvPr>
          <p:cNvSpPr>
            <a:spLocks/>
          </p:cNvSpPr>
          <p:nvPr/>
        </p:nvSpPr>
        <p:spPr bwMode="auto">
          <a:xfrm>
            <a:off x="7848600" y="3429000"/>
            <a:ext cx="1295400" cy="914400"/>
          </a:xfrm>
          <a:prstGeom prst="borderCallout1">
            <a:avLst>
              <a:gd name="adj1" fmla="val 18750"/>
              <a:gd name="adj2" fmla="val -8333"/>
              <a:gd name="adj3" fmla="val 102778"/>
              <a:gd name="adj4" fmla="val -451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Exciting New Features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60" name="Group 4915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49161" name="Rectangle 4916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16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9164" name="Rectangle 4916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166" name="Freeform 5">
            <a:extLst>
              <a:ext uri="{FF2B5EF4-FFF2-40B4-BE49-F238E27FC236}">
                <a16:creationId xmlns:a16="http://schemas.microsoft.com/office/drawing/2014/main" id="{CC3DF159-A62C-40A0-86EB-55F5FCDB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9154" name="Title 1">
            <a:extLst>
              <a:ext uri="{FF2B5EF4-FFF2-40B4-BE49-F238E27FC236}">
                <a16:creationId xmlns:a16="http://schemas.microsoft.com/office/drawing/2014/main" id="{7C78B231-3850-CC94-E2C7-68DECA97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81" y="4517136"/>
            <a:ext cx="8169821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Custom House </a:t>
            </a:r>
            <a:br>
              <a:rPr lang="en-US" altLang="en-US" sz="2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altLang="en-US" sz="2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Currency Exchange System </a:t>
            </a:r>
            <a:br>
              <a:rPr lang="en-US" altLang="en-US" sz="2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altLang="en-US" sz="2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late 2006</a:t>
            </a:r>
          </a:p>
        </p:txBody>
      </p:sp>
      <p:pic>
        <p:nvPicPr>
          <p:cNvPr id="49155" name="Picture 2">
            <a:extLst>
              <a:ext uri="{FF2B5EF4-FFF2-40B4-BE49-F238E27FC236}">
                <a16:creationId xmlns:a16="http://schemas.microsoft.com/office/drawing/2014/main" id="{EBC75F1D-0471-0DE4-8A3C-CB2BFED43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134" y="731520"/>
            <a:ext cx="6178295" cy="350618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8" name="Rectangle 49167">
            <a:extLst>
              <a:ext uri="{FF2B5EF4-FFF2-40B4-BE49-F238E27FC236}">
                <a16:creationId xmlns:a16="http://schemas.microsoft.com/office/drawing/2014/main" id="{C5DDC647-9031-4B8C-B212-04560303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6" name="Group 53255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53257" name="Rectangle 53256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258" name="Oval 53257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259" name="Oval 53258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260" name="Oval 53259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261" name="Oval 53260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262" name="Oval 53261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263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3264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3265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3267" name="Rectangle 53266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3269" name="Rectangle 53268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271" name="Group 53270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53272" name="Rectangle 53271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273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53250" name="Shape 7168">
            <a:extLst>
              <a:ext uri="{FF2B5EF4-FFF2-40B4-BE49-F238E27FC236}">
                <a16:creationId xmlns:a16="http://schemas.microsoft.com/office/drawing/2014/main" id="{F02068A5-64C7-5B3D-70FE-63DD0F1491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185" y="1085549"/>
            <a:ext cx="2573210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600">
                <a:solidFill>
                  <a:schemeClr val="tx1"/>
                </a:solidFill>
              </a:rPr>
              <a:t>Single, Unified Model within Any One Context</a:t>
            </a:r>
          </a:p>
        </p:txBody>
      </p:sp>
      <p:cxnSp>
        <p:nvCxnSpPr>
          <p:cNvPr id="53275" name="Straight Connector 53274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51" name="Shape 7169">
            <a:extLst>
              <a:ext uri="{FF2B5EF4-FFF2-40B4-BE49-F238E27FC236}">
                <a16:creationId xmlns:a16="http://schemas.microsoft.com/office/drawing/2014/main" id="{DB0608A6-BEA6-E1D9-F870-AE9F1DDC25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81049" y="1085549"/>
            <a:ext cx="4184780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>
              <a:solidFill>
                <a:schemeClr val="tx1"/>
              </a:solidFill>
            </a:endParaRP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>
              <a:solidFill>
                <a:schemeClr val="tx1"/>
              </a:solidFill>
            </a:endParaRP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>
                <a:solidFill>
                  <a:schemeClr val="tx1"/>
                </a:solidFill>
              </a:rPr>
              <a:t>(Where careful design is going on.)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9" name="Group 56328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56330" name="Rectangle 56329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331" name="Oval 56330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332" name="Oval 56331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333" name="Oval 56332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334" name="Oval 56333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335" name="Oval 56334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336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6337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6338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6340" name="Rectangle 56339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6342" name="Group 56341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56343" name="Rectangle 56342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344" name="Oval 56343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345" name="Oval 56344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346" name="Rectangle 56345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347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6348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6349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6322" name="Shape 7168">
            <a:extLst>
              <a:ext uri="{FF2B5EF4-FFF2-40B4-BE49-F238E27FC236}">
                <a16:creationId xmlns:a16="http://schemas.microsoft.com/office/drawing/2014/main" id="{EA952EF9-5C67-9199-0E22-2BA64E484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600">
                <a:solidFill>
                  <a:srgbClr val="EBEBEB"/>
                </a:solidFill>
              </a:rPr>
              <a:t>Single, Unified Model within Any One Context</a:t>
            </a:r>
          </a:p>
        </p:txBody>
      </p:sp>
      <p:sp>
        <p:nvSpPr>
          <p:cNvPr id="56351" name="Rectangle 56350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6325" name="Shape 7169">
            <a:extLst>
              <a:ext uri="{FF2B5EF4-FFF2-40B4-BE49-F238E27FC236}">
                <a16:creationId xmlns:a16="http://schemas.microsoft.com/office/drawing/2014/main" id="{151F5216-DF62-88E2-A34D-2B57CD43AF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2649065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hape 65537">
            <a:extLst>
              <a:ext uri="{FF2B5EF4-FFF2-40B4-BE49-F238E27FC236}">
                <a16:creationId xmlns:a16="http://schemas.microsoft.com/office/drawing/2014/main" id="{0A85AB11-7F9C-8603-E57F-B0EA1738CC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chemeClr val="bg1"/>
                </a:solidFill>
              </a:rPr>
              <a:t>Ground Up Rebuild</a:t>
            </a:r>
          </a:p>
        </p:txBody>
      </p:sp>
      <p:pic>
        <p:nvPicPr>
          <p:cNvPr id="58371" name="Picture 2">
            <a:extLst>
              <a:ext uri="{FF2B5EF4-FFF2-40B4-BE49-F238E27FC236}">
                <a16:creationId xmlns:a16="http://schemas.microsoft.com/office/drawing/2014/main" id="{4C709B38-1367-6094-139A-E087DC3EC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41243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2">
            <a:extLst>
              <a:ext uri="{FF2B5EF4-FFF2-40B4-BE49-F238E27FC236}">
                <a16:creationId xmlns:a16="http://schemas.microsoft.com/office/drawing/2014/main" id="{18F038BC-B796-538C-57E8-0E241E17A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09800"/>
            <a:ext cx="275272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Right Arrow 4">
            <a:extLst>
              <a:ext uri="{FF2B5EF4-FFF2-40B4-BE49-F238E27FC236}">
                <a16:creationId xmlns:a16="http://schemas.microsoft.com/office/drawing/2014/main" id="{C979A2C1-EE85-505D-FF65-999D6EC50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124200"/>
            <a:ext cx="977900" cy="484188"/>
          </a:xfrm>
          <a:prstGeom prst="righ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3">
            <a:extLst>
              <a:ext uri="{FF2B5EF4-FFF2-40B4-BE49-F238E27FC236}">
                <a16:creationId xmlns:a16="http://schemas.microsoft.com/office/drawing/2014/main" id="{FC941C87-B312-58B9-DFEA-F61C29848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038600"/>
            <a:ext cx="34290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Shape 65537">
            <a:extLst>
              <a:ext uri="{FF2B5EF4-FFF2-40B4-BE49-F238E27FC236}">
                <a16:creationId xmlns:a16="http://schemas.microsoft.com/office/drawing/2014/main" id="{F5380101-A953-7EF1-1935-BD543F736C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chemeClr val="tx1"/>
                </a:solidFill>
              </a:rPr>
              <a:t>Let’s Refactor</a:t>
            </a:r>
          </a:p>
        </p:txBody>
      </p:sp>
      <p:pic>
        <p:nvPicPr>
          <p:cNvPr id="59396" name="Picture 2">
            <a:extLst>
              <a:ext uri="{FF2B5EF4-FFF2-40B4-BE49-F238E27FC236}">
                <a16:creationId xmlns:a16="http://schemas.microsoft.com/office/drawing/2014/main" id="{A0A54815-236A-1897-6EF4-A1E20451C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41243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ight Arrow 7">
            <a:extLst>
              <a:ext uri="{FF2B5EF4-FFF2-40B4-BE49-F238E27FC236}">
                <a16:creationId xmlns:a16="http://schemas.microsoft.com/office/drawing/2014/main" id="{611625DF-90F9-1CA4-4B32-3A25CCB64126}"/>
              </a:ext>
            </a:extLst>
          </p:cNvPr>
          <p:cNvSpPr>
            <a:spLocks noChangeArrowheads="1"/>
          </p:cNvSpPr>
          <p:nvPr/>
        </p:nvSpPr>
        <p:spPr bwMode="auto">
          <a:xfrm rot="1629032">
            <a:off x="5641975" y="4292600"/>
            <a:ext cx="561975" cy="484188"/>
          </a:xfrm>
          <a:prstGeom prst="rightArrow">
            <a:avLst>
              <a:gd name="adj1" fmla="val 50000"/>
              <a:gd name="adj2" fmla="val 5009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398" name="Right Arrow 8">
            <a:extLst>
              <a:ext uri="{FF2B5EF4-FFF2-40B4-BE49-F238E27FC236}">
                <a16:creationId xmlns:a16="http://schemas.microsoft.com/office/drawing/2014/main" id="{F9BF9A05-D54B-228F-BE83-D5811F0CC8FB}"/>
              </a:ext>
            </a:extLst>
          </p:cNvPr>
          <p:cNvSpPr>
            <a:spLocks noChangeArrowheads="1"/>
          </p:cNvSpPr>
          <p:nvPr/>
        </p:nvSpPr>
        <p:spPr bwMode="auto">
          <a:xfrm rot="1629032">
            <a:off x="5108575" y="3987800"/>
            <a:ext cx="561975" cy="484188"/>
          </a:xfrm>
          <a:prstGeom prst="rightArrow">
            <a:avLst>
              <a:gd name="adj1" fmla="val 50000"/>
              <a:gd name="adj2" fmla="val 5009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399" name="Right Arrow 9">
            <a:extLst>
              <a:ext uri="{FF2B5EF4-FFF2-40B4-BE49-F238E27FC236}">
                <a16:creationId xmlns:a16="http://schemas.microsoft.com/office/drawing/2014/main" id="{D1AEA18F-5D70-0521-DA6B-D43B612E105B}"/>
              </a:ext>
            </a:extLst>
          </p:cNvPr>
          <p:cNvSpPr>
            <a:spLocks noChangeArrowheads="1"/>
          </p:cNvSpPr>
          <p:nvPr/>
        </p:nvSpPr>
        <p:spPr bwMode="auto">
          <a:xfrm rot="1629032">
            <a:off x="4498975" y="3683000"/>
            <a:ext cx="561975" cy="484188"/>
          </a:xfrm>
          <a:prstGeom prst="rightArrow">
            <a:avLst>
              <a:gd name="adj1" fmla="val 50000"/>
              <a:gd name="adj2" fmla="val 5009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0" name="Right Arrow 10">
            <a:extLst>
              <a:ext uri="{FF2B5EF4-FFF2-40B4-BE49-F238E27FC236}">
                <a16:creationId xmlns:a16="http://schemas.microsoft.com/office/drawing/2014/main" id="{0613095F-169F-9745-ADB9-E9B0C85412DD}"/>
              </a:ext>
            </a:extLst>
          </p:cNvPr>
          <p:cNvSpPr>
            <a:spLocks noChangeArrowheads="1"/>
          </p:cNvSpPr>
          <p:nvPr/>
        </p:nvSpPr>
        <p:spPr bwMode="auto">
          <a:xfrm rot="1629032">
            <a:off x="3965575" y="3302000"/>
            <a:ext cx="561975" cy="484188"/>
          </a:xfrm>
          <a:prstGeom prst="rightArrow">
            <a:avLst>
              <a:gd name="adj1" fmla="val 50000"/>
              <a:gd name="adj2" fmla="val 5009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E98127B3-89D2-26F1-A69F-2A34A44AB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altLang="en-US"/>
              <a:t>The Enterprise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AD671-2BE0-94F9-6A4F-4B08B9D3B8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/>
              <a:t>One Ring to rule them all, One Ring to find them, One Ring to bring them all, and in the darkness bind them</a:t>
            </a:r>
            <a:endParaRPr lang="en-US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70" name="Group 65569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65546" name="Rectangle 65545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547" name="Oval 65546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548" name="Oval 65547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549" name="Oval 65548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550" name="Oval 65549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551" name="Oval 65550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552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65553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5554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5571" name="Rectangle 65570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538" name="Shape 65537">
            <a:extLst>
              <a:ext uri="{FF2B5EF4-FFF2-40B4-BE49-F238E27FC236}">
                <a16:creationId xmlns:a16="http://schemas.microsoft.com/office/drawing/2014/main" id="{2C71FFD6-F7BF-36F7-3E3F-AD9201E9F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r>
              <a:rPr lang="en-US" altLang="en-US" sz="3600">
                <a:solidFill>
                  <a:schemeClr val="bg2"/>
                </a:solidFill>
              </a:rPr>
              <a:t>Distilling the Core Domain</a:t>
            </a:r>
          </a:p>
        </p:txBody>
      </p:sp>
      <p:sp>
        <p:nvSpPr>
          <p:cNvPr id="65539" name="Shape 3">
            <a:extLst>
              <a:ext uri="{FF2B5EF4-FFF2-40B4-BE49-F238E27FC236}">
                <a16:creationId xmlns:a16="http://schemas.microsoft.com/office/drawing/2014/main" id="{A1B23648-0A33-FBFC-BE18-59BBCF49C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215" y="2603500"/>
            <a:ext cx="4797985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/>
              <a:t>				Generic Subdomains</a:t>
            </a:r>
          </a:p>
          <a:p>
            <a:endParaRPr lang="en-US" altLang="en-US"/>
          </a:p>
          <a:p>
            <a:r>
              <a:rPr lang="en-US" altLang="en-US"/>
              <a:t>				Supporting Subdomains</a:t>
            </a:r>
          </a:p>
          <a:p>
            <a:endParaRPr lang="en-US" altLang="en-US"/>
          </a:p>
          <a:p>
            <a:r>
              <a:rPr lang="en-US" altLang="en-US"/>
              <a:t>				Core Domain</a:t>
            </a:r>
          </a:p>
          <a:p>
            <a:endParaRPr lang="en-US" altLang="en-US"/>
          </a:p>
        </p:txBody>
      </p:sp>
      <p:pic>
        <p:nvPicPr>
          <p:cNvPr id="65540" name="Rectangle 40963">
            <a:extLst>
              <a:ext uri="{FF2B5EF4-FFF2-40B4-BE49-F238E27FC236}">
                <a16:creationId xmlns:a16="http://schemas.microsoft.com/office/drawing/2014/main" id="{5035954F-0E57-FE8B-FBEB-A2CC601CEC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5" r="-3" b="7249"/>
          <a:stretch/>
        </p:blipFill>
        <p:spPr bwMode="auto">
          <a:xfrm>
            <a:off x="6015428" y="2775951"/>
            <a:ext cx="2310036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41" name="Group 69640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69642" name="Rectangle 69641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9643" name="Oval 69642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644" name="Oval 69643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645" name="Oval 69644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646" name="Oval 69645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647" name="Oval 69646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648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69649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9650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9652" name="Rectangle 69651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69654" name="Group 69653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69655" name="Rectangle 69654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9656" name="Oval 69655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657" name="Oval 69656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658" name="Rectangle 69657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659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69660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9661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9634" name="Shape 65537">
            <a:extLst>
              <a:ext uri="{FF2B5EF4-FFF2-40B4-BE49-F238E27FC236}">
                <a16:creationId xmlns:a16="http://schemas.microsoft.com/office/drawing/2014/main" id="{F5B8E563-CD98-A61E-A8F7-F9DB146B24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r>
              <a:rPr lang="en-US" altLang="en-US" sz="3600">
                <a:solidFill>
                  <a:srgbClr val="EBEBEB"/>
                </a:solidFill>
              </a:rPr>
              <a:t>Distilling the Core Domain</a:t>
            </a:r>
          </a:p>
        </p:txBody>
      </p:sp>
      <p:sp>
        <p:nvSpPr>
          <p:cNvPr id="69663" name="Rectangle 69662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9637" name="Shape 43010">
            <a:extLst>
              <a:ext uri="{FF2B5EF4-FFF2-40B4-BE49-F238E27FC236}">
                <a16:creationId xmlns:a16="http://schemas.microsoft.com/office/drawing/2014/main" id="{4FA62712-4B61-6272-2CA7-2201B8C848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3595193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14" name="Group 72713">
            <a:extLst>
              <a:ext uri="{FF2B5EF4-FFF2-40B4-BE49-F238E27FC236}">
                <a16:creationId xmlns:a16="http://schemas.microsoft.com/office/drawing/2014/main" id="{EC030789-C525-4D1D-90A0-F48C14A76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72715" name="Rectangle 72714">
              <a:extLst>
                <a:ext uri="{FF2B5EF4-FFF2-40B4-BE49-F238E27FC236}">
                  <a16:creationId xmlns:a16="http://schemas.microsoft.com/office/drawing/2014/main" id="{91BD0F81-508F-4C6D-9938-C58CC2138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2716" name="Freeform 5">
              <a:extLst>
                <a:ext uri="{FF2B5EF4-FFF2-40B4-BE49-F238E27FC236}">
                  <a16:creationId xmlns:a16="http://schemas.microsoft.com/office/drawing/2014/main" id="{49081238-0806-4285-968F-ACFC0C0FB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2718" name="Rectangle 72717">
            <a:extLst>
              <a:ext uri="{FF2B5EF4-FFF2-40B4-BE49-F238E27FC236}">
                <a16:creationId xmlns:a16="http://schemas.microsoft.com/office/drawing/2014/main" id="{80CAB4C1-E9FF-4C37-92FA-28BED3B88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706" name="Shape 65537">
            <a:extLst>
              <a:ext uri="{FF2B5EF4-FFF2-40B4-BE49-F238E27FC236}">
                <a16:creationId xmlns:a16="http://schemas.microsoft.com/office/drawing/2014/main" id="{32C99101-9B47-EA14-85D5-4EF9282B86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7481" y="4517136"/>
            <a:ext cx="7090433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/>
            <a:r>
              <a:rPr lang="en-US" altLang="en-US" sz="52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Effort Distribution</a:t>
            </a:r>
          </a:p>
        </p:txBody>
      </p:sp>
      <p:pic>
        <p:nvPicPr>
          <p:cNvPr id="72708" name="Picture 9">
            <a:extLst>
              <a:ext uri="{FF2B5EF4-FFF2-40B4-BE49-F238E27FC236}">
                <a16:creationId xmlns:a16="http://schemas.microsoft.com/office/drawing/2014/main" id="{E7206E82-D88B-9B5B-A0EE-ADB4F973E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133" y="1219519"/>
            <a:ext cx="2263140" cy="2529391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7" name="Picture 8">
            <a:extLst>
              <a:ext uri="{FF2B5EF4-FFF2-40B4-BE49-F238E27FC236}">
                <a16:creationId xmlns:a16="http://schemas.microsoft.com/office/drawing/2014/main" id="{DEC7BE7F-26BA-7531-2E78-DC8C7D02A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37068" y="1219519"/>
            <a:ext cx="2263140" cy="2529391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10">
            <a:extLst>
              <a:ext uri="{FF2B5EF4-FFF2-40B4-BE49-F238E27FC236}">
                <a16:creationId xmlns:a16="http://schemas.microsoft.com/office/drawing/2014/main" id="{A77FA1EC-D6AB-D485-FFE0-4280A3603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3002" y="1219519"/>
            <a:ext cx="2263140" cy="2529391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hape 65537">
            <a:extLst>
              <a:ext uri="{FF2B5EF4-FFF2-40B4-BE49-F238E27FC236}">
                <a16:creationId xmlns:a16="http://schemas.microsoft.com/office/drawing/2014/main" id="{A33D3150-F472-EE31-6195-1FF7A91E9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chemeClr val="bg1"/>
                </a:solidFill>
              </a:rPr>
              <a:t>Effort Distribution</a:t>
            </a:r>
          </a:p>
        </p:txBody>
      </p:sp>
      <p:pic>
        <p:nvPicPr>
          <p:cNvPr id="73731" name="Picture 8">
            <a:extLst>
              <a:ext uri="{FF2B5EF4-FFF2-40B4-BE49-F238E27FC236}">
                <a16:creationId xmlns:a16="http://schemas.microsoft.com/office/drawing/2014/main" id="{ED3F2CEA-B024-D0A3-C76E-0F05E4811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"/>
            <a:ext cx="27527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2" name="Picture 9">
            <a:extLst>
              <a:ext uri="{FF2B5EF4-FFF2-40B4-BE49-F238E27FC236}">
                <a16:creationId xmlns:a16="http://schemas.microsoft.com/office/drawing/2014/main" id="{78F28DEE-FFFB-BC3C-DB8A-7EF810C63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1000"/>
            <a:ext cx="27527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3" name="Picture 10">
            <a:extLst>
              <a:ext uri="{FF2B5EF4-FFF2-40B4-BE49-F238E27FC236}">
                <a16:creationId xmlns:a16="http://schemas.microsoft.com/office/drawing/2014/main" id="{CADE141B-B7DC-1B66-9EBD-53ACDBDDF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81400"/>
            <a:ext cx="27527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4" name="Picture 11">
            <a:extLst>
              <a:ext uri="{FF2B5EF4-FFF2-40B4-BE49-F238E27FC236}">
                <a16:creationId xmlns:a16="http://schemas.microsoft.com/office/drawing/2014/main" id="{6630F543-A110-6414-E416-7568A8EA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581400"/>
            <a:ext cx="27527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65537">
            <a:extLst>
              <a:ext uri="{FF2B5EF4-FFF2-40B4-BE49-F238E27FC236}">
                <a16:creationId xmlns:a16="http://schemas.microsoft.com/office/drawing/2014/main" id="{BF35A66F-00BE-78F6-1865-CC85DB69B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 dirty="0"/>
              <a:t>Let’s Refactor</a:t>
            </a:r>
          </a:p>
        </p:txBody>
      </p:sp>
      <p:pic>
        <p:nvPicPr>
          <p:cNvPr id="16387" name="Picture 2">
            <a:extLst>
              <a:ext uri="{FF2B5EF4-FFF2-40B4-BE49-F238E27FC236}">
                <a16:creationId xmlns:a16="http://schemas.microsoft.com/office/drawing/2014/main" id="{AA59656E-ABFE-BA78-41D6-E1AFA3131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2238375"/>
            <a:ext cx="41243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hape 65537">
            <a:extLst>
              <a:ext uri="{FF2B5EF4-FFF2-40B4-BE49-F238E27FC236}">
                <a16:creationId xmlns:a16="http://schemas.microsoft.com/office/drawing/2014/main" id="{FC3CE10E-60D4-DD7B-3E0D-F977B82D8E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chemeClr val="bg1"/>
                </a:solidFill>
              </a:rPr>
              <a:t>Ground Up Rebuild</a:t>
            </a:r>
          </a:p>
        </p:txBody>
      </p:sp>
      <p:pic>
        <p:nvPicPr>
          <p:cNvPr id="74755" name="Picture 7">
            <a:extLst>
              <a:ext uri="{FF2B5EF4-FFF2-40B4-BE49-F238E27FC236}">
                <a16:creationId xmlns:a16="http://schemas.microsoft.com/office/drawing/2014/main" id="{D871723D-28F8-5CAC-F6F5-846294EA3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33600"/>
            <a:ext cx="2762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8">
            <a:extLst>
              <a:ext uri="{FF2B5EF4-FFF2-40B4-BE49-F238E27FC236}">
                <a16:creationId xmlns:a16="http://schemas.microsoft.com/office/drawing/2014/main" id="{218679BE-98BB-77F3-EF11-9520C4543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29527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6">
            <a:extLst>
              <a:ext uri="{FF2B5EF4-FFF2-40B4-BE49-F238E27FC236}">
                <a16:creationId xmlns:a16="http://schemas.microsoft.com/office/drawing/2014/main" id="{19252EA2-652E-06A9-0D9A-114226A93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28765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8" name="Right Arrow 12">
            <a:extLst>
              <a:ext uri="{FF2B5EF4-FFF2-40B4-BE49-F238E27FC236}">
                <a16:creationId xmlns:a16="http://schemas.microsoft.com/office/drawing/2014/main" id="{05A498D3-839D-5C5B-8BCE-03D9D44D83DE}"/>
              </a:ext>
            </a:extLst>
          </p:cNvPr>
          <p:cNvSpPr>
            <a:spLocks noChangeArrowheads="1"/>
          </p:cNvSpPr>
          <p:nvPr/>
        </p:nvSpPr>
        <p:spPr bwMode="auto">
          <a:xfrm rot="1629032">
            <a:off x="2571750" y="2635250"/>
            <a:ext cx="977900" cy="484188"/>
          </a:xfrm>
          <a:prstGeom prst="righ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4759" name="Right Arrow 13">
            <a:extLst>
              <a:ext uri="{FF2B5EF4-FFF2-40B4-BE49-F238E27FC236}">
                <a16:creationId xmlns:a16="http://schemas.microsoft.com/office/drawing/2014/main" id="{777D6AB2-D453-C5A9-F5BF-E4C7A31BB967}"/>
              </a:ext>
            </a:extLst>
          </p:cNvPr>
          <p:cNvSpPr>
            <a:spLocks noChangeArrowheads="1"/>
          </p:cNvSpPr>
          <p:nvPr/>
        </p:nvSpPr>
        <p:spPr bwMode="auto">
          <a:xfrm rot="1696900">
            <a:off x="5086350" y="4546600"/>
            <a:ext cx="977900" cy="484188"/>
          </a:xfrm>
          <a:prstGeom prst="righ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4760" name="TextBox 14">
            <a:extLst>
              <a:ext uri="{FF2B5EF4-FFF2-40B4-BE49-F238E27FC236}">
                <a16:creationId xmlns:a16="http://schemas.microsoft.com/office/drawing/2014/main" id="{E764232C-A070-9B9A-6F78-71C1D7298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43200"/>
            <a:ext cx="842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Year 1</a:t>
            </a:r>
          </a:p>
        </p:txBody>
      </p:sp>
      <p:sp>
        <p:nvSpPr>
          <p:cNvPr id="74761" name="TextBox 15">
            <a:extLst>
              <a:ext uri="{FF2B5EF4-FFF2-40B4-BE49-F238E27FC236}">
                <a16:creationId xmlns:a16="http://schemas.microsoft.com/office/drawing/2014/main" id="{4D58C541-3027-CBE7-36C5-E3BF3250C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419600"/>
            <a:ext cx="842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Year 2</a:t>
            </a:r>
          </a:p>
        </p:txBody>
      </p:sp>
      <p:sp>
        <p:nvSpPr>
          <p:cNvPr id="74762" name="TextBox 16">
            <a:extLst>
              <a:ext uri="{FF2B5EF4-FFF2-40B4-BE49-F238E27FC236}">
                <a16:creationId xmlns:a16="http://schemas.microsoft.com/office/drawing/2014/main" id="{1B6C7133-51E1-BEA8-24E2-A7C79C7AD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019800"/>
            <a:ext cx="842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Year 3</a:t>
            </a:r>
          </a:p>
        </p:txBody>
      </p:sp>
      <p:sp>
        <p:nvSpPr>
          <p:cNvPr id="74763" name="Line Callout 1 17">
            <a:extLst>
              <a:ext uri="{FF2B5EF4-FFF2-40B4-BE49-F238E27FC236}">
                <a16:creationId xmlns:a16="http://schemas.microsoft.com/office/drawing/2014/main" id="{2C9A17D4-7C70-0546-DBE6-747DAD2B036D}"/>
              </a:ext>
            </a:extLst>
          </p:cNvPr>
          <p:cNvSpPr>
            <a:spLocks/>
          </p:cNvSpPr>
          <p:nvPr/>
        </p:nvSpPr>
        <p:spPr bwMode="auto">
          <a:xfrm>
            <a:off x="5105400" y="2057400"/>
            <a:ext cx="1295400" cy="612775"/>
          </a:xfrm>
          <a:prstGeom prst="borderCallout1">
            <a:avLst>
              <a:gd name="adj1" fmla="val 18750"/>
              <a:gd name="adj2" fmla="val -8333"/>
              <a:gd name="adj3" fmla="val 112500"/>
              <a:gd name="adj4" fmla="val -3833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Legacy Replaced</a:t>
            </a:r>
          </a:p>
        </p:txBody>
      </p:sp>
      <p:sp>
        <p:nvSpPr>
          <p:cNvPr id="74764" name="Line Callout 1 18">
            <a:extLst>
              <a:ext uri="{FF2B5EF4-FFF2-40B4-BE49-F238E27FC236}">
                <a16:creationId xmlns:a16="http://schemas.microsoft.com/office/drawing/2014/main" id="{7E67CD3D-4BBF-B458-39FE-6DAFD320A00D}"/>
              </a:ext>
            </a:extLst>
          </p:cNvPr>
          <p:cNvSpPr>
            <a:spLocks/>
          </p:cNvSpPr>
          <p:nvPr/>
        </p:nvSpPr>
        <p:spPr bwMode="auto">
          <a:xfrm>
            <a:off x="7848600" y="3429000"/>
            <a:ext cx="1295400" cy="914400"/>
          </a:xfrm>
          <a:prstGeom prst="borderCallout1">
            <a:avLst>
              <a:gd name="adj1" fmla="val 18750"/>
              <a:gd name="adj2" fmla="val -8333"/>
              <a:gd name="adj3" fmla="val 102778"/>
              <a:gd name="adj4" fmla="val -451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Exciting New Features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hape 63489">
            <a:extLst>
              <a:ext uri="{FF2B5EF4-FFF2-40B4-BE49-F238E27FC236}">
                <a16:creationId xmlns:a16="http://schemas.microsoft.com/office/drawing/2014/main" id="{7F9B1615-4731-DA85-E567-548B766DF3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rgbClr val="FFFFFF"/>
                </a:solidFill>
              </a:rPr>
              <a:t>Responsibility Traps</a:t>
            </a:r>
            <a:endParaRPr lang="en-US" altLang="en-US"/>
          </a:p>
        </p:txBody>
      </p:sp>
      <p:sp>
        <p:nvSpPr>
          <p:cNvPr id="82947" name="Shape 63490">
            <a:extLst>
              <a:ext uri="{FF2B5EF4-FFF2-40B4-BE49-F238E27FC236}">
                <a16:creationId xmlns:a16="http://schemas.microsoft.com/office/drawing/2014/main" id="{CAC4E8A7-09FD-FD65-AE17-E941A66A95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defTabSz="914400" eaLnBrk="1" hangingPunct="1"/>
            <a:endParaRPr lang="en-US" altLang="en-US" dirty="0">
              <a:solidFill>
                <a:schemeClr val="tx1"/>
              </a:solidFill>
            </a:endParaRPr>
          </a:p>
          <a:p>
            <a:pPr defTabSz="914400" eaLnBrk="1" hangingPunct="1"/>
            <a:r>
              <a:rPr lang="en-US" altLang="en-US" dirty="0">
                <a:solidFill>
                  <a:schemeClr val="tx1"/>
                </a:solidFill>
              </a:rPr>
              <a:t>Building a platform to make other (lesser) programmers more productive.</a:t>
            </a:r>
          </a:p>
          <a:p>
            <a:pPr defTabSz="914400" eaLnBrk="1" hangingPunct="1"/>
            <a:endParaRPr lang="en-US" altLang="en-US" dirty="0">
              <a:solidFill>
                <a:schemeClr val="tx1"/>
              </a:solidFill>
            </a:endParaRPr>
          </a:p>
          <a:p>
            <a:pPr defTabSz="914400" eaLnBrk="1" hangingPunct="1"/>
            <a:r>
              <a:rPr lang="en-US" altLang="en-US" dirty="0">
                <a:solidFill>
                  <a:schemeClr val="tx1"/>
                </a:solidFill>
              </a:rPr>
              <a:t>Cleaning up other people’s mess.</a:t>
            </a:r>
          </a:p>
          <a:p>
            <a:pPr defTabSz="914400" eaLnBrk="1" hangingPunct="1"/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hape 63489">
            <a:extLst>
              <a:ext uri="{FF2B5EF4-FFF2-40B4-BE49-F238E27FC236}">
                <a16:creationId xmlns:a16="http://schemas.microsoft.com/office/drawing/2014/main" id="{B1BDA71E-04EE-FC22-ACE4-DA14968C5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rgbClr val="000000"/>
                </a:solidFill>
              </a:rPr>
              <a:t>What’s a responsible designer to do?!!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hape 65537">
            <a:extLst>
              <a:ext uri="{FF2B5EF4-FFF2-40B4-BE49-F238E27FC236}">
                <a16:creationId xmlns:a16="http://schemas.microsoft.com/office/drawing/2014/main" id="{A693D9AE-0C6D-1857-AE8C-0E10C7235F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 dirty="0"/>
              <a:t>How could we just build </a:t>
            </a:r>
            <a:br>
              <a:rPr lang="en-US" altLang="en-US" dirty="0"/>
            </a:br>
            <a:r>
              <a:rPr lang="en-US" altLang="en-US" dirty="0"/>
              <a:t>the core part?</a:t>
            </a:r>
          </a:p>
        </p:txBody>
      </p:sp>
      <p:pic>
        <p:nvPicPr>
          <p:cNvPr id="84995" name="Picture 2">
            <a:extLst>
              <a:ext uri="{FF2B5EF4-FFF2-40B4-BE49-F238E27FC236}">
                <a16:creationId xmlns:a16="http://schemas.microsoft.com/office/drawing/2014/main" id="{D6623621-CBA6-6B0F-AE2A-A1C601962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2095500"/>
            <a:ext cx="2971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hape 65537">
            <a:extLst>
              <a:ext uri="{FF2B5EF4-FFF2-40B4-BE49-F238E27FC236}">
                <a16:creationId xmlns:a16="http://schemas.microsoft.com/office/drawing/2014/main" id="{F247B5E2-9EA6-E1AD-31A7-802A840CD2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rgbClr val="FFFFFF"/>
                </a:solidFill>
              </a:rPr>
              <a:t>Build Platform Based on Model</a:t>
            </a:r>
          </a:p>
        </p:txBody>
      </p:sp>
      <p:pic>
        <p:nvPicPr>
          <p:cNvPr id="86019" name="Picture 2">
            <a:extLst>
              <a:ext uri="{FF2B5EF4-FFF2-40B4-BE49-F238E27FC236}">
                <a16:creationId xmlns:a16="http://schemas.microsoft.com/office/drawing/2014/main" id="{21EBA0B4-E28C-A9AE-749B-FA6E35C3E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43" y="2053452"/>
            <a:ext cx="25082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0" name="Picture 4">
            <a:extLst>
              <a:ext uri="{FF2B5EF4-FFF2-40B4-BE49-F238E27FC236}">
                <a16:creationId xmlns:a16="http://schemas.microsoft.com/office/drawing/2014/main" id="{5DFE79E9-A32E-B534-7233-DB4F32AB8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962400"/>
            <a:ext cx="273526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1" name="Picture 5">
            <a:extLst>
              <a:ext uri="{FF2B5EF4-FFF2-40B4-BE49-F238E27FC236}">
                <a16:creationId xmlns:a16="http://schemas.microsoft.com/office/drawing/2014/main" id="{E4483D87-64E0-2D9A-6752-93BCB94BF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0" y="2362200"/>
            <a:ext cx="2830513" cy="262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2" name="Right Arrow 6">
            <a:extLst>
              <a:ext uri="{FF2B5EF4-FFF2-40B4-BE49-F238E27FC236}">
                <a16:creationId xmlns:a16="http://schemas.microsoft.com/office/drawing/2014/main" id="{84693225-1C88-B545-6852-31F85394CA4E}"/>
              </a:ext>
            </a:extLst>
          </p:cNvPr>
          <p:cNvSpPr>
            <a:spLocks noChangeArrowheads="1"/>
          </p:cNvSpPr>
          <p:nvPr/>
        </p:nvSpPr>
        <p:spPr bwMode="auto">
          <a:xfrm rot="1629032">
            <a:off x="2991952" y="2847564"/>
            <a:ext cx="561975" cy="484188"/>
          </a:xfrm>
          <a:prstGeom prst="rightArrow">
            <a:avLst>
              <a:gd name="adj1" fmla="val 50000"/>
              <a:gd name="adj2" fmla="val 5009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6023" name="Right Arrow 7">
            <a:extLst>
              <a:ext uri="{FF2B5EF4-FFF2-40B4-BE49-F238E27FC236}">
                <a16:creationId xmlns:a16="http://schemas.microsoft.com/office/drawing/2014/main" id="{4FB89AF1-8696-1E9D-46D6-DBED9CA36A31}"/>
              </a:ext>
            </a:extLst>
          </p:cNvPr>
          <p:cNvSpPr>
            <a:spLocks noChangeArrowheads="1"/>
          </p:cNvSpPr>
          <p:nvPr/>
        </p:nvSpPr>
        <p:spPr bwMode="auto">
          <a:xfrm rot="1629032">
            <a:off x="6099175" y="3606800"/>
            <a:ext cx="561975" cy="484188"/>
          </a:xfrm>
          <a:prstGeom prst="rightArrow">
            <a:avLst>
              <a:gd name="adj1" fmla="val 50000"/>
              <a:gd name="adj2" fmla="val 5009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hape 65537">
            <a:extLst>
              <a:ext uri="{FF2B5EF4-FFF2-40B4-BE49-F238E27FC236}">
                <a16:creationId xmlns:a16="http://schemas.microsoft.com/office/drawing/2014/main" id="{125E7A7C-9ECB-881D-CA2A-F6E0AAE07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 dirty="0"/>
              <a:t>Build Platform Based on Model</a:t>
            </a:r>
          </a:p>
        </p:txBody>
      </p:sp>
      <p:pic>
        <p:nvPicPr>
          <p:cNvPr id="87043" name="Picture 4">
            <a:extLst>
              <a:ext uri="{FF2B5EF4-FFF2-40B4-BE49-F238E27FC236}">
                <a16:creationId xmlns:a16="http://schemas.microsoft.com/office/drawing/2014/main" id="{19A17078-D2B5-06E3-4872-C8F86D248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57400"/>
            <a:ext cx="416242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hape 63489">
            <a:extLst>
              <a:ext uri="{FF2B5EF4-FFF2-40B4-BE49-F238E27FC236}">
                <a16:creationId xmlns:a16="http://schemas.microsoft.com/office/drawing/2014/main" id="{77D5F882-2BED-9A47-DB49-F7EFD8EE5C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rgbClr val="FFFFFF"/>
                </a:solidFill>
              </a:rPr>
              <a:t>Strategy</a:t>
            </a:r>
            <a:endParaRPr lang="en-US" altLang="en-US"/>
          </a:p>
        </p:txBody>
      </p:sp>
      <p:sp>
        <p:nvSpPr>
          <p:cNvPr id="88067" name="Shape 63490">
            <a:extLst>
              <a:ext uri="{FF2B5EF4-FFF2-40B4-BE49-F238E27FC236}">
                <a16:creationId xmlns:a16="http://schemas.microsoft.com/office/drawing/2014/main" id="{EA7CE3BF-1036-ADB4-911E-F1998A6C65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defTabSz="914400" eaLnBrk="1" hangingPunct="1"/>
            <a:r>
              <a:rPr lang="en-US" altLang="en-US" dirty="0">
                <a:solidFill>
                  <a:schemeClr val="tx1"/>
                </a:solidFill>
              </a:rPr>
              <a:t>Draw a Context Map.</a:t>
            </a:r>
          </a:p>
          <a:p>
            <a:pPr defTabSz="914400" eaLnBrk="1" hangingPunct="1"/>
            <a:r>
              <a:rPr lang="en-US" altLang="en-US" dirty="0">
                <a:solidFill>
                  <a:schemeClr val="tx1"/>
                </a:solidFill>
              </a:rPr>
              <a:t>Work with business leadership to define Core Domain.</a:t>
            </a:r>
          </a:p>
          <a:p>
            <a:pPr defTabSz="914400" eaLnBrk="1" hangingPunct="1"/>
            <a:r>
              <a:rPr lang="en-US" altLang="en-US" dirty="0">
                <a:solidFill>
                  <a:schemeClr val="tx1"/>
                </a:solidFill>
              </a:rPr>
              <a:t>Design a platform that supports work in the Core Domain.</a:t>
            </a:r>
          </a:p>
          <a:p>
            <a:pPr defTabSz="914400" eaLnBrk="1" hangingPunct="1"/>
            <a:r>
              <a:rPr lang="en-US" altLang="en-US" dirty="0">
                <a:solidFill>
                  <a:schemeClr val="tx1"/>
                </a:solidFill>
              </a:rPr>
              <a:t>Work with management to give freedom to the Core Domain Platform Context.</a:t>
            </a:r>
          </a:p>
          <a:p>
            <a:pPr defTabSz="914400" eaLnBrk="1" hangingPunct="1"/>
            <a:r>
              <a:rPr lang="en-US" altLang="en-US" dirty="0">
                <a:solidFill>
                  <a:schemeClr val="tx1"/>
                </a:solidFill>
              </a:rPr>
              <a:t>Develop and model in the Core Domain.</a:t>
            </a:r>
          </a:p>
          <a:p>
            <a:pPr defTabSz="914400" eaLnBrk="1" hangingPunct="1"/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hape 63489">
            <a:extLst>
              <a:ext uri="{FF2B5EF4-FFF2-40B4-BE49-F238E27FC236}">
                <a16:creationId xmlns:a16="http://schemas.microsoft.com/office/drawing/2014/main" id="{2631F335-8950-FB7B-EC43-321B27F7B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rgbClr val="FFFFFF"/>
                </a:solidFill>
              </a:rPr>
              <a:t>Strategy</a:t>
            </a:r>
            <a:endParaRPr lang="en-US" altLang="en-US"/>
          </a:p>
        </p:txBody>
      </p:sp>
      <p:sp>
        <p:nvSpPr>
          <p:cNvPr id="89091" name="Shape 63490">
            <a:extLst>
              <a:ext uri="{FF2B5EF4-FFF2-40B4-BE49-F238E27FC236}">
                <a16:creationId xmlns:a16="http://schemas.microsoft.com/office/drawing/2014/main" id="{ED3DD457-24BA-436A-2B25-5B23269693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defTabSz="914400" eaLnBrk="1" hangingPunct="1"/>
            <a:r>
              <a:rPr lang="en-US" altLang="en-US" dirty="0">
                <a:solidFill>
                  <a:schemeClr val="tx1"/>
                </a:solidFill>
              </a:rPr>
              <a:t>Keep an eye on your Context Map.</a:t>
            </a:r>
          </a:p>
          <a:p>
            <a:pPr defTabSz="914400" eaLnBrk="1" hangingPunct="1"/>
            <a:r>
              <a:rPr lang="en-US" altLang="en-US" dirty="0">
                <a:solidFill>
                  <a:schemeClr val="tx1"/>
                </a:solidFill>
              </a:rPr>
              <a:t>Keep working with business leadership as Core Domain narrows and shifts.</a:t>
            </a:r>
          </a:p>
          <a:p>
            <a:pPr defTabSz="914400" eaLnBrk="1" hangingPunct="1"/>
            <a:r>
              <a:rPr lang="en-US" altLang="en-US" dirty="0">
                <a:solidFill>
                  <a:schemeClr val="tx1"/>
                </a:solidFill>
              </a:rPr>
              <a:t>Guard your platform that supports work in the Core Domain.</a:t>
            </a:r>
          </a:p>
          <a:p>
            <a:pPr defTabSz="914400" eaLnBrk="1" hangingPunct="1"/>
            <a:r>
              <a:rPr lang="en-US" altLang="en-US" dirty="0">
                <a:solidFill>
                  <a:schemeClr val="tx1"/>
                </a:solidFill>
              </a:rPr>
              <a:t>Keep working with management to maintain freedom of the Core Domain Platform Context.</a:t>
            </a:r>
          </a:p>
          <a:p>
            <a:pPr defTabSz="914400" eaLnBrk="1" hangingPunct="1"/>
            <a:r>
              <a:rPr lang="en-US" altLang="en-US" dirty="0">
                <a:solidFill>
                  <a:schemeClr val="tx1"/>
                </a:solidFill>
              </a:rPr>
              <a:t>Keep developing and evolving the model in the Core Domain.</a:t>
            </a:r>
          </a:p>
          <a:p>
            <a:pPr defTabSz="914400" eaLnBrk="1" hangingPunct="1"/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>
            <a:hlinkClick r:id="rId2"/>
          </p:cNvPr>
          <p:cNvSpPr/>
          <p:nvPr/>
        </p:nvSpPr>
        <p:spPr>
          <a:xfrm>
            <a:off x="2580128" y="5503911"/>
            <a:ext cx="1101189" cy="42761"/>
          </a:xfrm>
          <a:custGeom>
            <a:avLst/>
            <a:gdLst/>
            <a:ahLst/>
            <a:cxnLst/>
            <a:rect l="l" t="t" r="r" b="b"/>
            <a:pathLst>
              <a:path w="1717039" h="66675">
                <a:moveTo>
                  <a:pt x="1716434" y="66674"/>
                </a:moveTo>
                <a:lnTo>
                  <a:pt x="0" y="66674"/>
                </a:lnTo>
                <a:lnTo>
                  <a:pt x="0" y="0"/>
                </a:lnTo>
                <a:lnTo>
                  <a:pt x="1716434" y="0"/>
                </a:lnTo>
                <a:lnTo>
                  <a:pt x="1716434" y="66674"/>
                </a:lnTo>
                <a:close/>
              </a:path>
            </a:pathLst>
          </a:custGeom>
          <a:solidFill>
            <a:srgbClr val="FFF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06751" y="990233"/>
            <a:ext cx="7264041" cy="5139904"/>
          </a:xfrm>
          <a:prstGeom prst="rect">
            <a:avLst/>
          </a:prstGeom>
        </p:spPr>
        <p:txBody>
          <a:bodyPr vert="horz" wrap="square" lIns="0" tIns="4480" rIns="0" bIns="0" rtlCol="0" anchor="t">
            <a:spAutoFit/>
          </a:bodyPr>
          <a:lstStyle/>
          <a:p>
            <a:pPr marL="7620" marR="102870">
              <a:lnSpc>
                <a:spcPct val="127400"/>
              </a:lnSpc>
              <a:spcBef>
                <a:spcPts val="35"/>
              </a:spcBef>
            </a:pP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When</a:t>
            </a:r>
            <a:r>
              <a:rPr sz="1400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1400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1400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6" dirty="0">
                <a:solidFill>
                  <a:srgbClr val="333333"/>
                </a:solidFill>
                <a:latin typeface="Trebuchet MS"/>
                <a:cs typeface="Trebuchet MS"/>
              </a:rPr>
              <a:t>trying</a:t>
            </a:r>
            <a:r>
              <a:rPr sz="1400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1400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build</a:t>
            </a:r>
            <a:r>
              <a:rPr sz="1400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complex</a:t>
            </a:r>
            <a:r>
              <a:rPr sz="1400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13" dirty="0">
                <a:solidFill>
                  <a:srgbClr val="333333"/>
                </a:solidFill>
                <a:latin typeface="Trebuchet MS"/>
                <a:cs typeface="Trebuchet MS"/>
              </a:rPr>
              <a:t>software</a:t>
            </a:r>
            <a:r>
              <a:rPr sz="1400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19" dirty="0">
                <a:solidFill>
                  <a:srgbClr val="333333"/>
                </a:solidFill>
                <a:latin typeface="Trebuchet MS"/>
                <a:cs typeface="Trebuchet MS"/>
              </a:rPr>
              <a:t>it</a:t>
            </a:r>
            <a:r>
              <a:rPr sz="1400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1400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6" dirty="0">
                <a:solidFill>
                  <a:srgbClr val="333333"/>
                </a:solidFill>
                <a:latin typeface="Trebuchet MS"/>
                <a:cs typeface="Trebuchet MS"/>
              </a:rPr>
              <a:t>important</a:t>
            </a:r>
            <a:r>
              <a:rPr sz="1400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1400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6" dirty="0">
                <a:solidFill>
                  <a:srgbClr val="333333"/>
                </a:solidFill>
                <a:latin typeface="Trebuchet MS"/>
                <a:cs typeface="Trebuchet MS"/>
              </a:rPr>
              <a:t>everyone</a:t>
            </a:r>
            <a:r>
              <a:rPr sz="1400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1400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16" dirty="0">
                <a:solidFill>
                  <a:srgbClr val="333333"/>
                </a:solidFill>
                <a:latin typeface="Trebuchet MS"/>
                <a:cs typeface="Trebuchet MS"/>
              </a:rPr>
              <a:t>on </a:t>
            </a:r>
            <a:r>
              <a:rPr sz="1400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1400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same</a:t>
            </a:r>
            <a:r>
              <a:rPr sz="1400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6" dirty="0">
                <a:solidFill>
                  <a:srgbClr val="333333"/>
                </a:solidFill>
                <a:latin typeface="Trebuchet MS"/>
                <a:cs typeface="Trebuchet MS"/>
              </a:rPr>
              <a:t>page.</a:t>
            </a:r>
            <a:r>
              <a:rPr sz="1400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Even</a:t>
            </a:r>
            <a:r>
              <a:rPr sz="1400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though</a:t>
            </a:r>
            <a:r>
              <a:rPr sz="1400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most</a:t>
            </a:r>
            <a:r>
              <a:rPr sz="1400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1400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us</a:t>
            </a:r>
            <a:r>
              <a:rPr sz="1400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16" dirty="0">
                <a:solidFill>
                  <a:srgbClr val="333333"/>
                </a:solidFill>
                <a:latin typeface="Trebuchet MS"/>
                <a:cs typeface="Trebuchet MS"/>
              </a:rPr>
              <a:t>prefer</a:t>
            </a:r>
            <a:r>
              <a:rPr sz="1400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1400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16" dirty="0">
                <a:solidFill>
                  <a:srgbClr val="333333"/>
                </a:solidFill>
                <a:latin typeface="Trebuchet MS"/>
                <a:cs typeface="Trebuchet MS"/>
              </a:rPr>
              <a:t>work</a:t>
            </a:r>
            <a:r>
              <a:rPr sz="1400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29" dirty="0">
                <a:solidFill>
                  <a:srgbClr val="333333"/>
                </a:solidFill>
                <a:latin typeface="Trebuchet MS"/>
                <a:cs typeface="Trebuchet MS"/>
              </a:rPr>
              <a:t>alone,</a:t>
            </a:r>
            <a:r>
              <a:rPr sz="14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6" dirty="0">
                <a:solidFill>
                  <a:srgbClr val="333333"/>
                </a:solidFill>
                <a:latin typeface="Trebuchet MS"/>
                <a:cs typeface="Trebuchet MS"/>
              </a:rPr>
              <a:t>at</a:t>
            </a:r>
            <a:r>
              <a:rPr sz="1400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16" dirty="0">
                <a:solidFill>
                  <a:srgbClr val="333333"/>
                </a:solidFill>
                <a:latin typeface="Trebuchet MS"/>
                <a:cs typeface="Trebuchet MS"/>
              </a:rPr>
              <a:t>home,</a:t>
            </a:r>
            <a:r>
              <a:rPr sz="1400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29" dirty="0">
                <a:solidFill>
                  <a:srgbClr val="333333"/>
                </a:solidFill>
                <a:latin typeface="Trebuchet MS"/>
                <a:cs typeface="Trebuchet MS"/>
              </a:rPr>
              <a:t>with</a:t>
            </a:r>
            <a:r>
              <a:rPr sz="1400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16" dirty="0">
                <a:solidFill>
                  <a:srgbClr val="333333"/>
                </a:solidFill>
                <a:latin typeface="Trebuchet MS"/>
                <a:cs typeface="Trebuchet MS"/>
              </a:rPr>
              <a:t>an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endless</a:t>
            </a:r>
            <a:r>
              <a:rPr sz="1400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supply</a:t>
            </a:r>
            <a:r>
              <a:rPr sz="1400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1400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29" dirty="0">
                <a:solidFill>
                  <a:srgbClr val="333333"/>
                </a:solidFill>
                <a:latin typeface="Trebuchet MS"/>
                <a:cs typeface="Trebuchet MS"/>
              </a:rPr>
              <a:t>coffee,</a:t>
            </a:r>
            <a:r>
              <a:rPr sz="1400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good</a:t>
            </a:r>
            <a:r>
              <a:rPr sz="1400" spc="-13" dirty="0">
                <a:solidFill>
                  <a:srgbClr val="333333"/>
                </a:solidFill>
                <a:latin typeface="Trebuchet MS"/>
                <a:cs typeface="Trebuchet MS"/>
              </a:rPr>
              <a:t> software </a:t>
            </a:r>
            <a:r>
              <a:rPr sz="1400" spc="-16" dirty="0">
                <a:solidFill>
                  <a:srgbClr val="333333"/>
                </a:solidFill>
                <a:latin typeface="Trebuchet MS"/>
                <a:cs typeface="Trebuchet MS"/>
              </a:rPr>
              <a:t>just</a:t>
            </a:r>
            <a:r>
              <a:rPr sz="1400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16" dirty="0">
                <a:solidFill>
                  <a:srgbClr val="333333"/>
                </a:solidFill>
                <a:latin typeface="Trebuchet MS"/>
                <a:cs typeface="Trebuchet MS"/>
              </a:rPr>
              <a:t>isn’t</a:t>
            </a:r>
            <a:r>
              <a:rPr sz="1400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16" dirty="0">
                <a:solidFill>
                  <a:srgbClr val="333333"/>
                </a:solidFill>
                <a:latin typeface="Trebuchet MS"/>
                <a:cs typeface="Trebuchet MS"/>
              </a:rPr>
              <a:t>built</a:t>
            </a:r>
            <a:r>
              <a:rPr sz="1400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1400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13" dirty="0">
                <a:solidFill>
                  <a:srgbClr val="333333"/>
                </a:solidFill>
                <a:latin typeface="Trebuchet MS"/>
                <a:cs typeface="Trebuchet MS"/>
              </a:rPr>
              <a:t>way.</a:t>
            </a:r>
            <a:endParaRPr lang="en-US" sz="1400" dirty="0">
              <a:latin typeface="Trebuchet MS"/>
              <a:cs typeface="Trebuchet MS"/>
            </a:endParaRPr>
          </a:p>
          <a:p>
            <a:pPr marL="7620" marR="9525">
              <a:lnSpc>
                <a:spcPct val="127400"/>
              </a:lnSpc>
              <a:spcBef>
                <a:spcPts val="843"/>
              </a:spcBef>
            </a:pP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1400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13" dirty="0">
                <a:solidFill>
                  <a:srgbClr val="333333"/>
                </a:solidFill>
                <a:latin typeface="Trebuchet MS"/>
                <a:cs typeface="Trebuchet MS"/>
              </a:rPr>
              <a:t>software</a:t>
            </a:r>
            <a:r>
              <a:rPr sz="1400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13" dirty="0">
                <a:solidFill>
                  <a:srgbClr val="333333"/>
                </a:solidFill>
                <a:latin typeface="Trebuchet MS"/>
                <a:cs typeface="Trebuchet MS"/>
              </a:rPr>
              <a:t>itself</a:t>
            </a:r>
            <a:r>
              <a:rPr sz="1400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should</a:t>
            </a:r>
            <a:r>
              <a:rPr sz="1400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6" dirty="0">
                <a:solidFill>
                  <a:srgbClr val="333333"/>
                </a:solidFill>
                <a:latin typeface="Trebuchet MS"/>
                <a:cs typeface="Trebuchet MS"/>
              </a:rPr>
              <a:t>represent </a:t>
            </a:r>
            <a:r>
              <a:rPr sz="1400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1400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sz="1400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sz="1400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19" dirty="0">
                <a:solidFill>
                  <a:srgbClr val="333333"/>
                </a:solidFill>
                <a:latin typeface="Trebuchet MS"/>
                <a:cs typeface="Trebuchet MS"/>
              </a:rPr>
              <a:t>it</a:t>
            </a:r>
            <a:r>
              <a:rPr sz="1400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should</a:t>
            </a:r>
            <a:r>
              <a:rPr sz="1400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1400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6" dirty="0">
                <a:solidFill>
                  <a:srgbClr val="333333"/>
                </a:solidFill>
                <a:latin typeface="Trebuchet MS"/>
                <a:cs typeface="Trebuchet MS"/>
              </a:rPr>
              <a:t>clear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from</a:t>
            </a:r>
            <a:r>
              <a:rPr sz="1400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16" dirty="0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code</a:t>
            </a:r>
            <a:r>
              <a:rPr sz="1400" spc="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6" dirty="0">
                <a:solidFill>
                  <a:srgbClr val="333333"/>
                </a:solidFill>
                <a:latin typeface="Trebuchet MS"/>
                <a:cs typeface="Trebuchet MS"/>
              </a:rPr>
              <a:t>how</a:t>
            </a:r>
            <a:r>
              <a:rPr sz="1400" spc="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1400" spc="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sz="1400" spc="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16" dirty="0">
                <a:solidFill>
                  <a:srgbClr val="333333"/>
                </a:solidFill>
                <a:latin typeface="Trebuchet MS"/>
                <a:cs typeface="Trebuchet MS"/>
              </a:rPr>
              <a:t>functions.</a:t>
            </a:r>
            <a:r>
              <a:rPr sz="1400" spc="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6" dirty="0">
                <a:solidFill>
                  <a:srgbClr val="333333"/>
                </a:solidFill>
                <a:latin typeface="Trebuchet MS"/>
                <a:cs typeface="Trebuchet MS"/>
              </a:rPr>
              <a:t>Software</a:t>
            </a:r>
            <a:r>
              <a:rPr sz="1400" spc="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6" dirty="0">
                <a:solidFill>
                  <a:srgbClr val="333333"/>
                </a:solidFill>
                <a:latin typeface="Trebuchet MS"/>
                <a:cs typeface="Trebuchet MS"/>
              </a:rPr>
              <a:t>development</a:t>
            </a:r>
            <a:r>
              <a:rPr sz="1400" spc="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1400" spc="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19" dirty="0">
                <a:solidFill>
                  <a:srgbClr val="333333"/>
                </a:solidFill>
                <a:latin typeface="Trebuchet MS"/>
                <a:cs typeface="Trebuchet MS"/>
              </a:rPr>
              <a:t>difficult</a:t>
            </a:r>
            <a:r>
              <a:rPr sz="1400" spc="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enough</a:t>
            </a:r>
            <a:r>
              <a:rPr sz="1400" spc="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6" dirty="0">
                <a:solidFill>
                  <a:srgbClr val="333333"/>
                </a:solidFill>
                <a:latin typeface="Trebuchet MS"/>
                <a:cs typeface="Trebuchet MS"/>
              </a:rPr>
              <a:t>without </a:t>
            </a:r>
            <a:r>
              <a:rPr sz="1400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1400" spc="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sz="1400" spc="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sz="1400" spc="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engineering</a:t>
            </a:r>
            <a:r>
              <a:rPr sz="1400" spc="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using</a:t>
            </a:r>
            <a:r>
              <a:rPr sz="1400" spc="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22" dirty="0">
                <a:solidFill>
                  <a:srgbClr val="333333"/>
                </a:solidFill>
                <a:latin typeface="Trebuchet MS"/>
                <a:cs typeface="Trebuchet MS"/>
              </a:rPr>
              <a:t>different</a:t>
            </a:r>
            <a:r>
              <a:rPr sz="1400" spc="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names</a:t>
            </a:r>
            <a:r>
              <a:rPr sz="1400" spc="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22" dirty="0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sz="1400" spc="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1400" spc="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same</a:t>
            </a:r>
            <a:r>
              <a:rPr sz="1400" spc="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6" dirty="0">
                <a:solidFill>
                  <a:srgbClr val="333333"/>
                </a:solidFill>
                <a:latin typeface="Trebuchet MS"/>
                <a:cs typeface="Trebuchet MS"/>
              </a:rPr>
              <a:t>thing.</a:t>
            </a:r>
            <a:endParaRPr sz="1400" dirty="0">
              <a:latin typeface="Trebuchet MS"/>
              <a:cs typeface="Trebuchet MS"/>
            </a:endParaRPr>
          </a:p>
          <a:p>
            <a:pPr marL="7620" marR="78105">
              <a:lnSpc>
                <a:spcPct val="127400"/>
              </a:lnSpc>
              <a:spcBef>
                <a:spcPts val="840"/>
              </a:spcBef>
            </a:pP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This</a:t>
            </a:r>
            <a:r>
              <a:rPr sz="1400" spc="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1400" spc="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16" dirty="0">
                <a:solidFill>
                  <a:srgbClr val="333333"/>
                </a:solidFill>
                <a:latin typeface="Trebuchet MS"/>
                <a:cs typeface="Trebuchet MS"/>
              </a:rPr>
              <a:t>where</a:t>
            </a:r>
            <a:r>
              <a:rPr sz="1400" spc="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Domain</a:t>
            </a:r>
            <a:r>
              <a:rPr sz="1400" spc="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Driven</a:t>
            </a:r>
            <a:r>
              <a:rPr sz="1400" spc="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Design</a:t>
            </a:r>
            <a:r>
              <a:rPr sz="1400" spc="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(DDD)</a:t>
            </a:r>
            <a:r>
              <a:rPr sz="1400" spc="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comes</a:t>
            </a:r>
            <a:r>
              <a:rPr sz="1400" spc="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48" dirty="0">
                <a:solidFill>
                  <a:srgbClr val="333333"/>
                </a:solidFill>
                <a:latin typeface="Trebuchet MS"/>
                <a:cs typeface="Trebuchet MS"/>
              </a:rPr>
              <a:t>in,</a:t>
            </a:r>
            <a:r>
              <a:rPr sz="1400" spc="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6" dirty="0">
                <a:solidFill>
                  <a:srgbClr val="333333"/>
                </a:solidFill>
                <a:latin typeface="Trebuchet MS"/>
                <a:cs typeface="Trebuchet MS"/>
              </a:rPr>
              <a:t>which</a:t>
            </a:r>
            <a:r>
              <a:rPr sz="1400" spc="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was</a:t>
            </a:r>
            <a:r>
              <a:rPr sz="1400" spc="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made</a:t>
            </a:r>
            <a:r>
              <a:rPr sz="1400" spc="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popular</a:t>
            </a:r>
            <a:r>
              <a:rPr sz="1400" spc="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16" dirty="0">
                <a:solidFill>
                  <a:srgbClr val="333333"/>
                </a:solidFill>
                <a:latin typeface="Trebuchet MS"/>
                <a:cs typeface="Trebuchet MS"/>
              </a:rPr>
              <a:t>by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Eric</a:t>
            </a:r>
            <a:r>
              <a:rPr sz="1400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Evans</a:t>
            </a:r>
            <a:r>
              <a:rPr sz="1400" spc="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1400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his</a:t>
            </a:r>
            <a:r>
              <a:rPr sz="1400" spc="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67" dirty="0">
                <a:solidFill>
                  <a:srgbClr val="333333"/>
                </a:solidFill>
                <a:latin typeface="Trebuchet MS"/>
                <a:cs typeface="Trebuchet MS"/>
              </a:rPr>
              <a:t>2003</a:t>
            </a:r>
            <a:r>
              <a:rPr sz="1400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book</a:t>
            </a:r>
            <a:r>
              <a:rPr sz="1400" spc="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Domain</a:t>
            </a:r>
            <a:r>
              <a:rPr sz="1400" spc="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Driven</a:t>
            </a:r>
            <a:r>
              <a:rPr sz="1400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Design:</a:t>
            </a:r>
            <a:r>
              <a:rPr sz="1400" spc="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6" dirty="0">
                <a:solidFill>
                  <a:srgbClr val="333333"/>
                </a:solidFill>
                <a:latin typeface="Trebuchet MS"/>
                <a:cs typeface="Trebuchet MS"/>
              </a:rPr>
              <a:t>Tackling</a:t>
            </a:r>
            <a:r>
              <a:rPr sz="1400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6" dirty="0">
                <a:solidFill>
                  <a:srgbClr val="333333"/>
                </a:solidFill>
                <a:latin typeface="Trebuchet MS"/>
                <a:cs typeface="Trebuchet MS"/>
              </a:rPr>
              <a:t>Complexity</a:t>
            </a:r>
            <a:r>
              <a:rPr sz="1400" spc="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1400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16" dirty="0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Heart</a:t>
            </a:r>
            <a:r>
              <a:rPr sz="1400" spc="-48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140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6" dirty="0">
                <a:solidFill>
                  <a:srgbClr val="333333"/>
                </a:solidFill>
                <a:latin typeface="Trebuchet MS"/>
                <a:cs typeface="Trebuchet MS"/>
              </a:rPr>
              <a:t>Software.</a:t>
            </a:r>
            <a:endParaRPr sz="1400" dirty="0">
              <a:latin typeface="Trebuchet MS"/>
              <a:cs typeface="Trebuchet MS"/>
            </a:endParaRPr>
          </a:p>
          <a:p>
            <a:pPr marL="7620" marR="50165">
              <a:lnSpc>
                <a:spcPct val="125000"/>
              </a:lnSpc>
              <a:spcBef>
                <a:spcPts val="866"/>
              </a:spcBef>
            </a:pPr>
            <a:r>
              <a:rPr sz="1400" spc="61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1400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this</a:t>
            </a:r>
            <a:r>
              <a:rPr sz="1400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29" dirty="0">
                <a:solidFill>
                  <a:srgbClr val="333333"/>
                </a:solidFill>
                <a:latin typeface="Trebuchet MS"/>
                <a:cs typeface="Trebuchet MS"/>
              </a:rPr>
              <a:t>article,</a:t>
            </a:r>
            <a:r>
              <a:rPr sz="1400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115" dirty="0">
                <a:solidFill>
                  <a:srgbClr val="333333"/>
                </a:solidFill>
                <a:latin typeface="Trebuchet MS"/>
                <a:cs typeface="Trebuchet MS"/>
              </a:rPr>
              <a:t>I</a:t>
            </a:r>
            <a:r>
              <a:rPr sz="1400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am</a:t>
            </a:r>
            <a:r>
              <a:rPr sz="1400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going</a:t>
            </a:r>
            <a:r>
              <a:rPr sz="1400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1400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cover</a:t>
            </a:r>
            <a:r>
              <a:rPr sz="1400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1400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13" dirty="0">
                <a:solidFill>
                  <a:srgbClr val="333333"/>
                </a:solidFill>
                <a:latin typeface="Trebuchet MS"/>
                <a:cs typeface="Trebuchet MS"/>
              </a:rPr>
              <a:t>key</a:t>
            </a:r>
            <a:r>
              <a:rPr sz="1400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concepts</a:t>
            </a:r>
            <a:r>
              <a:rPr sz="1400" spc="-19" dirty="0">
                <a:solidFill>
                  <a:srgbClr val="333333"/>
                </a:solidFill>
                <a:latin typeface="Trebuchet MS"/>
                <a:cs typeface="Trebuchet MS"/>
              </a:rPr>
              <a:t> that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1400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need</a:t>
            </a:r>
            <a:r>
              <a:rPr sz="1400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1400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6" dirty="0">
                <a:solidFill>
                  <a:srgbClr val="333333"/>
                </a:solidFill>
                <a:latin typeface="Trebuchet MS"/>
                <a:cs typeface="Trebuchet MS"/>
              </a:rPr>
              <a:t>know</a:t>
            </a:r>
            <a:r>
              <a:rPr sz="1400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38" dirty="0">
                <a:solidFill>
                  <a:srgbClr val="333333"/>
                </a:solidFill>
                <a:latin typeface="Trebuchet MS"/>
                <a:cs typeface="Trebuchet MS"/>
              </a:rPr>
              <a:t>so</a:t>
            </a:r>
            <a:r>
              <a:rPr sz="1400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13" dirty="0">
                <a:solidFill>
                  <a:srgbClr val="333333"/>
                </a:solidFill>
                <a:latin typeface="Trebuchet MS"/>
                <a:cs typeface="Trebuchet MS"/>
              </a:rPr>
              <a:t>that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14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can</a:t>
            </a:r>
            <a:r>
              <a:rPr sz="14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use</a:t>
            </a:r>
            <a:r>
              <a:rPr sz="1400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333333"/>
                </a:solidFill>
                <a:latin typeface="Trebuchet MS"/>
                <a:cs typeface="Trebuchet MS"/>
              </a:rPr>
              <a:t>DDD</a:t>
            </a:r>
            <a:r>
              <a:rPr sz="14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1400" spc="-13" dirty="0">
                <a:solidFill>
                  <a:srgbClr val="333333"/>
                </a:solidFill>
                <a:latin typeface="Trebuchet MS"/>
                <a:cs typeface="Trebuchet MS"/>
              </a:rPr>
              <a:t> your</a:t>
            </a:r>
            <a:r>
              <a:rPr sz="1400" spc="-16" dirty="0">
                <a:solidFill>
                  <a:srgbClr val="333333"/>
                </a:solidFill>
                <a:latin typeface="Trebuchet MS"/>
                <a:cs typeface="Trebuchet MS"/>
              </a:rPr>
              <a:t> next</a:t>
            </a:r>
            <a:r>
              <a:rPr sz="1400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6" dirty="0">
                <a:solidFill>
                  <a:srgbClr val="333333"/>
                </a:solidFill>
                <a:latin typeface="Trebuchet MS"/>
                <a:cs typeface="Trebuchet MS"/>
              </a:rPr>
              <a:t>project.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7"/>
              </a:spcBef>
            </a:pPr>
            <a:endParaRPr sz="1400" dirty="0">
              <a:latin typeface="Trebuchet MS"/>
              <a:cs typeface="Trebuchet MS"/>
            </a:endParaRPr>
          </a:p>
          <a:p>
            <a:pPr marL="7620">
              <a:lnSpc>
                <a:spcPct val="100000"/>
              </a:lnSpc>
            </a:pPr>
            <a:r>
              <a:rPr sz="1400" spc="-6" dirty="0">
                <a:latin typeface="Trebuchet MS"/>
                <a:cs typeface="Trebuchet MS"/>
                <a:hlinkClick r:id="rId2"/>
              </a:rPr>
              <a:t>Watch</a:t>
            </a:r>
            <a:r>
              <a:rPr sz="1400" spc="-19" dirty="0">
                <a:latin typeface="Trebuchet MS"/>
                <a:cs typeface="Trebuchet MS"/>
                <a:hlinkClick r:id="rId2"/>
              </a:rPr>
              <a:t> </a:t>
            </a:r>
            <a:r>
              <a:rPr sz="1400" dirty="0">
                <a:latin typeface="Trebuchet MS"/>
                <a:cs typeface="Trebuchet MS"/>
                <a:hlinkClick r:id="rId2"/>
              </a:rPr>
              <a:t>this</a:t>
            </a:r>
            <a:r>
              <a:rPr sz="1400" spc="-19" dirty="0">
                <a:latin typeface="Trebuchet MS"/>
                <a:cs typeface="Trebuchet MS"/>
                <a:hlinkClick r:id="rId2"/>
              </a:rPr>
              <a:t> </a:t>
            </a:r>
            <a:r>
              <a:rPr sz="1400" dirty="0">
                <a:latin typeface="Trebuchet MS"/>
                <a:cs typeface="Trebuchet MS"/>
                <a:hlinkClick r:id="rId2"/>
              </a:rPr>
              <a:t>on</a:t>
            </a:r>
            <a:r>
              <a:rPr sz="1400" spc="-19" dirty="0">
                <a:latin typeface="Trebuchet MS"/>
                <a:cs typeface="Trebuchet MS"/>
                <a:hlinkClick r:id="rId2"/>
              </a:rPr>
              <a:t> </a:t>
            </a:r>
            <a:r>
              <a:rPr sz="1400" spc="-6" dirty="0">
                <a:latin typeface="Trebuchet MS"/>
                <a:cs typeface="Trebuchet MS"/>
                <a:hlinkClick r:id="rId2"/>
              </a:rPr>
              <a:t>YouTube!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46"/>
              </a:spcBef>
            </a:pPr>
            <a:endParaRPr sz="1400" dirty="0">
              <a:latin typeface="Trebuchet MS"/>
              <a:cs typeface="Trebuchet MS"/>
            </a:endParaRPr>
          </a:p>
          <a:p>
            <a:pPr marL="7620">
              <a:lnSpc>
                <a:spcPct val="100000"/>
              </a:lnSpc>
              <a:spcBef>
                <a:spcPts val="3"/>
              </a:spcBef>
            </a:pPr>
            <a:r>
              <a:rPr sz="1400" b="1" dirty="0">
                <a:latin typeface="Trebuchet MS"/>
                <a:cs typeface="Trebuchet MS"/>
              </a:rPr>
              <a:t>Strategic</a:t>
            </a:r>
            <a:r>
              <a:rPr sz="1400" b="1" spc="157" dirty="0">
                <a:latin typeface="Trebuchet MS"/>
                <a:cs typeface="Trebuchet MS"/>
              </a:rPr>
              <a:t> </a:t>
            </a:r>
            <a:r>
              <a:rPr sz="1400" b="1" spc="29" dirty="0">
                <a:latin typeface="Trebuchet MS"/>
                <a:cs typeface="Trebuchet MS"/>
              </a:rPr>
              <a:t>Design</a:t>
            </a:r>
            <a:endParaRPr sz="1400" dirty="0">
              <a:latin typeface="Trebuchet MS"/>
              <a:cs typeface="Trebuchet MS"/>
            </a:endParaRPr>
          </a:p>
          <a:p>
            <a:pPr marL="7620" marR="3175">
              <a:lnSpc>
                <a:spcPct val="129800"/>
              </a:lnSpc>
              <a:spcBef>
                <a:spcPts val="1081"/>
              </a:spcBef>
            </a:pP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1400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13" dirty="0">
                <a:solidFill>
                  <a:srgbClr val="333333"/>
                </a:solidFill>
                <a:latin typeface="Trebuchet MS"/>
                <a:cs typeface="Trebuchet MS"/>
              </a:rPr>
              <a:t>first</a:t>
            </a:r>
            <a:r>
              <a:rPr sz="1400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step</a:t>
            </a:r>
            <a:r>
              <a:rPr sz="1400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1400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using</a:t>
            </a:r>
            <a:r>
              <a:rPr sz="1400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333333"/>
                </a:solidFill>
                <a:latin typeface="Trebuchet MS"/>
                <a:cs typeface="Trebuchet MS"/>
              </a:rPr>
              <a:t>DDD</a:t>
            </a:r>
            <a:r>
              <a:rPr sz="1400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1400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29" dirty="0">
                <a:solidFill>
                  <a:srgbClr val="333333"/>
                </a:solidFill>
                <a:latin typeface="Trebuchet MS"/>
                <a:cs typeface="Trebuchet MS"/>
              </a:rPr>
              <a:t>what</a:t>
            </a:r>
            <a:r>
              <a:rPr sz="1400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19" dirty="0">
                <a:solidFill>
                  <a:srgbClr val="333333"/>
                </a:solidFill>
                <a:latin typeface="Trebuchet MS"/>
                <a:cs typeface="Trebuchet MS"/>
              </a:rPr>
              <a:t>we</a:t>
            </a:r>
            <a:r>
              <a:rPr sz="1400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13" dirty="0">
                <a:solidFill>
                  <a:srgbClr val="333333"/>
                </a:solidFill>
                <a:latin typeface="Trebuchet MS"/>
                <a:cs typeface="Trebuchet MS"/>
              </a:rPr>
              <a:t>call</a:t>
            </a:r>
            <a:r>
              <a:rPr sz="1400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Strategic</a:t>
            </a:r>
            <a:r>
              <a:rPr sz="1400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Design.</a:t>
            </a:r>
            <a:r>
              <a:rPr sz="1400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Although</a:t>
            </a:r>
            <a:r>
              <a:rPr sz="1400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19" dirty="0">
                <a:solidFill>
                  <a:srgbClr val="333333"/>
                </a:solidFill>
                <a:latin typeface="Trebuchet MS"/>
                <a:cs typeface="Trebuchet MS"/>
              </a:rPr>
              <a:t>it</a:t>
            </a:r>
            <a:r>
              <a:rPr sz="1400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1400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6" dirty="0">
                <a:solidFill>
                  <a:srgbClr val="333333"/>
                </a:solidFill>
                <a:latin typeface="Trebuchet MS"/>
                <a:cs typeface="Trebuchet MS"/>
              </a:rPr>
              <a:t>possible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1400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use</a:t>
            </a:r>
            <a:r>
              <a:rPr sz="1400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333333"/>
                </a:solidFill>
                <a:latin typeface="Trebuchet MS"/>
                <a:cs typeface="Trebuchet MS"/>
              </a:rPr>
              <a:t>DDD</a:t>
            </a:r>
            <a:r>
              <a:rPr sz="1400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32" dirty="0">
                <a:solidFill>
                  <a:srgbClr val="333333"/>
                </a:solidFill>
                <a:latin typeface="Trebuchet MS"/>
                <a:cs typeface="Trebuchet MS"/>
              </a:rPr>
              <a:t>with</a:t>
            </a:r>
            <a:r>
              <a:rPr sz="1400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an</a:t>
            </a:r>
            <a:r>
              <a:rPr sz="1400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existing</a:t>
            </a:r>
            <a:r>
              <a:rPr sz="1400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6" dirty="0">
                <a:solidFill>
                  <a:srgbClr val="333333"/>
                </a:solidFill>
                <a:latin typeface="Trebuchet MS"/>
                <a:cs typeface="Trebuchet MS"/>
              </a:rPr>
              <a:t>application</a:t>
            </a:r>
            <a:r>
              <a:rPr sz="1400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19" dirty="0">
                <a:solidFill>
                  <a:srgbClr val="333333"/>
                </a:solidFill>
                <a:latin typeface="Trebuchet MS"/>
                <a:cs typeface="Trebuchet MS"/>
              </a:rPr>
              <a:t>it</a:t>
            </a:r>
            <a:r>
              <a:rPr sz="1400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1400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1400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26" dirty="0">
                <a:solidFill>
                  <a:srgbClr val="333333"/>
                </a:solidFill>
                <a:latin typeface="Trebuchet MS"/>
                <a:cs typeface="Trebuchet MS"/>
              </a:rPr>
              <a:t>lot</a:t>
            </a:r>
            <a:r>
              <a:rPr sz="1400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easier</a:t>
            </a:r>
            <a:r>
              <a:rPr sz="1400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1400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Trebuchet MS"/>
                <a:cs typeface="Trebuchet MS"/>
              </a:rPr>
              <a:t>do</a:t>
            </a:r>
            <a:r>
              <a:rPr sz="1400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13" dirty="0">
                <a:solidFill>
                  <a:srgbClr val="333333"/>
                </a:solidFill>
                <a:latin typeface="Trebuchet MS"/>
                <a:cs typeface="Trebuchet MS"/>
              </a:rPr>
              <a:t>when the </a:t>
            </a:r>
            <a:r>
              <a:rPr sz="1400" spc="-6" dirty="0">
                <a:solidFill>
                  <a:srgbClr val="333333"/>
                </a:solidFill>
                <a:latin typeface="Trebuchet MS"/>
                <a:cs typeface="Trebuchet MS"/>
              </a:rPr>
              <a:t>application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48539" y="6664659"/>
            <a:ext cx="1431465" cy="80577"/>
          </a:xfrm>
          <a:prstGeom prst="rect">
            <a:avLst/>
          </a:prstGeom>
        </p:spPr>
        <p:txBody>
          <a:bodyPr vert="horz" wrap="square" lIns="0" tIns="1629" rIns="0" bIns="0" rtlCol="0">
            <a:spAutoFit/>
          </a:bodyPr>
          <a:lstStyle/>
          <a:p>
            <a:pPr marL="8145">
              <a:lnSpc>
                <a:spcPct val="100000"/>
              </a:lnSpc>
              <a:spcBef>
                <a:spcPts val="13"/>
              </a:spcBef>
            </a:pPr>
            <a:r>
              <a:rPr sz="513" spc="-6" dirty="0">
                <a:latin typeface="Arial MT"/>
                <a:cs typeface="Arial MT"/>
              </a:rPr>
              <a:t>https://</a:t>
            </a:r>
            <a:r>
              <a:rPr sz="513" spc="-6" dirty="0">
                <a:latin typeface="Arial MT"/>
                <a:cs typeface="Arial MT"/>
                <a:hlinkClick r:id="rId3"/>
              </a:rPr>
              <a:t>www.alexhyett.com/domain-driven-design/</a:t>
            </a:r>
            <a:endParaRPr sz="513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29" rIns="0" bIns="0" rtlCol="0">
            <a:spAutoFit/>
          </a:bodyPr>
          <a:lstStyle/>
          <a:p>
            <a:pPr marL="24434">
              <a:lnSpc>
                <a:spcPct val="100000"/>
              </a:lnSpc>
              <a:spcBef>
                <a:spcPts val="13"/>
              </a:spcBef>
            </a:pPr>
            <a:fld id="{81D60167-4931-47E6-BA6A-407CBD079E47}" type="slidenum">
              <a:rPr spc="-16" dirty="0"/>
              <a:pPr marL="24434">
                <a:lnSpc>
                  <a:spcPct val="100000"/>
                </a:lnSpc>
                <a:spcBef>
                  <a:spcPts val="13"/>
                </a:spcBef>
              </a:pPr>
              <a:t>48</a:t>
            </a:fld>
            <a:r>
              <a:rPr spc="-16" dirty="0"/>
              <a:t>/7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348539" y="103888"/>
            <a:ext cx="512314" cy="8715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lnSpc>
                <a:spcPct val="100000"/>
              </a:lnSpc>
              <a:spcBef>
                <a:spcPts val="64"/>
              </a:spcBef>
            </a:pPr>
            <a:r>
              <a:rPr sz="513" dirty="0">
                <a:latin typeface="Arial MT"/>
                <a:cs typeface="Arial MT"/>
              </a:rPr>
              <a:t>6/6/24,</a:t>
            </a:r>
            <a:r>
              <a:rPr sz="513" spc="-32" dirty="0">
                <a:latin typeface="Arial MT"/>
                <a:cs typeface="Arial MT"/>
              </a:rPr>
              <a:t> </a:t>
            </a:r>
            <a:r>
              <a:rPr sz="513" dirty="0">
                <a:latin typeface="Arial MT"/>
                <a:cs typeface="Arial MT"/>
              </a:rPr>
              <a:t>12:51</a:t>
            </a:r>
            <a:r>
              <a:rPr sz="513" spc="-32" dirty="0">
                <a:latin typeface="Arial MT"/>
                <a:cs typeface="Arial MT"/>
              </a:rPr>
              <a:t> </a:t>
            </a:r>
            <a:r>
              <a:rPr sz="513" spc="-16" dirty="0">
                <a:latin typeface="Arial MT"/>
                <a:cs typeface="Arial MT"/>
              </a:rPr>
              <a:t>PM</a:t>
            </a:r>
            <a:endParaRPr sz="51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8539" y="77205"/>
            <a:ext cx="1289744" cy="294845"/>
          </a:xfrm>
          <a:prstGeom prst="rect">
            <a:avLst/>
          </a:prstGeom>
        </p:spPr>
        <p:txBody>
          <a:bodyPr vert="horz" wrap="square" lIns="0" tIns="34616" rIns="0" bIns="0" rtlCol="0">
            <a:spAutoFit/>
          </a:bodyPr>
          <a:lstStyle/>
          <a:p>
            <a:pPr marL="8145">
              <a:lnSpc>
                <a:spcPct val="100000"/>
              </a:lnSpc>
              <a:spcBef>
                <a:spcPts val="273"/>
              </a:spcBef>
            </a:pPr>
            <a:r>
              <a:rPr sz="513" dirty="0">
                <a:latin typeface="Arial MT"/>
                <a:cs typeface="Arial MT"/>
              </a:rPr>
              <a:t>6/6/24,</a:t>
            </a:r>
            <a:r>
              <a:rPr sz="513" spc="-32" dirty="0">
                <a:latin typeface="Arial MT"/>
                <a:cs typeface="Arial MT"/>
              </a:rPr>
              <a:t> </a:t>
            </a:r>
            <a:r>
              <a:rPr sz="513" dirty="0">
                <a:latin typeface="Arial MT"/>
                <a:cs typeface="Arial MT"/>
              </a:rPr>
              <a:t>12:51</a:t>
            </a:r>
            <a:r>
              <a:rPr sz="513" spc="-32" dirty="0">
                <a:latin typeface="Arial MT"/>
                <a:cs typeface="Arial MT"/>
              </a:rPr>
              <a:t> </a:t>
            </a:r>
            <a:r>
              <a:rPr sz="513" spc="-16" dirty="0">
                <a:latin typeface="Arial MT"/>
                <a:cs typeface="Arial MT"/>
              </a:rPr>
              <a:t>PM</a:t>
            </a:r>
            <a:endParaRPr sz="513">
              <a:latin typeface="Arial MT"/>
              <a:cs typeface="Arial MT"/>
            </a:endParaRPr>
          </a:p>
          <a:p>
            <a:pPr marL="231304">
              <a:lnSpc>
                <a:spcPct val="100000"/>
              </a:lnSpc>
              <a:spcBef>
                <a:spcPts val="362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built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with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it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mind.</a:t>
            </a:r>
            <a:endParaRPr sz="834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17000" y="3017682"/>
            <a:ext cx="36652" cy="36652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8"/>
                </a:moveTo>
                <a:lnTo>
                  <a:pt x="24785" y="57148"/>
                </a:lnTo>
                <a:lnTo>
                  <a:pt x="21140" y="56423"/>
                </a:lnTo>
                <a:lnTo>
                  <a:pt x="0" y="32363"/>
                </a:lnTo>
                <a:lnTo>
                  <a:pt x="0" y="24784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3"/>
                </a:lnTo>
                <a:lnTo>
                  <a:pt x="32364" y="5714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17000" y="3341442"/>
            <a:ext cx="36652" cy="36652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8"/>
                </a:moveTo>
                <a:lnTo>
                  <a:pt x="24785" y="57148"/>
                </a:lnTo>
                <a:lnTo>
                  <a:pt x="21140" y="56423"/>
                </a:lnTo>
                <a:lnTo>
                  <a:pt x="0" y="32363"/>
                </a:lnTo>
                <a:lnTo>
                  <a:pt x="0" y="24784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3"/>
                </a:lnTo>
                <a:lnTo>
                  <a:pt x="32364" y="5714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17000" y="3665201"/>
            <a:ext cx="36652" cy="36652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8"/>
                </a:moveTo>
                <a:lnTo>
                  <a:pt x="24785" y="57148"/>
                </a:lnTo>
                <a:lnTo>
                  <a:pt x="21140" y="56422"/>
                </a:lnTo>
                <a:lnTo>
                  <a:pt x="0" y="32363"/>
                </a:lnTo>
                <a:lnTo>
                  <a:pt x="0" y="24784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3"/>
                </a:lnTo>
                <a:lnTo>
                  <a:pt x="32364" y="5714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7450" y="222859"/>
            <a:ext cx="8771547" cy="7056146"/>
          </a:xfrm>
          <a:prstGeom prst="rect">
            <a:avLst/>
          </a:prstGeom>
        </p:spPr>
        <p:txBody>
          <a:bodyPr vert="horz" wrap="square" lIns="0" tIns="10588" rIns="0" bIns="0" rtlCol="0" anchor="t">
            <a:spAutoFit/>
          </a:bodyPr>
          <a:lstStyle/>
          <a:p>
            <a:pPr marL="7620" marR="305435">
              <a:lnSpc>
                <a:spcPct val="127400"/>
              </a:lnSpc>
              <a:spcBef>
                <a:spcPts val="83"/>
              </a:spcBef>
            </a:pP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We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need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work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out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29" dirty="0">
                <a:solidFill>
                  <a:srgbClr val="333333"/>
                </a:solidFill>
                <a:latin typeface="Trebuchet MS"/>
                <a:cs typeface="Trebuchet MS"/>
              </a:rPr>
              <a:t>what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 the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22" dirty="0">
                <a:solidFill>
                  <a:srgbClr val="333333"/>
                </a:solidFill>
                <a:latin typeface="Trebuchet MS"/>
                <a:cs typeface="Trebuchet MS"/>
              </a:rPr>
              <a:t>different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subdomains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business.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6" dirty="0">
                <a:solidFill>
                  <a:srgbClr val="333333"/>
                </a:solidFill>
                <a:latin typeface="Trebuchet MS"/>
                <a:cs typeface="Trebuchet MS"/>
              </a:rPr>
              <a:t>A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subdomain</a:t>
            </a:r>
            <a:r>
              <a:rPr sz="1300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this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case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6" dirty="0">
                <a:solidFill>
                  <a:srgbClr val="333333"/>
                </a:solidFill>
                <a:latin typeface="Trebuchet MS"/>
                <a:cs typeface="Trebuchet MS"/>
              </a:rPr>
              <a:t>refers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6" dirty="0">
                <a:solidFill>
                  <a:srgbClr val="333333"/>
                </a:solidFill>
                <a:latin typeface="Trebuchet MS"/>
                <a:cs typeface="Trebuchet MS"/>
              </a:rPr>
              <a:t>subject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area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6" dirty="0">
                <a:solidFill>
                  <a:srgbClr val="333333"/>
                </a:solidFill>
                <a:latin typeface="Trebuchet MS"/>
                <a:cs typeface="Trebuchet MS"/>
              </a:rPr>
              <a:t>which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9" dirty="0">
                <a:solidFill>
                  <a:srgbClr val="333333"/>
                </a:solidFill>
                <a:latin typeface="Trebuchet MS"/>
                <a:cs typeface="Trebuchet MS"/>
              </a:rPr>
              <a:t>we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building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the </a:t>
            </a:r>
            <a:r>
              <a:rPr sz="1300" spc="-6" dirty="0">
                <a:solidFill>
                  <a:srgbClr val="333333"/>
                </a:solidFill>
                <a:latin typeface="Trebuchet MS"/>
                <a:cs typeface="Trebuchet MS"/>
              </a:rPr>
              <a:t>application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sz="1300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subdomains</a:t>
            </a:r>
            <a:r>
              <a:rPr sz="1300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1300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6" dirty="0">
                <a:solidFill>
                  <a:srgbClr val="333333"/>
                </a:solidFill>
                <a:latin typeface="Trebuchet MS"/>
                <a:cs typeface="Trebuchet MS"/>
              </a:rPr>
              <a:t>part</a:t>
            </a:r>
            <a:r>
              <a:rPr sz="1300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1300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1300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6" dirty="0">
                <a:solidFill>
                  <a:srgbClr val="333333"/>
                </a:solidFill>
                <a:latin typeface="Trebuchet MS"/>
                <a:cs typeface="Trebuchet MS"/>
              </a:rPr>
              <a:t>application.</a:t>
            </a:r>
            <a:endParaRPr lang="en-US"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7"/>
              </a:spcBef>
            </a:pPr>
            <a:endParaRPr sz="1300" dirty="0">
              <a:latin typeface="Trebuchet MS"/>
              <a:cs typeface="Trebuchet MS"/>
            </a:endParaRPr>
          </a:p>
          <a:p>
            <a:pPr marL="7620">
              <a:lnSpc>
                <a:spcPct val="100000"/>
              </a:lnSpc>
            </a:pP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It</a:t>
            </a:r>
            <a:r>
              <a:rPr sz="1300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1300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6" dirty="0">
                <a:solidFill>
                  <a:srgbClr val="333333"/>
                </a:solidFill>
                <a:latin typeface="Trebuchet MS"/>
                <a:cs typeface="Trebuchet MS"/>
              </a:rPr>
              <a:t>important</a:t>
            </a:r>
            <a:r>
              <a:rPr sz="1300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when</a:t>
            </a:r>
            <a:r>
              <a:rPr sz="1300" spc="-6" dirty="0">
                <a:solidFill>
                  <a:srgbClr val="333333"/>
                </a:solidFill>
                <a:latin typeface="Trebuchet MS"/>
                <a:cs typeface="Trebuchet MS"/>
              </a:rPr>
              <a:t> working</a:t>
            </a:r>
            <a:r>
              <a:rPr sz="1300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out</a:t>
            </a:r>
            <a:r>
              <a:rPr sz="1300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1300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subdomains</a:t>
            </a:r>
            <a:r>
              <a:rPr sz="1300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1300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1300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use</a:t>
            </a:r>
            <a:r>
              <a:rPr sz="1300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1300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6" dirty="0">
                <a:solidFill>
                  <a:srgbClr val="333333"/>
                </a:solidFill>
                <a:latin typeface="Trebuchet MS"/>
                <a:cs typeface="Trebuchet MS"/>
              </a:rPr>
              <a:t>correct</a:t>
            </a:r>
            <a:r>
              <a:rPr sz="1300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6" dirty="0">
                <a:solidFill>
                  <a:srgbClr val="333333"/>
                </a:solidFill>
                <a:latin typeface="Trebuchet MS"/>
                <a:cs typeface="Trebuchet MS"/>
              </a:rPr>
              <a:t>language.</a:t>
            </a:r>
            <a:endParaRPr sz="1300" dirty="0">
              <a:latin typeface="Trebuchet MS"/>
              <a:cs typeface="Trebuchet MS"/>
            </a:endParaRPr>
          </a:p>
          <a:p>
            <a:pPr marL="7620" marR="58420">
              <a:lnSpc>
                <a:spcPct val="128200"/>
              </a:lnSpc>
              <a:spcBef>
                <a:spcPts val="834"/>
              </a:spcBef>
            </a:pP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1300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32" dirty="0">
                <a:solidFill>
                  <a:srgbClr val="333333"/>
                </a:solidFill>
                <a:latin typeface="Trebuchet MS"/>
                <a:cs typeface="Trebuchet MS"/>
              </a:rPr>
              <a:t>want</a:t>
            </a:r>
            <a:r>
              <a:rPr sz="1300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1300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words</a:t>
            </a:r>
            <a:r>
              <a:rPr sz="1300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1300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1300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use</a:t>
            </a:r>
            <a:r>
              <a:rPr sz="1300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1300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describe</a:t>
            </a:r>
            <a:r>
              <a:rPr sz="1300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objects</a:t>
            </a:r>
            <a:r>
              <a:rPr sz="1300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1300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your</a:t>
            </a:r>
            <a:r>
              <a:rPr sz="1300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6" dirty="0">
                <a:solidFill>
                  <a:srgbClr val="333333"/>
                </a:solidFill>
                <a:latin typeface="Trebuchet MS"/>
                <a:cs typeface="Trebuchet MS"/>
              </a:rPr>
              <a:t>application</a:t>
            </a:r>
            <a:r>
              <a:rPr sz="1300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1300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1300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same</a:t>
            </a:r>
            <a:r>
              <a:rPr sz="1300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words</a:t>
            </a:r>
            <a:r>
              <a:rPr sz="1300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1300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1300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used</a:t>
            </a:r>
            <a:r>
              <a:rPr sz="1300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by</a:t>
            </a:r>
            <a:r>
              <a:rPr sz="1300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1300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business.</a:t>
            </a:r>
            <a:r>
              <a:rPr sz="1300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This</a:t>
            </a:r>
            <a:r>
              <a:rPr sz="1300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has</a:t>
            </a:r>
            <a:r>
              <a:rPr sz="1300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1300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grand</a:t>
            </a:r>
            <a:r>
              <a:rPr sz="1300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name</a:t>
            </a:r>
            <a:r>
              <a:rPr sz="1300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1300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6" dirty="0">
                <a:solidFill>
                  <a:srgbClr val="333333"/>
                </a:solidFill>
                <a:latin typeface="Trebuchet MS"/>
                <a:cs typeface="Trebuchet MS"/>
              </a:rPr>
              <a:t>“Ubiquitous </a:t>
            </a:r>
            <a:r>
              <a:rPr sz="1300" spc="-19" dirty="0">
                <a:solidFill>
                  <a:srgbClr val="333333"/>
                </a:solidFill>
                <a:latin typeface="Trebuchet MS"/>
                <a:cs typeface="Trebuchet MS"/>
              </a:rPr>
              <a:t>language”, </a:t>
            </a:r>
            <a:r>
              <a:rPr sz="1300" spc="-6" dirty="0">
                <a:solidFill>
                  <a:srgbClr val="333333"/>
                </a:solidFill>
                <a:latin typeface="Trebuchet MS"/>
                <a:cs typeface="Trebuchet MS"/>
              </a:rPr>
              <a:t>which</a:t>
            </a:r>
            <a:r>
              <a:rPr sz="1300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1300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just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1300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fancy</a:t>
            </a:r>
            <a:r>
              <a:rPr sz="1300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32" dirty="0">
                <a:solidFill>
                  <a:srgbClr val="333333"/>
                </a:solidFill>
                <a:latin typeface="Trebuchet MS"/>
                <a:cs typeface="Trebuchet MS"/>
              </a:rPr>
              <a:t>way</a:t>
            </a:r>
            <a:r>
              <a:rPr sz="1300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6" dirty="0">
                <a:solidFill>
                  <a:srgbClr val="333333"/>
                </a:solidFill>
                <a:latin typeface="Trebuchet MS"/>
                <a:cs typeface="Trebuchet MS"/>
              </a:rPr>
              <a:t>saying,</a:t>
            </a:r>
            <a:r>
              <a:rPr sz="1300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6" dirty="0">
                <a:solidFill>
                  <a:srgbClr val="333333"/>
                </a:solidFill>
                <a:latin typeface="Trebuchet MS"/>
                <a:cs typeface="Trebuchet MS"/>
              </a:rPr>
              <a:t>everyone</a:t>
            </a:r>
            <a:r>
              <a:rPr sz="1300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needs</a:t>
            </a:r>
            <a:r>
              <a:rPr sz="1300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use</a:t>
            </a:r>
            <a:r>
              <a:rPr sz="1300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1300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same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words</a:t>
            </a:r>
            <a:r>
              <a:rPr sz="1300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1300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describe</a:t>
            </a:r>
            <a:r>
              <a:rPr sz="1300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1300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6" dirty="0">
                <a:solidFill>
                  <a:srgbClr val="333333"/>
                </a:solidFill>
                <a:latin typeface="Trebuchet MS"/>
                <a:cs typeface="Trebuchet MS"/>
              </a:rPr>
              <a:t>business.</a:t>
            </a:r>
            <a:endParaRPr sz="1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300" dirty="0">
              <a:latin typeface="Trebuchet MS"/>
              <a:cs typeface="Trebuchet MS"/>
            </a:endParaRPr>
          </a:p>
          <a:p>
            <a:pPr marL="7620">
              <a:lnSpc>
                <a:spcPct val="100000"/>
              </a:lnSpc>
              <a:spcBef>
                <a:spcPts val="3"/>
              </a:spcBef>
            </a:pPr>
            <a:r>
              <a:rPr sz="1300" b="1" spc="-6" dirty="0">
                <a:latin typeface="Trebuchet MS"/>
                <a:cs typeface="Trebuchet MS"/>
              </a:rPr>
              <a:t>Subdomains</a:t>
            </a:r>
            <a:endParaRPr sz="1300" dirty="0">
              <a:latin typeface="Trebuchet MS"/>
              <a:cs typeface="Trebuchet MS"/>
            </a:endParaRPr>
          </a:p>
          <a:p>
            <a:pPr marL="7620" marR="86995">
              <a:lnSpc>
                <a:spcPct val="125000"/>
              </a:lnSpc>
              <a:spcBef>
                <a:spcPts val="984"/>
              </a:spcBef>
            </a:pP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Let’s</a:t>
            </a:r>
            <a:r>
              <a:rPr sz="1300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use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9" dirty="0">
                <a:solidFill>
                  <a:srgbClr val="333333"/>
                </a:solidFill>
                <a:latin typeface="Trebuchet MS"/>
                <a:cs typeface="Trebuchet MS"/>
              </a:rPr>
              <a:t>Netflix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32" dirty="0">
                <a:solidFill>
                  <a:srgbClr val="333333"/>
                </a:solidFill>
                <a:latin typeface="Trebuchet MS"/>
                <a:cs typeface="Trebuchet MS"/>
              </a:rPr>
              <a:t>as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an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9" dirty="0">
                <a:solidFill>
                  <a:srgbClr val="333333"/>
                </a:solidFill>
                <a:latin typeface="Trebuchet MS"/>
                <a:cs typeface="Trebuchet MS"/>
              </a:rPr>
              <a:t>example.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If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9" dirty="0">
                <a:solidFill>
                  <a:srgbClr val="333333"/>
                </a:solidFill>
                <a:latin typeface="Trebuchet MS"/>
                <a:cs typeface="Trebuchet MS"/>
              </a:rPr>
              <a:t>we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9" dirty="0">
                <a:solidFill>
                  <a:srgbClr val="333333"/>
                </a:solidFill>
                <a:latin typeface="Trebuchet MS"/>
                <a:cs typeface="Trebuchet MS"/>
              </a:rPr>
              <a:t>were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build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9" dirty="0">
                <a:solidFill>
                  <a:srgbClr val="333333"/>
                </a:solidFill>
                <a:latin typeface="Trebuchet MS"/>
                <a:cs typeface="Trebuchet MS"/>
              </a:rPr>
              <a:t>Netflix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from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scratch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using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38" dirty="0">
                <a:solidFill>
                  <a:srgbClr val="333333"/>
                </a:solidFill>
                <a:latin typeface="Trebuchet MS"/>
                <a:cs typeface="Trebuchet MS"/>
              </a:rPr>
              <a:t>DDD </a:t>
            </a:r>
            <a:r>
              <a:rPr sz="1300" spc="-6" dirty="0">
                <a:solidFill>
                  <a:srgbClr val="333333"/>
                </a:solidFill>
                <a:latin typeface="Trebuchet MS"/>
                <a:cs typeface="Trebuchet MS"/>
              </a:rPr>
              <a:t>then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29" dirty="0">
                <a:solidFill>
                  <a:srgbClr val="333333"/>
                </a:solidFill>
                <a:latin typeface="Trebuchet MS"/>
                <a:cs typeface="Trebuchet MS"/>
              </a:rPr>
              <a:t>what</a:t>
            </a:r>
            <a:r>
              <a:rPr sz="1300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domains</a:t>
            </a:r>
            <a:r>
              <a:rPr sz="1300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would</a:t>
            </a:r>
            <a:r>
              <a:rPr sz="1300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22" dirty="0">
                <a:solidFill>
                  <a:srgbClr val="333333"/>
                </a:solidFill>
                <a:latin typeface="Trebuchet MS"/>
                <a:cs typeface="Trebuchet MS"/>
              </a:rPr>
              <a:t>we</a:t>
            </a:r>
            <a:r>
              <a:rPr sz="1300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have?</a:t>
            </a:r>
            <a:endParaRPr sz="1300" dirty="0">
              <a:latin typeface="Trebuchet MS"/>
              <a:cs typeface="Trebuchet MS"/>
            </a:endParaRPr>
          </a:p>
          <a:p>
            <a:pPr marL="251460" marR="267335">
              <a:lnSpc>
                <a:spcPct val="129800"/>
              </a:lnSpc>
              <a:spcBef>
                <a:spcPts val="818"/>
              </a:spcBef>
            </a:pPr>
            <a:r>
              <a:rPr sz="1300" b="1" dirty="0">
                <a:solidFill>
                  <a:srgbClr val="333333"/>
                </a:solidFill>
                <a:latin typeface="Trebuchet MS"/>
                <a:cs typeface="Trebuchet MS"/>
              </a:rPr>
              <a:t>Video</a:t>
            </a:r>
            <a:r>
              <a:rPr sz="1300" b="1" spc="5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333333"/>
                </a:solidFill>
                <a:latin typeface="Trebuchet MS"/>
                <a:cs typeface="Trebuchet MS"/>
              </a:rPr>
              <a:t>Streaming</a:t>
            </a:r>
            <a:r>
              <a:rPr sz="1300" b="1" spc="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-</a:t>
            </a:r>
            <a:r>
              <a:rPr sz="1300" spc="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this</a:t>
            </a:r>
            <a:r>
              <a:rPr sz="1300" spc="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1300" spc="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obviously</a:t>
            </a:r>
            <a:r>
              <a:rPr sz="1300" spc="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1300" spc="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main</a:t>
            </a:r>
            <a:r>
              <a:rPr sz="1300" spc="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6" dirty="0">
                <a:solidFill>
                  <a:srgbClr val="333333"/>
                </a:solidFill>
                <a:latin typeface="Trebuchet MS"/>
                <a:cs typeface="Trebuchet MS"/>
              </a:rPr>
              <a:t>part</a:t>
            </a:r>
            <a:r>
              <a:rPr sz="1300" spc="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1300" spc="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1300" spc="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sz="1300" spc="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38" dirty="0">
                <a:solidFill>
                  <a:srgbClr val="333333"/>
                </a:solidFill>
                <a:latin typeface="Trebuchet MS"/>
                <a:cs typeface="Trebuchet MS"/>
              </a:rPr>
              <a:t>so</a:t>
            </a:r>
            <a:r>
              <a:rPr sz="1300" spc="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this would</a:t>
            </a:r>
            <a:r>
              <a:rPr sz="1300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1300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1300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core</a:t>
            </a:r>
            <a:r>
              <a:rPr sz="1300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6" dirty="0">
                <a:solidFill>
                  <a:srgbClr val="333333"/>
                </a:solidFill>
                <a:latin typeface="Trebuchet MS"/>
                <a:cs typeface="Trebuchet MS"/>
              </a:rPr>
              <a:t>domain.</a:t>
            </a:r>
            <a:endParaRPr sz="1300" dirty="0">
              <a:latin typeface="Trebuchet MS"/>
              <a:cs typeface="Trebuchet MS"/>
            </a:endParaRPr>
          </a:p>
          <a:p>
            <a:pPr marL="251460" marR="100965">
              <a:lnSpc>
                <a:spcPts val="1295"/>
              </a:lnSpc>
              <a:spcBef>
                <a:spcPts val="45"/>
              </a:spcBef>
            </a:pPr>
            <a:r>
              <a:rPr sz="1300" b="1" dirty="0">
                <a:solidFill>
                  <a:srgbClr val="333333"/>
                </a:solidFill>
                <a:latin typeface="Trebuchet MS"/>
                <a:cs typeface="Trebuchet MS"/>
              </a:rPr>
              <a:t>Recommendations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-</a:t>
            </a:r>
            <a:r>
              <a:rPr sz="1300" spc="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1300" spc="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recommendations</a:t>
            </a:r>
            <a:r>
              <a:rPr sz="1300" spc="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engine</a:t>
            </a:r>
            <a:r>
              <a:rPr sz="1300" spc="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sz="1300" spc="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1300" spc="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machine</a:t>
            </a:r>
            <a:r>
              <a:rPr sz="1300" spc="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6" dirty="0">
                <a:solidFill>
                  <a:srgbClr val="333333"/>
                </a:solidFill>
                <a:latin typeface="Trebuchet MS"/>
                <a:cs typeface="Trebuchet MS"/>
              </a:rPr>
              <a:t>learning involved</a:t>
            </a:r>
            <a:r>
              <a:rPr sz="1300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1300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26" dirty="0">
                <a:solidFill>
                  <a:srgbClr val="333333"/>
                </a:solidFill>
                <a:latin typeface="Trebuchet MS"/>
                <a:cs typeface="Trebuchet MS"/>
              </a:rPr>
              <a:t>likely</a:t>
            </a:r>
            <a:r>
              <a:rPr sz="1300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6" dirty="0">
                <a:solidFill>
                  <a:srgbClr val="333333"/>
                </a:solidFill>
                <a:latin typeface="Trebuchet MS"/>
                <a:cs typeface="Trebuchet MS"/>
              </a:rPr>
              <a:t>another</a:t>
            </a:r>
            <a:r>
              <a:rPr sz="1300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6" dirty="0">
                <a:solidFill>
                  <a:srgbClr val="333333"/>
                </a:solidFill>
                <a:latin typeface="Trebuchet MS"/>
                <a:cs typeface="Trebuchet MS"/>
              </a:rPr>
              <a:t>subdomain.</a:t>
            </a:r>
            <a:endParaRPr sz="1300" dirty="0">
              <a:latin typeface="Trebuchet MS"/>
              <a:cs typeface="Trebuchet MS"/>
            </a:endParaRPr>
          </a:p>
          <a:p>
            <a:pPr marL="251460">
              <a:lnSpc>
                <a:spcPct val="100000"/>
              </a:lnSpc>
              <a:spcBef>
                <a:spcPts val="163"/>
              </a:spcBef>
            </a:pPr>
            <a:r>
              <a:rPr sz="1300" b="1" dirty="0">
                <a:solidFill>
                  <a:srgbClr val="333333"/>
                </a:solidFill>
                <a:latin typeface="Trebuchet MS"/>
                <a:cs typeface="Trebuchet MS"/>
              </a:rPr>
              <a:t>Billing</a:t>
            </a:r>
            <a:r>
              <a:rPr sz="1300" b="1" spc="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-</a:t>
            </a:r>
            <a:r>
              <a:rPr sz="1300" spc="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6" dirty="0">
                <a:solidFill>
                  <a:srgbClr val="333333"/>
                </a:solidFill>
                <a:latin typeface="Trebuchet MS"/>
                <a:cs typeface="Trebuchet MS"/>
              </a:rPr>
              <a:t>billing</a:t>
            </a:r>
            <a:r>
              <a:rPr sz="1300" spc="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sz="1300" spc="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handling</a:t>
            </a:r>
            <a:r>
              <a:rPr sz="1300" spc="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1300" spc="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monthly</a:t>
            </a:r>
            <a:r>
              <a:rPr sz="1300" spc="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subscriptions</a:t>
            </a:r>
            <a:r>
              <a:rPr sz="1300" spc="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could</a:t>
            </a:r>
            <a:r>
              <a:rPr sz="1300" spc="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1300" spc="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6" dirty="0">
                <a:solidFill>
                  <a:srgbClr val="333333"/>
                </a:solidFill>
                <a:latin typeface="Trebuchet MS"/>
                <a:cs typeface="Trebuchet MS"/>
              </a:rPr>
              <a:t>another</a:t>
            </a:r>
            <a:endParaRPr sz="1300" dirty="0">
              <a:latin typeface="Trebuchet MS"/>
              <a:cs typeface="Trebuchet MS"/>
            </a:endParaRPr>
          </a:p>
          <a:p>
            <a:pPr marL="251460">
              <a:lnSpc>
                <a:spcPct val="100000"/>
              </a:lnSpc>
              <a:spcBef>
                <a:spcPts val="298"/>
              </a:spcBef>
            </a:pPr>
            <a:r>
              <a:rPr sz="1300" spc="-6" dirty="0">
                <a:solidFill>
                  <a:srgbClr val="333333"/>
                </a:solidFill>
                <a:latin typeface="Trebuchet MS"/>
                <a:cs typeface="Trebuchet MS"/>
              </a:rPr>
              <a:t>subdomain.</a:t>
            </a:r>
            <a:endParaRPr sz="1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7"/>
              </a:spcBef>
            </a:pPr>
            <a:endParaRPr sz="1300" dirty="0">
              <a:latin typeface="Trebuchet MS"/>
              <a:cs typeface="Trebuchet MS"/>
            </a:endParaRPr>
          </a:p>
          <a:p>
            <a:pPr marL="7620">
              <a:lnSpc>
                <a:spcPct val="100000"/>
              </a:lnSpc>
            </a:pPr>
            <a:r>
              <a:rPr sz="1300" spc="-6" dirty="0">
                <a:solidFill>
                  <a:srgbClr val="333333"/>
                </a:solidFill>
                <a:latin typeface="Trebuchet MS"/>
                <a:cs typeface="Trebuchet MS"/>
              </a:rPr>
              <a:t>There</a:t>
            </a:r>
            <a:r>
              <a:rPr sz="1300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1300" spc="-26" dirty="0">
                <a:solidFill>
                  <a:srgbClr val="333333"/>
                </a:solidFill>
                <a:latin typeface="Trebuchet MS"/>
                <a:cs typeface="Trebuchet MS"/>
              </a:rPr>
              <a:t> likely</a:t>
            </a:r>
            <a:r>
              <a:rPr sz="1300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quite</a:t>
            </a:r>
            <a:r>
              <a:rPr sz="1300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1300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48" dirty="0">
                <a:solidFill>
                  <a:srgbClr val="333333"/>
                </a:solidFill>
                <a:latin typeface="Trebuchet MS"/>
                <a:cs typeface="Trebuchet MS"/>
              </a:rPr>
              <a:t>few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more</a:t>
            </a:r>
            <a:r>
              <a:rPr sz="1300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domains</a:t>
            </a:r>
            <a:r>
              <a:rPr sz="1300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1300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9" dirty="0">
                <a:solidFill>
                  <a:srgbClr val="333333"/>
                </a:solidFill>
                <a:latin typeface="Trebuchet MS"/>
                <a:cs typeface="Trebuchet MS"/>
              </a:rPr>
              <a:t>we</a:t>
            </a:r>
            <a:r>
              <a:rPr sz="1300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26" dirty="0">
                <a:solidFill>
                  <a:srgbClr val="333333"/>
                </a:solidFill>
                <a:latin typeface="Trebuchet MS"/>
                <a:cs typeface="Trebuchet MS"/>
              </a:rPr>
              <a:t>haven’t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covered</a:t>
            </a:r>
            <a:r>
              <a:rPr sz="1300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here</a:t>
            </a:r>
            <a:r>
              <a:rPr sz="1300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32" dirty="0">
                <a:solidFill>
                  <a:srgbClr val="333333"/>
                </a:solidFill>
                <a:latin typeface="Trebuchet MS"/>
                <a:cs typeface="Trebuchet MS"/>
              </a:rPr>
              <a:t>as</a:t>
            </a:r>
            <a:r>
              <a:rPr sz="1300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6" dirty="0">
                <a:solidFill>
                  <a:srgbClr val="333333"/>
                </a:solidFill>
                <a:latin typeface="Trebuchet MS"/>
                <a:cs typeface="Trebuchet MS"/>
              </a:rPr>
              <a:t>well.</a:t>
            </a:r>
            <a:endParaRPr sz="1300" dirty="0">
              <a:latin typeface="Trebuchet MS"/>
              <a:cs typeface="Trebuchet MS"/>
            </a:endParaRPr>
          </a:p>
          <a:p>
            <a:pPr marL="7620" marR="135890" algn="just">
              <a:lnSpc>
                <a:spcPct val="126600"/>
              </a:lnSpc>
              <a:spcBef>
                <a:spcPts val="850"/>
              </a:spcBef>
            </a:pP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Working</a:t>
            </a:r>
            <a:r>
              <a:rPr sz="1300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out</a:t>
            </a:r>
            <a:r>
              <a:rPr sz="1300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29" dirty="0">
                <a:solidFill>
                  <a:srgbClr val="333333"/>
                </a:solidFill>
                <a:latin typeface="Trebuchet MS"/>
                <a:cs typeface="Trebuchet MS"/>
              </a:rPr>
              <a:t>what</a:t>
            </a:r>
            <a:r>
              <a:rPr sz="1300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1300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subdomains</a:t>
            </a:r>
            <a:r>
              <a:rPr sz="1300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1300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should</a:t>
            </a:r>
            <a:r>
              <a:rPr sz="1300" spc="-6" dirty="0">
                <a:solidFill>
                  <a:srgbClr val="333333"/>
                </a:solidFill>
                <a:latin typeface="Trebuchet MS"/>
                <a:cs typeface="Trebuchet MS"/>
              </a:rPr>
              <a:t> always</a:t>
            </a:r>
            <a:r>
              <a:rPr sz="1300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1300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done</a:t>
            </a:r>
            <a:r>
              <a:rPr sz="1300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32" dirty="0">
                <a:solidFill>
                  <a:srgbClr val="333333"/>
                </a:solidFill>
                <a:latin typeface="Trebuchet MS"/>
                <a:cs typeface="Trebuchet MS"/>
              </a:rPr>
              <a:t>as</a:t>
            </a:r>
            <a:r>
              <a:rPr sz="1300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1300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group</a:t>
            </a:r>
            <a:r>
              <a:rPr sz="1300" spc="-6" dirty="0">
                <a:solidFill>
                  <a:srgbClr val="333333"/>
                </a:solidFill>
                <a:latin typeface="Trebuchet MS"/>
                <a:cs typeface="Trebuchet MS"/>
              </a:rPr>
              <a:t> exercise </a:t>
            </a:r>
            <a:r>
              <a:rPr sz="1300" spc="-32" dirty="0">
                <a:solidFill>
                  <a:srgbClr val="333333"/>
                </a:solidFill>
                <a:latin typeface="Trebuchet MS"/>
                <a:cs typeface="Trebuchet MS"/>
              </a:rPr>
              <a:t>with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business.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If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 the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engineering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team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tries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work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out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29" dirty="0">
                <a:solidFill>
                  <a:srgbClr val="333333"/>
                </a:solidFill>
                <a:latin typeface="Trebuchet MS"/>
                <a:cs typeface="Trebuchet MS"/>
              </a:rPr>
              <a:t>what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domains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are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themselves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6" dirty="0">
                <a:solidFill>
                  <a:srgbClr val="333333"/>
                </a:solidFill>
                <a:latin typeface="Trebuchet MS"/>
                <a:cs typeface="Trebuchet MS"/>
              </a:rPr>
              <a:t>then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9" dirty="0">
                <a:solidFill>
                  <a:srgbClr val="333333"/>
                </a:solidFill>
                <a:latin typeface="Trebuchet MS"/>
                <a:cs typeface="Trebuchet MS"/>
              </a:rPr>
              <a:t>it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might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not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representative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 the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6" dirty="0">
                <a:solidFill>
                  <a:srgbClr val="333333"/>
                </a:solidFill>
                <a:latin typeface="Trebuchet MS"/>
                <a:cs typeface="Trebuchet MS"/>
              </a:rPr>
              <a:t>which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defeats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the whole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 point of using Domain Driven </a:t>
            </a:r>
            <a:r>
              <a:rPr sz="1300" spc="-6" dirty="0">
                <a:solidFill>
                  <a:srgbClr val="333333"/>
                </a:solidFill>
                <a:latin typeface="Trebuchet MS"/>
                <a:cs typeface="Trebuchet MS"/>
              </a:rPr>
              <a:t>Design.</a:t>
            </a:r>
            <a:endParaRPr sz="1300" dirty="0">
              <a:latin typeface="Trebuchet MS"/>
              <a:cs typeface="Trebuchet MS"/>
            </a:endParaRPr>
          </a:p>
          <a:p>
            <a:pPr marL="7620" marR="3175">
              <a:lnSpc>
                <a:spcPct val="129800"/>
              </a:lnSpc>
              <a:spcBef>
                <a:spcPts val="818"/>
              </a:spcBef>
            </a:pP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aim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here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end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up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32" dirty="0">
                <a:solidFill>
                  <a:srgbClr val="333333"/>
                </a:solidFill>
                <a:latin typeface="Trebuchet MS"/>
                <a:cs typeface="Trebuchet MS"/>
              </a:rPr>
              <a:t>with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system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reflects the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9" dirty="0">
                <a:solidFill>
                  <a:srgbClr val="333333"/>
                </a:solidFill>
                <a:latin typeface="Trebuchet MS"/>
                <a:cs typeface="Trebuchet MS"/>
              </a:rPr>
              <a:t>real-</a:t>
            </a:r>
            <a:r>
              <a:rPr sz="1300" spc="-22" dirty="0">
                <a:solidFill>
                  <a:srgbClr val="333333"/>
                </a:solidFill>
                <a:latin typeface="Trebuchet MS"/>
                <a:cs typeface="Trebuchet MS"/>
              </a:rPr>
              <a:t>world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domain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9" dirty="0">
                <a:solidFill>
                  <a:srgbClr val="333333"/>
                </a:solidFill>
                <a:latin typeface="Trebuchet MS"/>
                <a:cs typeface="Trebuchet MS"/>
              </a:rPr>
              <a:t>it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is </a:t>
            </a:r>
            <a:r>
              <a:rPr sz="1300" spc="-6" dirty="0">
                <a:solidFill>
                  <a:srgbClr val="333333"/>
                </a:solidFill>
                <a:latin typeface="Trebuchet MS"/>
                <a:cs typeface="Trebuchet MS"/>
              </a:rPr>
              <a:t>trying</a:t>
            </a:r>
            <a:r>
              <a:rPr sz="1300" spc="-5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1300" spc="-5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6" dirty="0">
                <a:solidFill>
                  <a:srgbClr val="333333"/>
                </a:solidFill>
                <a:latin typeface="Trebuchet MS"/>
                <a:cs typeface="Trebuchet MS"/>
              </a:rPr>
              <a:t>solve.</a:t>
            </a:r>
            <a:endParaRPr sz="1300" dirty="0">
              <a:latin typeface="Trebuchet MS"/>
              <a:cs typeface="Trebuchet MS"/>
            </a:endParaRPr>
          </a:p>
          <a:p>
            <a:pPr marL="7620" marR="55880">
              <a:lnSpc>
                <a:spcPct val="125000"/>
              </a:lnSpc>
              <a:spcBef>
                <a:spcPts val="866"/>
              </a:spcBef>
            </a:pP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Working</a:t>
            </a:r>
            <a:r>
              <a:rPr sz="1300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out</a:t>
            </a:r>
            <a:r>
              <a:rPr sz="1300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26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sz="1300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1300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domains</a:t>
            </a:r>
            <a:r>
              <a:rPr sz="1300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1300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going</a:t>
            </a:r>
            <a:r>
              <a:rPr sz="1300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1300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1300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an</a:t>
            </a:r>
            <a:r>
              <a:rPr sz="1300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22" dirty="0">
                <a:solidFill>
                  <a:srgbClr val="333333"/>
                </a:solidFill>
                <a:latin typeface="Trebuchet MS"/>
                <a:cs typeface="Trebuchet MS"/>
              </a:rPr>
              <a:t>iterative</a:t>
            </a:r>
            <a:r>
              <a:rPr sz="1300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process.</a:t>
            </a:r>
            <a:r>
              <a:rPr sz="1300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1300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might</a:t>
            </a:r>
            <a:r>
              <a:rPr sz="1300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find</a:t>
            </a:r>
            <a:r>
              <a:rPr sz="1300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that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one of 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your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 domains is huge and needs to be broken down </a:t>
            </a:r>
            <a:r>
              <a:rPr sz="1300" spc="-6" dirty="0">
                <a:solidFill>
                  <a:srgbClr val="333333"/>
                </a:solidFill>
                <a:latin typeface="Trebuchet MS"/>
                <a:cs typeface="Trebuchet MS"/>
              </a:rPr>
              <a:t>further.</a:t>
            </a:r>
            <a:endParaRPr sz="1300" dirty="0">
              <a:latin typeface="Trebuchet MS"/>
              <a:cs typeface="Trebuchet MS"/>
            </a:endParaRPr>
          </a:p>
          <a:p>
            <a:pPr marL="7620" marR="84455" algn="just">
              <a:lnSpc>
                <a:spcPct val="129800"/>
              </a:lnSpc>
              <a:spcBef>
                <a:spcPts val="818"/>
              </a:spcBef>
            </a:pP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Once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have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 worked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out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29" dirty="0">
                <a:solidFill>
                  <a:srgbClr val="333333"/>
                </a:solidFill>
                <a:latin typeface="Trebuchet MS"/>
                <a:cs typeface="Trebuchet MS"/>
              </a:rPr>
              <a:t>what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 the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main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domains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42" dirty="0">
                <a:solidFill>
                  <a:srgbClr val="333333"/>
                </a:solidFill>
                <a:latin typeface="Trebuchet MS"/>
                <a:cs typeface="Trebuchet MS"/>
              </a:rPr>
              <a:t>are,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next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step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 work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6" dirty="0">
                <a:solidFill>
                  <a:srgbClr val="333333"/>
                </a:solidFill>
                <a:latin typeface="Trebuchet MS"/>
                <a:cs typeface="Trebuchet MS"/>
              </a:rPr>
              <a:t>out 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1300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3" dirty="0">
                <a:solidFill>
                  <a:srgbClr val="333333"/>
                </a:solidFill>
                <a:latin typeface="Trebuchet MS"/>
                <a:cs typeface="Trebuchet MS"/>
              </a:rPr>
              <a:t>key</a:t>
            </a:r>
            <a:r>
              <a:rPr sz="1300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parts</a:t>
            </a:r>
            <a:r>
              <a:rPr sz="1300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19" dirty="0">
                <a:solidFill>
                  <a:srgbClr val="333333"/>
                </a:solidFill>
                <a:latin typeface="Trebuchet MS"/>
                <a:cs typeface="Trebuchet MS"/>
              </a:rPr>
              <a:t>that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make</a:t>
            </a:r>
            <a:r>
              <a:rPr sz="1300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up</a:t>
            </a:r>
            <a:r>
              <a:rPr sz="1300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Trebuchet MS"/>
                <a:cs typeface="Trebuchet MS"/>
              </a:rPr>
              <a:t>each</a:t>
            </a:r>
            <a:r>
              <a:rPr sz="1300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spc="-6" dirty="0">
                <a:solidFill>
                  <a:srgbClr val="333333"/>
                </a:solidFill>
                <a:latin typeface="Trebuchet MS"/>
                <a:cs typeface="Trebuchet MS"/>
              </a:rPr>
              <a:t>domain.</a:t>
            </a:r>
            <a:endParaRPr sz="13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8539" y="6664659"/>
            <a:ext cx="1431465" cy="80577"/>
          </a:xfrm>
          <a:prstGeom prst="rect">
            <a:avLst/>
          </a:prstGeom>
        </p:spPr>
        <p:txBody>
          <a:bodyPr vert="horz" wrap="square" lIns="0" tIns="1629" rIns="0" bIns="0" rtlCol="0">
            <a:spAutoFit/>
          </a:bodyPr>
          <a:lstStyle/>
          <a:p>
            <a:pPr marL="8145">
              <a:lnSpc>
                <a:spcPct val="100000"/>
              </a:lnSpc>
              <a:spcBef>
                <a:spcPts val="13"/>
              </a:spcBef>
            </a:pPr>
            <a:r>
              <a:rPr sz="513" spc="-6" dirty="0">
                <a:latin typeface="Arial MT"/>
                <a:cs typeface="Arial MT"/>
              </a:rPr>
              <a:t>https://</a:t>
            </a:r>
            <a:r>
              <a:rPr sz="513" spc="-6" dirty="0">
                <a:latin typeface="Arial MT"/>
                <a:cs typeface="Arial MT"/>
                <a:hlinkClick r:id="rId2"/>
              </a:rPr>
              <a:t>www.alexhyett.com/domain-driven-design/</a:t>
            </a:r>
            <a:endParaRPr sz="513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29" rIns="0" bIns="0" rtlCol="0">
            <a:spAutoFit/>
          </a:bodyPr>
          <a:lstStyle/>
          <a:p>
            <a:pPr marL="24434">
              <a:lnSpc>
                <a:spcPct val="100000"/>
              </a:lnSpc>
              <a:spcBef>
                <a:spcPts val="13"/>
              </a:spcBef>
            </a:pPr>
            <a:fld id="{81D60167-4931-47E6-BA6A-407CBD079E47}" type="slidenum">
              <a:rPr spc="-16" dirty="0"/>
              <a:pPr marL="24434">
                <a:lnSpc>
                  <a:spcPct val="100000"/>
                </a:lnSpc>
                <a:spcBef>
                  <a:spcPts val="13"/>
                </a:spcBef>
              </a:pPr>
              <a:t>49</a:t>
            </a:fld>
            <a:r>
              <a:rPr spc="-16" dirty="0"/>
              <a:t>/7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42102" y="103888"/>
            <a:ext cx="1611467" cy="8715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lnSpc>
                <a:spcPct val="100000"/>
              </a:lnSpc>
              <a:spcBef>
                <a:spcPts val="64"/>
              </a:spcBef>
            </a:pPr>
            <a:r>
              <a:rPr sz="513" spc="-6" dirty="0">
                <a:latin typeface="Arial MT"/>
                <a:cs typeface="Arial MT"/>
              </a:rPr>
              <a:t>Domain-</a:t>
            </a:r>
            <a:r>
              <a:rPr sz="513" dirty="0">
                <a:latin typeface="Arial MT"/>
                <a:cs typeface="Arial MT"/>
              </a:rPr>
              <a:t>Driven</a:t>
            </a:r>
            <a:r>
              <a:rPr sz="513" spc="-3" dirty="0">
                <a:latin typeface="Arial MT"/>
                <a:cs typeface="Arial MT"/>
              </a:rPr>
              <a:t> </a:t>
            </a:r>
            <a:r>
              <a:rPr sz="513" dirty="0">
                <a:latin typeface="Arial MT"/>
                <a:cs typeface="Arial MT"/>
              </a:rPr>
              <a:t>Design: Simple</a:t>
            </a:r>
            <a:r>
              <a:rPr sz="513" spc="-3" dirty="0">
                <a:latin typeface="Arial MT"/>
                <a:cs typeface="Arial MT"/>
              </a:rPr>
              <a:t> </a:t>
            </a:r>
            <a:r>
              <a:rPr sz="513" spc="-6" dirty="0">
                <a:latin typeface="Arial MT"/>
                <a:cs typeface="Arial MT"/>
              </a:rPr>
              <a:t>Explanation</a:t>
            </a:r>
            <a:r>
              <a:rPr sz="513" dirty="0">
                <a:latin typeface="Arial MT"/>
                <a:cs typeface="Arial MT"/>
              </a:rPr>
              <a:t> |</a:t>
            </a:r>
            <a:r>
              <a:rPr sz="513" spc="-29" dirty="0">
                <a:latin typeface="Arial MT"/>
                <a:cs typeface="Arial MT"/>
              </a:rPr>
              <a:t> </a:t>
            </a:r>
            <a:r>
              <a:rPr sz="513" dirty="0">
                <a:latin typeface="Arial MT"/>
                <a:cs typeface="Arial MT"/>
              </a:rPr>
              <a:t>Alex</a:t>
            </a:r>
            <a:r>
              <a:rPr sz="513" spc="-3" dirty="0">
                <a:latin typeface="Arial MT"/>
                <a:cs typeface="Arial MT"/>
              </a:rPr>
              <a:t> </a:t>
            </a:r>
            <a:r>
              <a:rPr sz="513" spc="-13" dirty="0">
                <a:latin typeface="Arial MT"/>
                <a:cs typeface="Arial MT"/>
              </a:rPr>
              <a:t>Hyett</a:t>
            </a:r>
            <a:endParaRPr sz="51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>
            <a:extLst>
              <a:ext uri="{FF2B5EF4-FFF2-40B4-BE49-F238E27FC236}">
                <a16:creationId xmlns:a16="http://schemas.microsoft.com/office/drawing/2014/main" id="{9AFD1DC2-52C7-91F2-5284-E24AD9986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933" y="4145200"/>
            <a:ext cx="2777550" cy="2076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Shape 65537">
            <a:extLst>
              <a:ext uri="{FF2B5EF4-FFF2-40B4-BE49-F238E27FC236}">
                <a16:creationId xmlns:a16="http://schemas.microsoft.com/office/drawing/2014/main" id="{D9B7C8C4-7522-CBA0-B5DB-80F81E098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7020" y="773119"/>
            <a:ext cx="6345260" cy="709865"/>
          </a:xfrm>
        </p:spPr>
        <p:txBody>
          <a:bodyPr/>
          <a:lstStyle/>
          <a:p>
            <a:pPr marL="0" indent="0" defTabSz="914400" eaLnBrk="1" hangingPunct="1"/>
            <a:r>
              <a:rPr lang="en-US" altLang="en-US">
                <a:solidFill>
                  <a:srgbClr val="FFFFFF"/>
                </a:solidFill>
              </a:rPr>
              <a:t>Let’s Refactor</a:t>
            </a:r>
          </a:p>
        </p:txBody>
      </p:sp>
      <p:pic>
        <p:nvPicPr>
          <p:cNvPr id="17412" name="Picture 2">
            <a:extLst>
              <a:ext uri="{FF2B5EF4-FFF2-40B4-BE49-F238E27FC236}">
                <a16:creationId xmlns:a16="http://schemas.microsoft.com/office/drawing/2014/main" id="{D9F661CA-A0C9-E736-03E7-12FB44D82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43" y="1599805"/>
            <a:ext cx="3342585" cy="1931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ight Arrow 7">
            <a:extLst>
              <a:ext uri="{FF2B5EF4-FFF2-40B4-BE49-F238E27FC236}">
                <a16:creationId xmlns:a16="http://schemas.microsoft.com/office/drawing/2014/main" id="{2F613391-9262-A105-3B32-23866B5E0CD8}"/>
              </a:ext>
            </a:extLst>
          </p:cNvPr>
          <p:cNvSpPr>
            <a:spLocks noChangeArrowheads="1"/>
          </p:cNvSpPr>
          <p:nvPr/>
        </p:nvSpPr>
        <p:spPr bwMode="auto">
          <a:xfrm rot="1629032">
            <a:off x="4889353" y="4500180"/>
            <a:ext cx="407996" cy="389432"/>
          </a:xfrm>
          <a:prstGeom prst="rightArrow">
            <a:avLst>
              <a:gd name="adj1" fmla="val 50000"/>
              <a:gd name="adj2" fmla="val 5009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7414" name="Right Arrow 8">
            <a:extLst>
              <a:ext uri="{FF2B5EF4-FFF2-40B4-BE49-F238E27FC236}">
                <a16:creationId xmlns:a16="http://schemas.microsoft.com/office/drawing/2014/main" id="{5AC7B142-8C43-BD7D-6E88-196CF07B1104}"/>
              </a:ext>
            </a:extLst>
          </p:cNvPr>
          <p:cNvSpPr>
            <a:spLocks noChangeArrowheads="1"/>
          </p:cNvSpPr>
          <p:nvPr/>
        </p:nvSpPr>
        <p:spPr bwMode="auto">
          <a:xfrm rot="1629032">
            <a:off x="4355953" y="4195380"/>
            <a:ext cx="407996" cy="389432"/>
          </a:xfrm>
          <a:prstGeom prst="rightArrow">
            <a:avLst>
              <a:gd name="adj1" fmla="val 50000"/>
              <a:gd name="adj2" fmla="val 5009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7415" name="Right Arrow 9">
            <a:extLst>
              <a:ext uri="{FF2B5EF4-FFF2-40B4-BE49-F238E27FC236}">
                <a16:creationId xmlns:a16="http://schemas.microsoft.com/office/drawing/2014/main" id="{7C2CF6F4-C9A8-E845-913B-7822F0DE6BEA}"/>
              </a:ext>
            </a:extLst>
          </p:cNvPr>
          <p:cNvSpPr>
            <a:spLocks noChangeArrowheads="1"/>
          </p:cNvSpPr>
          <p:nvPr/>
        </p:nvSpPr>
        <p:spPr bwMode="auto">
          <a:xfrm rot="1629032">
            <a:off x="3746353" y="3890580"/>
            <a:ext cx="407996" cy="389432"/>
          </a:xfrm>
          <a:prstGeom prst="rightArrow">
            <a:avLst>
              <a:gd name="adj1" fmla="val 50000"/>
              <a:gd name="adj2" fmla="val 5009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7416" name="Right Arrow 10">
            <a:extLst>
              <a:ext uri="{FF2B5EF4-FFF2-40B4-BE49-F238E27FC236}">
                <a16:creationId xmlns:a16="http://schemas.microsoft.com/office/drawing/2014/main" id="{DE311792-B800-F960-C454-5C10D82C5882}"/>
              </a:ext>
            </a:extLst>
          </p:cNvPr>
          <p:cNvSpPr>
            <a:spLocks noChangeArrowheads="1"/>
          </p:cNvSpPr>
          <p:nvPr/>
        </p:nvSpPr>
        <p:spPr bwMode="auto">
          <a:xfrm rot="1629032">
            <a:off x="3212953" y="3509580"/>
            <a:ext cx="407996" cy="389432"/>
          </a:xfrm>
          <a:prstGeom prst="rightArrow">
            <a:avLst>
              <a:gd name="adj1" fmla="val 50000"/>
              <a:gd name="adj2" fmla="val 5009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348539" y="6664659"/>
            <a:ext cx="1431465" cy="80577"/>
          </a:xfrm>
          <a:prstGeom prst="rect">
            <a:avLst/>
          </a:prstGeom>
        </p:spPr>
        <p:txBody>
          <a:bodyPr vert="horz" wrap="square" lIns="0" tIns="1629" rIns="0" bIns="0" rtlCol="0">
            <a:spAutoFit/>
          </a:bodyPr>
          <a:lstStyle/>
          <a:p>
            <a:pPr marL="8145">
              <a:lnSpc>
                <a:spcPct val="100000"/>
              </a:lnSpc>
              <a:spcBef>
                <a:spcPts val="13"/>
              </a:spcBef>
            </a:pPr>
            <a:r>
              <a:rPr sz="513" spc="-6" dirty="0">
                <a:latin typeface="Arial MT"/>
                <a:cs typeface="Arial MT"/>
              </a:rPr>
              <a:t>https://</a:t>
            </a:r>
            <a:r>
              <a:rPr sz="513" spc="-6" dirty="0">
                <a:latin typeface="Arial MT"/>
                <a:cs typeface="Arial MT"/>
                <a:hlinkClick r:id="rId2"/>
              </a:rPr>
              <a:t>www.alexhyett.com/domain-driven-design/</a:t>
            </a:r>
            <a:endParaRPr sz="513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29" rIns="0" bIns="0" rtlCol="0">
            <a:spAutoFit/>
          </a:bodyPr>
          <a:lstStyle/>
          <a:p>
            <a:pPr marL="24434">
              <a:lnSpc>
                <a:spcPct val="100000"/>
              </a:lnSpc>
              <a:spcBef>
                <a:spcPts val="13"/>
              </a:spcBef>
            </a:pPr>
            <a:fld id="{81D60167-4931-47E6-BA6A-407CBD079E47}" type="slidenum">
              <a:rPr spc="-16" dirty="0"/>
              <a:pPr marL="24434">
                <a:lnSpc>
                  <a:spcPct val="100000"/>
                </a:lnSpc>
                <a:spcBef>
                  <a:spcPts val="13"/>
                </a:spcBef>
              </a:pPr>
              <a:t>50</a:t>
            </a:fld>
            <a:r>
              <a:rPr spc="-16" dirty="0"/>
              <a:t>/7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348539" y="75760"/>
            <a:ext cx="1235173" cy="323760"/>
          </a:xfrm>
          <a:prstGeom prst="rect">
            <a:avLst/>
          </a:prstGeom>
        </p:spPr>
        <p:txBody>
          <a:bodyPr vert="horz" wrap="square" lIns="0" tIns="36245" rIns="0" bIns="0" rtlCol="0">
            <a:spAutoFit/>
          </a:bodyPr>
          <a:lstStyle/>
          <a:p>
            <a:pPr marL="8145">
              <a:lnSpc>
                <a:spcPct val="100000"/>
              </a:lnSpc>
              <a:spcBef>
                <a:spcPts val="285"/>
              </a:spcBef>
            </a:pPr>
            <a:r>
              <a:rPr sz="513" dirty="0">
                <a:latin typeface="Arial MT"/>
                <a:cs typeface="Arial MT"/>
              </a:rPr>
              <a:t>6/6/24,</a:t>
            </a:r>
            <a:r>
              <a:rPr sz="513" spc="-32" dirty="0">
                <a:latin typeface="Arial MT"/>
                <a:cs typeface="Arial MT"/>
              </a:rPr>
              <a:t> </a:t>
            </a:r>
            <a:r>
              <a:rPr sz="513" dirty="0">
                <a:latin typeface="Arial MT"/>
                <a:cs typeface="Arial MT"/>
              </a:rPr>
              <a:t>12:51</a:t>
            </a:r>
            <a:r>
              <a:rPr sz="513" spc="-32" dirty="0">
                <a:latin typeface="Arial MT"/>
                <a:cs typeface="Arial MT"/>
              </a:rPr>
              <a:t> </a:t>
            </a:r>
            <a:r>
              <a:rPr sz="513" spc="-16" dirty="0">
                <a:latin typeface="Arial MT"/>
                <a:cs typeface="Arial MT"/>
              </a:rPr>
              <a:t>PM</a:t>
            </a:r>
            <a:endParaRPr sz="513">
              <a:latin typeface="Arial MT"/>
              <a:cs typeface="Arial MT"/>
            </a:endParaRPr>
          </a:p>
          <a:p>
            <a:pPr marL="231304">
              <a:lnSpc>
                <a:spcPct val="100000"/>
              </a:lnSpc>
              <a:spcBef>
                <a:spcPts val="426"/>
              </a:spcBef>
            </a:pPr>
            <a:r>
              <a:rPr sz="962" b="1" dirty="0">
                <a:latin typeface="Trebuchet MS"/>
                <a:cs typeface="Trebuchet MS"/>
              </a:rPr>
              <a:t>Bounded</a:t>
            </a:r>
            <a:r>
              <a:rPr sz="962" b="1" spc="42" dirty="0">
                <a:latin typeface="Trebuchet MS"/>
                <a:cs typeface="Trebuchet MS"/>
              </a:rPr>
              <a:t> </a:t>
            </a:r>
            <a:r>
              <a:rPr sz="962" b="1" spc="-6" dirty="0">
                <a:latin typeface="Trebuchet MS"/>
                <a:cs typeface="Trebuchet MS"/>
              </a:rPr>
              <a:t>Context</a:t>
            </a:r>
            <a:endParaRPr sz="962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1983" y="502100"/>
            <a:ext cx="3995477" cy="5868395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 marR="70043">
              <a:lnSpc>
                <a:spcPct val="129800"/>
              </a:lnSpc>
              <a:spcBef>
                <a:spcPts val="61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If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we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have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closer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look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at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billing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we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might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have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subscribers,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accounts, payment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details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subscription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plans.</a:t>
            </a:r>
            <a:endParaRPr sz="834">
              <a:latin typeface="Trebuchet MS"/>
              <a:cs typeface="Trebuchet MS"/>
            </a:endParaRPr>
          </a:p>
          <a:p>
            <a:pPr marL="8145" marR="190174" algn="just">
              <a:lnSpc>
                <a:spcPct val="127400"/>
              </a:lnSpc>
              <a:spcBef>
                <a:spcPts val="840"/>
              </a:spcBef>
            </a:pP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What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42" dirty="0">
                <a:solidFill>
                  <a:srgbClr val="333333"/>
                </a:solidFill>
                <a:latin typeface="Trebuchet MS"/>
                <a:cs typeface="Trebuchet MS"/>
              </a:rPr>
              <a:t>will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notice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when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35" dirty="0">
                <a:solidFill>
                  <a:srgbClr val="333333"/>
                </a:solidFill>
                <a:latin typeface="Trebuchet MS"/>
                <a:cs typeface="Trebuchet MS"/>
              </a:rPr>
              <a:t>go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through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this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exercise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there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42" dirty="0">
                <a:solidFill>
                  <a:srgbClr val="333333"/>
                </a:solidFill>
                <a:latin typeface="Trebuchet MS"/>
                <a:cs typeface="Trebuchet MS"/>
              </a:rPr>
              <a:t>will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parts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common</a:t>
            </a:r>
            <a:r>
              <a:rPr sz="834" spc="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across</a:t>
            </a:r>
            <a:r>
              <a:rPr sz="834" spc="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multiple</a:t>
            </a:r>
            <a:r>
              <a:rPr sz="834" spc="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subdomains.</a:t>
            </a:r>
            <a:r>
              <a:rPr sz="834" spc="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sz="834" spc="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example,</a:t>
            </a:r>
            <a:r>
              <a:rPr sz="834" spc="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subscribers</a:t>
            </a:r>
            <a:r>
              <a:rPr sz="834" spc="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sz="834" spc="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users</a:t>
            </a:r>
            <a:r>
              <a:rPr sz="834" spc="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will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likely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come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up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across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whole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system.</a:t>
            </a:r>
            <a:endParaRPr sz="834">
              <a:latin typeface="Trebuchet MS"/>
              <a:cs typeface="Trebuchet MS"/>
            </a:endParaRPr>
          </a:p>
          <a:p>
            <a:pPr marL="8145" marR="3258">
              <a:lnSpc>
                <a:spcPct val="127400"/>
              </a:lnSpc>
              <a:spcBef>
                <a:spcPts val="843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Each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42" dirty="0">
                <a:solidFill>
                  <a:srgbClr val="333333"/>
                </a:solidFill>
                <a:latin typeface="Trebuchet MS"/>
                <a:cs typeface="Trebuchet MS"/>
              </a:rPr>
              <a:t>will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have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own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preference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32" dirty="0">
                <a:solidFill>
                  <a:srgbClr val="333333"/>
                </a:solidFill>
                <a:latin typeface="Trebuchet MS"/>
                <a:cs typeface="Trebuchet MS"/>
              </a:rPr>
              <a:t>as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what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call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users.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billing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may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call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them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subscribers or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customers.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video streaming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might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call</a:t>
            </a:r>
            <a:r>
              <a:rPr sz="834" spc="-51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them</a:t>
            </a:r>
            <a:r>
              <a:rPr sz="834" spc="-48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viewers.</a:t>
            </a:r>
            <a:endParaRPr sz="834">
              <a:latin typeface="Trebuchet MS"/>
              <a:cs typeface="Trebuchet MS"/>
            </a:endParaRPr>
          </a:p>
          <a:p>
            <a:pPr marL="8145" marR="21176">
              <a:lnSpc>
                <a:spcPct val="127400"/>
              </a:lnSpc>
              <a:spcBef>
                <a:spcPts val="840"/>
              </a:spcBef>
            </a:pPr>
            <a:r>
              <a:rPr sz="834" spc="55" dirty="0">
                <a:solidFill>
                  <a:srgbClr val="333333"/>
                </a:solidFill>
                <a:latin typeface="Trebuchet MS"/>
                <a:cs typeface="Trebuchet MS"/>
              </a:rPr>
              <a:t>DDD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copes 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with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this by creating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what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called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a Bounded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Context.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Each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subdomain </a:t>
            </a:r>
            <a:r>
              <a:rPr sz="834" spc="-42" dirty="0">
                <a:solidFill>
                  <a:srgbClr val="333333"/>
                </a:solidFill>
                <a:latin typeface="Trebuchet MS"/>
                <a:cs typeface="Trebuchet MS"/>
              </a:rPr>
              <a:t>will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have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own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Bounded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Context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allowing the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language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used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each</a:t>
            </a:r>
            <a:r>
              <a:rPr sz="834" spc="321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different.</a:t>
            </a:r>
            <a:endParaRPr sz="834">
              <a:latin typeface="Trebuchet MS"/>
              <a:cs typeface="Trebuchet MS"/>
            </a:endParaRPr>
          </a:p>
          <a:p>
            <a:pPr marL="8145" marR="68820">
              <a:lnSpc>
                <a:spcPct val="125000"/>
              </a:lnSpc>
              <a:spcBef>
                <a:spcPts val="866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don’t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need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42" dirty="0">
                <a:solidFill>
                  <a:srgbClr val="333333"/>
                </a:solidFill>
                <a:latin typeface="Trebuchet MS"/>
                <a:cs typeface="Trebuchet MS"/>
              </a:rPr>
              <a:t>try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force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whole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agree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on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what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call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“Users”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just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need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agree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on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language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use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within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that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subdomain.</a:t>
            </a:r>
            <a:endParaRPr sz="834">
              <a:latin typeface="Trebuchet MS"/>
              <a:cs typeface="Trebuchet MS"/>
            </a:endParaRPr>
          </a:p>
          <a:p>
            <a:pPr marL="8145" marR="57012">
              <a:lnSpc>
                <a:spcPct val="127400"/>
              </a:lnSpc>
              <a:spcBef>
                <a:spcPts val="843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If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have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done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good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job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should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find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some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clear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separation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between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different</a:t>
            </a:r>
            <a:r>
              <a:rPr sz="834" spc="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subdomains</a:t>
            </a:r>
            <a:r>
              <a:rPr sz="834" spc="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sz="834" spc="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language</a:t>
            </a:r>
            <a:r>
              <a:rPr sz="834" spc="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used.</a:t>
            </a:r>
            <a:r>
              <a:rPr sz="834" spc="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Each</a:t>
            </a:r>
            <a:r>
              <a:rPr sz="834" spc="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subdomain</a:t>
            </a:r>
            <a:r>
              <a:rPr sz="834" spc="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should</a:t>
            </a:r>
            <a:r>
              <a:rPr sz="834" spc="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have</a:t>
            </a:r>
            <a:r>
              <a:rPr sz="834" spc="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at</a:t>
            </a:r>
            <a:r>
              <a:rPr sz="834" spc="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least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48" dirty="0">
                <a:solidFill>
                  <a:srgbClr val="333333"/>
                </a:solidFill>
                <a:latin typeface="Trebuchet MS"/>
                <a:cs typeface="Trebuchet MS"/>
              </a:rPr>
              <a:t>few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things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unique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just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domain.</a:t>
            </a:r>
            <a:endParaRPr sz="834">
              <a:latin typeface="Trebuchet MS"/>
              <a:cs typeface="Trebuchet MS"/>
            </a:endParaRPr>
          </a:p>
          <a:p>
            <a:pPr marL="8145" marR="225196" algn="just">
              <a:lnSpc>
                <a:spcPct val="129800"/>
              </a:lnSpc>
              <a:spcBef>
                <a:spcPts val="818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sz="834" spc="-38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example,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billing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42" dirty="0">
                <a:solidFill>
                  <a:srgbClr val="333333"/>
                </a:solidFill>
                <a:latin typeface="Trebuchet MS"/>
                <a:cs typeface="Trebuchet MS"/>
              </a:rPr>
              <a:t>will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contain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payment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details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which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wouldn’t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expect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see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any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other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domains.</a:t>
            </a:r>
            <a:endParaRPr sz="834">
              <a:latin typeface="Trebuchet MS"/>
              <a:cs typeface="Trebuchet MS"/>
            </a:endParaRPr>
          </a:p>
          <a:p>
            <a:pPr marL="8145" marR="109544">
              <a:lnSpc>
                <a:spcPct val="127400"/>
              </a:lnSpc>
              <a:spcBef>
                <a:spcPts val="840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aim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here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build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up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model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with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the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the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different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elements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make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up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each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domain.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elements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inside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called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Entities which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115" dirty="0">
                <a:solidFill>
                  <a:srgbClr val="333333"/>
                </a:solidFill>
                <a:latin typeface="Trebuchet MS"/>
                <a:cs typeface="Trebuchet MS"/>
              </a:rPr>
              <a:t>I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42" dirty="0">
                <a:solidFill>
                  <a:srgbClr val="333333"/>
                </a:solidFill>
                <a:latin typeface="Trebuchet MS"/>
                <a:cs typeface="Trebuchet MS"/>
              </a:rPr>
              <a:t>will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cover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more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detail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bit.</a:t>
            </a:r>
            <a:endParaRPr sz="834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834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834">
              <a:latin typeface="Trebuchet MS"/>
              <a:cs typeface="Trebuchet MS"/>
            </a:endParaRPr>
          </a:p>
          <a:p>
            <a:pPr marL="8145">
              <a:lnSpc>
                <a:spcPct val="100000"/>
              </a:lnSpc>
              <a:spcBef>
                <a:spcPts val="3"/>
              </a:spcBef>
            </a:pPr>
            <a:r>
              <a:rPr sz="962" b="1" spc="-6" dirty="0">
                <a:latin typeface="Trebuchet MS"/>
                <a:cs typeface="Trebuchet MS"/>
              </a:rPr>
              <a:t>Relationships</a:t>
            </a:r>
            <a:endParaRPr sz="962">
              <a:latin typeface="Trebuchet MS"/>
              <a:cs typeface="Trebuchet MS"/>
            </a:endParaRPr>
          </a:p>
          <a:p>
            <a:pPr marL="8145" marR="90404">
              <a:lnSpc>
                <a:spcPct val="125000"/>
              </a:lnSpc>
              <a:spcBef>
                <a:spcPts val="984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Once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we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know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what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different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subdomains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we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need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work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out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how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they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interact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what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relationships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exist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between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them.</a:t>
            </a:r>
            <a:endParaRPr sz="834">
              <a:latin typeface="Trebuchet MS"/>
              <a:cs typeface="Trebuchet MS"/>
            </a:endParaRPr>
          </a:p>
          <a:p>
            <a:pPr marL="8145" marR="293609">
              <a:lnSpc>
                <a:spcPct val="127400"/>
              </a:lnSpc>
              <a:spcBef>
                <a:spcPts val="840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We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this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by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creating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Context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38" dirty="0">
                <a:solidFill>
                  <a:srgbClr val="333333"/>
                </a:solidFill>
                <a:latin typeface="Trebuchet MS"/>
                <a:cs typeface="Trebuchet MS"/>
              </a:rPr>
              <a:t>Map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which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outlines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which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subdomains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communicate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with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each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38" dirty="0">
                <a:solidFill>
                  <a:srgbClr val="333333"/>
                </a:solidFill>
                <a:latin typeface="Trebuchet MS"/>
                <a:cs typeface="Trebuchet MS"/>
              </a:rPr>
              <a:t>other,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how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they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communicate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direction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communication.</a:t>
            </a:r>
            <a:endParaRPr sz="834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7"/>
              </a:spcBef>
            </a:pPr>
            <a:endParaRPr sz="834">
              <a:latin typeface="Trebuchet MS"/>
              <a:cs typeface="Trebuchet MS"/>
            </a:endParaRPr>
          </a:p>
          <a:p>
            <a:pPr marL="8145">
              <a:lnSpc>
                <a:spcPct val="100000"/>
              </a:lnSpc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interactions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between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subdomains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42" dirty="0">
                <a:solidFill>
                  <a:srgbClr val="333333"/>
                </a:solidFill>
                <a:latin typeface="Trebuchet MS"/>
                <a:cs typeface="Trebuchet MS"/>
              </a:rPr>
              <a:t>will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usually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happen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between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entities.</a:t>
            </a:r>
            <a:endParaRPr sz="834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2102" y="103888"/>
            <a:ext cx="1611467" cy="8715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lnSpc>
                <a:spcPct val="100000"/>
              </a:lnSpc>
              <a:spcBef>
                <a:spcPts val="64"/>
              </a:spcBef>
            </a:pPr>
            <a:r>
              <a:rPr sz="513" spc="-6" dirty="0">
                <a:latin typeface="Arial MT"/>
                <a:cs typeface="Arial MT"/>
              </a:rPr>
              <a:t>Domain-</a:t>
            </a:r>
            <a:r>
              <a:rPr sz="513" dirty="0">
                <a:latin typeface="Arial MT"/>
                <a:cs typeface="Arial MT"/>
              </a:rPr>
              <a:t>Driven</a:t>
            </a:r>
            <a:r>
              <a:rPr sz="513" spc="-3" dirty="0">
                <a:latin typeface="Arial MT"/>
                <a:cs typeface="Arial MT"/>
              </a:rPr>
              <a:t> </a:t>
            </a:r>
            <a:r>
              <a:rPr sz="513" dirty="0">
                <a:latin typeface="Arial MT"/>
                <a:cs typeface="Arial MT"/>
              </a:rPr>
              <a:t>Design: Simple</a:t>
            </a:r>
            <a:r>
              <a:rPr sz="513" spc="-3" dirty="0">
                <a:latin typeface="Arial MT"/>
                <a:cs typeface="Arial MT"/>
              </a:rPr>
              <a:t> </a:t>
            </a:r>
            <a:r>
              <a:rPr sz="513" spc="-6" dirty="0">
                <a:latin typeface="Arial MT"/>
                <a:cs typeface="Arial MT"/>
              </a:rPr>
              <a:t>Explanation</a:t>
            </a:r>
            <a:r>
              <a:rPr sz="513" dirty="0">
                <a:latin typeface="Arial MT"/>
                <a:cs typeface="Arial MT"/>
              </a:rPr>
              <a:t> |</a:t>
            </a:r>
            <a:r>
              <a:rPr sz="513" spc="-29" dirty="0">
                <a:latin typeface="Arial MT"/>
                <a:cs typeface="Arial MT"/>
              </a:rPr>
              <a:t> </a:t>
            </a:r>
            <a:r>
              <a:rPr sz="513" dirty="0">
                <a:latin typeface="Arial MT"/>
                <a:cs typeface="Arial MT"/>
              </a:rPr>
              <a:t>Alex</a:t>
            </a:r>
            <a:r>
              <a:rPr sz="513" spc="-3" dirty="0">
                <a:latin typeface="Arial MT"/>
                <a:cs typeface="Arial MT"/>
              </a:rPr>
              <a:t> </a:t>
            </a:r>
            <a:r>
              <a:rPr sz="513" spc="-13" dirty="0">
                <a:latin typeface="Arial MT"/>
                <a:cs typeface="Arial MT"/>
              </a:rPr>
              <a:t>Hyett</a:t>
            </a:r>
            <a:endParaRPr sz="51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7000" y="995712"/>
            <a:ext cx="36652" cy="36652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8"/>
                </a:moveTo>
                <a:lnTo>
                  <a:pt x="24785" y="57148"/>
                </a:lnTo>
                <a:lnTo>
                  <a:pt x="21140" y="56419"/>
                </a:lnTo>
                <a:lnTo>
                  <a:pt x="0" y="32361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1"/>
                </a:lnTo>
                <a:lnTo>
                  <a:pt x="32364" y="5714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17000" y="1154537"/>
            <a:ext cx="36652" cy="36652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8"/>
                </a:moveTo>
                <a:lnTo>
                  <a:pt x="24785" y="57148"/>
                </a:lnTo>
                <a:lnTo>
                  <a:pt x="21140" y="56419"/>
                </a:lnTo>
                <a:lnTo>
                  <a:pt x="0" y="32363"/>
                </a:lnTo>
                <a:lnTo>
                  <a:pt x="0" y="24782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3"/>
                </a:lnTo>
                <a:lnTo>
                  <a:pt x="32364" y="5714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17000" y="1319471"/>
            <a:ext cx="36652" cy="36652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8"/>
                </a:moveTo>
                <a:lnTo>
                  <a:pt x="24785" y="57148"/>
                </a:lnTo>
                <a:lnTo>
                  <a:pt x="21140" y="56419"/>
                </a:lnTo>
                <a:lnTo>
                  <a:pt x="0" y="32363"/>
                </a:lnTo>
                <a:lnTo>
                  <a:pt x="0" y="24782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3"/>
                </a:lnTo>
                <a:lnTo>
                  <a:pt x="32364" y="5714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48539" y="77206"/>
            <a:ext cx="4209280" cy="6250798"/>
          </a:xfrm>
          <a:prstGeom prst="rect">
            <a:avLst/>
          </a:prstGeom>
        </p:spPr>
        <p:txBody>
          <a:bodyPr vert="horz" wrap="square" lIns="0" tIns="34616" rIns="0" bIns="0" rtlCol="0">
            <a:spAutoFit/>
          </a:bodyPr>
          <a:lstStyle/>
          <a:p>
            <a:pPr marL="8145">
              <a:lnSpc>
                <a:spcPct val="100000"/>
              </a:lnSpc>
              <a:spcBef>
                <a:spcPts val="273"/>
              </a:spcBef>
              <a:tabLst>
                <a:tab pos="1801566" algn="l"/>
              </a:tabLst>
            </a:pPr>
            <a:r>
              <a:rPr sz="513" dirty="0">
                <a:latin typeface="Arial MT"/>
                <a:cs typeface="Arial MT"/>
              </a:rPr>
              <a:t>6/6/24,</a:t>
            </a:r>
            <a:r>
              <a:rPr sz="513" spc="-32" dirty="0">
                <a:latin typeface="Arial MT"/>
                <a:cs typeface="Arial MT"/>
              </a:rPr>
              <a:t> </a:t>
            </a:r>
            <a:r>
              <a:rPr sz="513" dirty="0">
                <a:latin typeface="Arial MT"/>
                <a:cs typeface="Arial MT"/>
              </a:rPr>
              <a:t>12:51</a:t>
            </a:r>
            <a:r>
              <a:rPr sz="513" spc="-32" dirty="0">
                <a:latin typeface="Arial MT"/>
                <a:cs typeface="Arial MT"/>
              </a:rPr>
              <a:t> </a:t>
            </a:r>
            <a:r>
              <a:rPr sz="513" spc="-16" dirty="0">
                <a:latin typeface="Arial MT"/>
                <a:cs typeface="Arial MT"/>
              </a:rPr>
              <a:t>PM</a:t>
            </a:r>
            <a:r>
              <a:rPr sz="513" dirty="0">
                <a:latin typeface="Arial MT"/>
                <a:cs typeface="Arial MT"/>
              </a:rPr>
              <a:t>	</a:t>
            </a:r>
            <a:r>
              <a:rPr sz="513" spc="-6" dirty="0">
                <a:latin typeface="Arial MT"/>
                <a:cs typeface="Arial MT"/>
              </a:rPr>
              <a:t>Domain-</a:t>
            </a:r>
            <a:r>
              <a:rPr sz="513" dirty="0">
                <a:latin typeface="Arial MT"/>
                <a:cs typeface="Arial MT"/>
              </a:rPr>
              <a:t>Driven</a:t>
            </a:r>
            <a:r>
              <a:rPr sz="513" spc="-3" dirty="0">
                <a:latin typeface="Arial MT"/>
                <a:cs typeface="Arial MT"/>
              </a:rPr>
              <a:t> </a:t>
            </a:r>
            <a:r>
              <a:rPr sz="513" dirty="0">
                <a:latin typeface="Arial MT"/>
                <a:cs typeface="Arial MT"/>
              </a:rPr>
              <a:t>Design: Simple</a:t>
            </a:r>
            <a:r>
              <a:rPr sz="513" spc="-3" dirty="0">
                <a:latin typeface="Arial MT"/>
                <a:cs typeface="Arial MT"/>
              </a:rPr>
              <a:t> </a:t>
            </a:r>
            <a:r>
              <a:rPr sz="513" spc="-6" dirty="0">
                <a:latin typeface="Arial MT"/>
                <a:cs typeface="Arial MT"/>
              </a:rPr>
              <a:t>Explanation</a:t>
            </a:r>
            <a:r>
              <a:rPr sz="513" dirty="0">
                <a:latin typeface="Arial MT"/>
                <a:cs typeface="Arial MT"/>
              </a:rPr>
              <a:t> |</a:t>
            </a:r>
            <a:r>
              <a:rPr sz="513" spc="-29" dirty="0">
                <a:latin typeface="Arial MT"/>
                <a:cs typeface="Arial MT"/>
              </a:rPr>
              <a:t> </a:t>
            </a:r>
            <a:r>
              <a:rPr sz="513" dirty="0">
                <a:latin typeface="Arial MT"/>
                <a:cs typeface="Arial MT"/>
              </a:rPr>
              <a:t>Alex</a:t>
            </a:r>
            <a:r>
              <a:rPr sz="513" spc="-3" dirty="0">
                <a:latin typeface="Arial MT"/>
                <a:cs typeface="Arial MT"/>
              </a:rPr>
              <a:t> </a:t>
            </a:r>
            <a:r>
              <a:rPr sz="513" spc="-6" dirty="0">
                <a:latin typeface="Arial MT"/>
                <a:cs typeface="Arial MT"/>
              </a:rPr>
              <a:t>Hyett</a:t>
            </a:r>
            <a:endParaRPr sz="513">
              <a:latin typeface="Arial MT"/>
              <a:cs typeface="Arial MT"/>
            </a:endParaRPr>
          </a:p>
          <a:p>
            <a:pPr marL="231304" marR="196690">
              <a:lnSpc>
                <a:spcPct val="125000"/>
              </a:lnSpc>
              <a:spcBef>
                <a:spcPts val="112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Back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our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Netflix example,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video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streaming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42" dirty="0">
                <a:solidFill>
                  <a:srgbClr val="333333"/>
                </a:solidFill>
                <a:latin typeface="Trebuchet MS"/>
                <a:cs typeface="Trebuchet MS"/>
              </a:rPr>
              <a:t>will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need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know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what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video</a:t>
            </a:r>
            <a:r>
              <a:rPr sz="834" spc="-38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quality</a:t>
            </a:r>
            <a:r>
              <a:rPr sz="834" spc="-38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38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stream</a:t>
            </a:r>
            <a:r>
              <a:rPr sz="834" spc="-38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38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38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viewers.</a:t>
            </a:r>
            <a:endParaRPr sz="834">
              <a:latin typeface="Trebuchet MS"/>
              <a:cs typeface="Trebuchet MS"/>
            </a:endParaRPr>
          </a:p>
          <a:p>
            <a:pPr marL="475639" marR="1020100" indent="-244335">
              <a:lnSpc>
                <a:spcPct val="211500"/>
              </a:lnSpc>
              <a:spcBef>
                <a:spcPts val="48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This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depends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on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what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subscription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plan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they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are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paying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for: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Basic</a:t>
            </a:r>
            <a:r>
              <a:rPr sz="834" spc="4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-</a:t>
            </a:r>
            <a:r>
              <a:rPr sz="834" spc="4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29" dirty="0">
                <a:solidFill>
                  <a:srgbClr val="333333"/>
                </a:solidFill>
                <a:latin typeface="Trebuchet MS"/>
                <a:cs typeface="Trebuchet MS"/>
              </a:rPr>
              <a:t>HD</a:t>
            </a:r>
            <a:endParaRPr sz="834">
              <a:latin typeface="Trebuchet MS"/>
              <a:cs typeface="Trebuchet MS"/>
            </a:endParaRPr>
          </a:p>
          <a:p>
            <a:pPr marL="475639" marR="2795603">
              <a:lnSpc>
                <a:spcPts val="1302"/>
              </a:lnSpc>
              <a:spcBef>
                <a:spcPts val="42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Standard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-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Full </a:t>
            </a:r>
            <a:r>
              <a:rPr sz="834" spc="29" dirty="0">
                <a:solidFill>
                  <a:srgbClr val="333333"/>
                </a:solidFill>
                <a:latin typeface="Trebuchet MS"/>
                <a:cs typeface="Trebuchet MS"/>
              </a:rPr>
              <a:t>HD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Premium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-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Ultra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29" dirty="0">
                <a:solidFill>
                  <a:srgbClr val="333333"/>
                </a:solidFill>
                <a:latin typeface="Trebuchet MS"/>
                <a:cs typeface="Trebuchet MS"/>
              </a:rPr>
              <a:t>HD</a:t>
            </a:r>
            <a:endParaRPr sz="834">
              <a:latin typeface="Trebuchet MS"/>
              <a:cs typeface="Trebuchet MS"/>
            </a:endParaRPr>
          </a:p>
          <a:p>
            <a:pPr marL="231304" marR="3258">
              <a:lnSpc>
                <a:spcPct val="127400"/>
              </a:lnSpc>
              <a:spcBef>
                <a:spcPts val="747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subscription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plan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however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42" dirty="0">
                <a:solidFill>
                  <a:srgbClr val="333333"/>
                </a:solidFill>
                <a:latin typeface="Trebuchet MS"/>
                <a:cs typeface="Trebuchet MS"/>
              </a:rPr>
              <a:t>will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outside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the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bounded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context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the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streaming domain.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It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doesn’t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need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know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what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users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paying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it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only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cares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about</a:t>
            </a:r>
            <a:r>
              <a:rPr sz="834" spc="321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streaming</a:t>
            </a:r>
            <a:r>
              <a:rPr sz="834" spc="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videos.</a:t>
            </a:r>
            <a:endParaRPr sz="834">
              <a:latin typeface="Trebuchet MS"/>
              <a:cs typeface="Trebuchet MS"/>
            </a:endParaRPr>
          </a:p>
          <a:p>
            <a:pPr marL="231304" marR="155560">
              <a:lnSpc>
                <a:spcPct val="125000"/>
              </a:lnSpc>
              <a:spcBef>
                <a:spcPts val="866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steaming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42" dirty="0">
                <a:solidFill>
                  <a:srgbClr val="333333"/>
                </a:solidFill>
                <a:latin typeface="Trebuchet MS"/>
                <a:cs typeface="Trebuchet MS"/>
              </a:rPr>
              <a:t>will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therefore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need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check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with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billing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find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out</a:t>
            </a:r>
            <a:r>
              <a:rPr sz="834" spc="-4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what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quality</a:t>
            </a:r>
            <a:r>
              <a:rPr sz="834" spc="-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video</a:t>
            </a:r>
            <a:r>
              <a:rPr sz="834" spc="-38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serve</a:t>
            </a:r>
            <a:r>
              <a:rPr sz="834" spc="-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38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user.</a:t>
            </a:r>
            <a:endParaRPr sz="834">
              <a:latin typeface="Trebuchet MS"/>
              <a:cs typeface="Trebuchet MS"/>
            </a:endParaRPr>
          </a:p>
          <a:p>
            <a:pPr marL="231304" marR="161669">
              <a:lnSpc>
                <a:spcPct val="129800"/>
              </a:lnSpc>
              <a:spcBef>
                <a:spcPts val="818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course,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billing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doesn’t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care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about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video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quality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it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only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cares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about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user’s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subscription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plan.</a:t>
            </a:r>
            <a:endParaRPr sz="834">
              <a:latin typeface="Trebuchet MS"/>
              <a:cs typeface="Trebuchet MS"/>
            </a:endParaRPr>
          </a:p>
          <a:p>
            <a:pPr marL="231304" marR="77780">
              <a:lnSpc>
                <a:spcPct val="125000"/>
              </a:lnSpc>
              <a:spcBef>
                <a:spcPts val="866"/>
              </a:spcBef>
            </a:pPr>
            <a:r>
              <a:rPr sz="834" spc="61" dirty="0">
                <a:solidFill>
                  <a:srgbClr val="333333"/>
                </a:solidFill>
                <a:latin typeface="Trebuchet MS"/>
                <a:cs typeface="Trebuchet MS"/>
              </a:rPr>
              <a:t>So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we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need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mapping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between the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viewer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the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streaming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with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subscriber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billing domain.</a:t>
            </a:r>
            <a:endParaRPr sz="834">
              <a:latin typeface="Trebuchet MS"/>
              <a:cs typeface="Trebuchet MS"/>
            </a:endParaRPr>
          </a:p>
          <a:p>
            <a:pPr marL="231304" marR="198319">
              <a:lnSpc>
                <a:spcPct val="127400"/>
              </a:lnSpc>
              <a:spcBef>
                <a:spcPts val="840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Now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make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sure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we don’t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pollute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either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with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information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doesn’t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need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42" dirty="0">
                <a:solidFill>
                  <a:srgbClr val="333333"/>
                </a:solidFill>
                <a:latin typeface="Trebuchet MS"/>
                <a:cs typeface="Trebuchet MS"/>
              </a:rPr>
              <a:t>there,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we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create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what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we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call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anti-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corruption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layer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which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does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translation</a:t>
            </a:r>
            <a:r>
              <a:rPr sz="834" spc="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between</a:t>
            </a:r>
            <a:r>
              <a:rPr sz="834" spc="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domains</a:t>
            </a:r>
            <a:r>
              <a:rPr sz="834" spc="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sz="834" spc="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us.</a:t>
            </a:r>
            <a:endParaRPr sz="834">
              <a:latin typeface="Trebuchet MS"/>
              <a:cs typeface="Trebuchet MS"/>
            </a:endParaRPr>
          </a:p>
          <a:p>
            <a:pPr marL="231304" marR="68414">
              <a:lnSpc>
                <a:spcPct val="129800"/>
              </a:lnSpc>
              <a:spcBef>
                <a:spcPts val="818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Once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we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have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outlined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domains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how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they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interact we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move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on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the next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stage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which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is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tactical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design.</a:t>
            </a:r>
            <a:endParaRPr sz="834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834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98"/>
              </a:spcBef>
            </a:pPr>
            <a:endParaRPr sz="834">
              <a:latin typeface="Trebuchet MS"/>
              <a:cs typeface="Trebuchet MS"/>
            </a:endParaRPr>
          </a:p>
          <a:p>
            <a:pPr marL="231304">
              <a:lnSpc>
                <a:spcPct val="100000"/>
              </a:lnSpc>
              <a:spcBef>
                <a:spcPts val="3"/>
              </a:spcBef>
            </a:pPr>
            <a:r>
              <a:rPr sz="962" b="1" dirty="0">
                <a:latin typeface="Trebuchet MS"/>
                <a:cs typeface="Trebuchet MS"/>
              </a:rPr>
              <a:t>Tactical</a:t>
            </a:r>
            <a:r>
              <a:rPr sz="962" b="1" spc="58" dirty="0">
                <a:latin typeface="Trebuchet MS"/>
                <a:cs typeface="Trebuchet MS"/>
              </a:rPr>
              <a:t> </a:t>
            </a:r>
            <a:r>
              <a:rPr sz="962" b="1" spc="29" dirty="0">
                <a:latin typeface="Trebuchet MS"/>
                <a:cs typeface="Trebuchet MS"/>
              </a:rPr>
              <a:t>Design</a:t>
            </a:r>
            <a:endParaRPr sz="962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8"/>
              </a:spcBef>
            </a:pPr>
            <a:endParaRPr sz="962">
              <a:latin typeface="Trebuchet MS"/>
              <a:cs typeface="Trebuchet MS"/>
            </a:endParaRPr>
          </a:p>
          <a:p>
            <a:pPr marL="231304" marR="63120">
              <a:lnSpc>
                <a:spcPct val="125000"/>
              </a:lnSpc>
            </a:pPr>
            <a:r>
              <a:rPr sz="834" spc="61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this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stage,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we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look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at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trying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refine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our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models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bit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42" dirty="0">
                <a:solidFill>
                  <a:srgbClr val="333333"/>
                </a:solidFill>
                <a:latin typeface="Trebuchet MS"/>
                <a:cs typeface="Trebuchet MS"/>
              </a:rPr>
              <a:t>further.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To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this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we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look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at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each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our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domains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work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out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what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objects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inside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them.</a:t>
            </a:r>
            <a:endParaRPr sz="834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7"/>
              </a:spcBef>
            </a:pPr>
            <a:endParaRPr sz="834">
              <a:latin typeface="Trebuchet MS"/>
              <a:cs typeface="Trebuchet MS"/>
            </a:endParaRPr>
          </a:p>
          <a:p>
            <a:pPr marL="231304">
              <a:lnSpc>
                <a:spcPct val="100000"/>
              </a:lnSpc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</a:t>
            </a:r>
            <a:r>
              <a:rPr sz="834" spc="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Objects</a:t>
            </a:r>
            <a:r>
              <a:rPr sz="834" spc="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come</a:t>
            </a:r>
            <a:r>
              <a:rPr sz="834" spc="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two</a:t>
            </a:r>
            <a:r>
              <a:rPr sz="834" spc="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forms.</a:t>
            </a:r>
            <a:endParaRPr sz="834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834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834">
              <a:latin typeface="Trebuchet MS"/>
              <a:cs typeface="Trebuchet MS"/>
            </a:endParaRPr>
          </a:p>
          <a:p>
            <a:pPr marL="231304">
              <a:lnSpc>
                <a:spcPct val="100000"/>
              </a:lnSpc>
            </a:pPr>
            <a:r>
              <a:rPr sz="962" b="1" spc="-6" dirty="0">
                <a:latin typeface="Trebuchet MS"/>
                <a:cs typeface="Trebuchet MS"/>
              </a:rPr>
              <a:t>Entities</a:t>
            </a:r>
            <a:endParaRPr sz="962">
              <a:latin typeface="Trebuchet MS"/>
              <a:cs typeface="Trebuchet MS"/>
            </a:endParaRPr>
          </a:p>
          <a:p>
            <a:pPr marL="231304" marR="41536">
              <a:lnSpc>
                <a:spcPct val="129800"/>
              </a:lnSpc>
              <a:spcBef>
                <a:spcPts val="940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entities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object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link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their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real-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world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counterparts.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61" dirty="0">
                <a:solidFill>
                  <a:srgbClr val="333333"/>
                </a:solidFill>
                <a:latin typeface="Trebuchet MS"/>
                <a:cs typeface="Trebuchet MS"/>
              </a:rPr>
              <a:t>So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example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entity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might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the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subscriber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our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Netflix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example.</a:t>
            </a:r>
            <a:endParaRPr sz="834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48539" y="6664659"/>
            <a:ext cx="1431465" cy="80577"/>
          </a:xfrm>
          <a:prstGeom prst="rect">
            <a:avLst/>
          </a:prstGeom>
        </p:spPr>
        <p:txBody>
          <a:bodyPr vert="horz" wrap="square" lIns="0" tIns="1629" rIns="0" bIns="0" rtlCol="0">
            <a:spAutoFit/>
          </a:bodyPr>
          <a:lstStyle/>
          <a:p>
            <a:pPr marL="8145">
              <a:lnSpc>
                <a:spcPct val="100000"/>
              </a:lnSpc>
              <a:spcBef>
                <a:spcPts val="13"/>
              </a:spcBef>
            </a:pPr>
            <a:r>
              <a:rPr sz="513" spc="-6" dirty="0">
                <a:latin typeface="Arial MT"/>
                <a:cs typeface="Arial MT"/>
              </a:rPr>
              <a:t>https://</a:t>
            </a:r>
            <a:r>
              <a:rPr sz="513" spc="-6" dirty="0">
                <a:latin typeface="Arial MT"/>
                <a:cs typeface="Arial MT"/>
                <a:hlinkClick r:id="rId2"/>
              </a:rPr>
              <a:t>www.alexhyett.com/domain-driven-design/</a:t>
            </a:r>
            <a:endParaRPr sz="513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29" rIns="0" bIns="0" rtlCol="0">
            <a:spAutoFit/>
          </a:bodyPr>
          <a:lstStyle/>
          <a:p>
            <a:pPr marL="24434">
              <a:lnSpc>
                <a:spcPct val="100000"/>
              </a:lnSpc>
              <a:spcBef>
                <a:spcPts val="13"/>
              </a:spcBef>
            </a:pPr>
            <a:fld id="{81D60167-4931-47E6-BA6A-407CBD079E47}" type="slidenum">
              <a:rPr spc="-16" dirty="0"/>
              <a:pPr marL="24434">
                <a:lnSpc>
                  <a:spcPct val="100000"/>
                </a:lnSpc>
                <a:spcBef>
                  <a:spcPts val="13"/>
                </a:spcBef>
              </a:pPr>
              <a:t>51</a:t>
            </a:fld>
            <a:r>
              <a:rPr spc="-16" dirty="0"/>
              <a:t>/7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48539" y="6664659"/>
            <a:ext cx="1431465" cy="80577"/>
          </a:xfrm>
          <a:prstGeom prst="rect">
            <a:avLst/>
          </a:prstGeom>
        </p:spPr>
        <p:txBody>
          <a:bodyPr vert="horz" wrap="square" lIns="0" tIns="1629" rIns="0" bIns="0" rtlCol="0">
            <a:spAutoFit/>
          </a:bodyPr>
          <a:lstStyle/>
          <a:p>
            <a:pPr marL="8145">
              <a:lnSpc>
                <a:spcPct val="100000"/>
              </a:lnSpc>
              <a:spcBef>
                <a:spcPts val="13"/>
              </a:spcBef>
            </a:pPr>
            <a:r>
              <a:rPr sz="513" spc="-6" dirty="0">
                <a:latin typeface="Arial MT"/>
                <a:cs typeface="Arial MT"/>
              </a:rPr>
              <a:t>https://</a:t>
            </a:r>
            <a:r>
              <a:rPr sz="513" spc="-6" dirty="0">
                <a:latin typeface="Arial MT"/>
                <a:cs typeface="Arial MT"/>
                <a:hlinkClick r:id="rId2"/>
              </a:rPr>
              <a:t>www.alexhyett.com/domain-driven-design/</a:t>
            </a:r>
            <a:endParaRPr sz="513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29" rIns="0" bIns="0" rtlCol="0">
            <a:spAutoFit/>
          </a:bodyPr>
          <a:lstStyle/>
          <a:p>
            <a:pPr marL="24434">
              <a:lnSpc>
                <a:spcPct val="100000"/>
              </a:lnSpc>
              <a:spcBef>
                <a:spcPts val="13"/>
              </a:spcBef>
            </a:pPr>
            <a:fld id="{81D60167-4931-47E6-BA6A-407CBD079E47}" type="slidenum">
              <a:rPr spc="-16" dirty="0"/>
              <a:pPr marL="24434">
                <a:lnSpc>
                  <a:spcPct val="100000"/>
                </a:lnSpc>
                <a:spcBef>
                  <a:spcPts val="13"/>
                </a:spcBef>
              </a:pPr>
              <a:t>52</a:t>
            </a:fld>
            <a:r>
              <a:rPr spc="-16" dirty="0"/>
              <a:t>/7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348539" y="77205"/>
            <a:ext cx="4200729" cy="6146951"/>
          </a:xfrm>
          <a:prstGeom prst="rect">
            <a:avLst/>
          </a:prstGeom>
        </p:spPr>
        <p:txBody>
          <a:bodyPr vert="horz" wrap="square" lIns="0" tIns="34616" rIns="0" bIns="0" rtlCol="0">
            <a:spAutoFit/>
          </a:bodyPr>
          <a:lstStyle/>
          <a:p>
            <a:pPr marL="8145">
              <a:lnSpc>
                <a:spcPct val="100000"/>
              </a:lnSpc>
              <a:spcBef>
                <a:spcPts val="273"/>
              </a:spcBef>
              <a:tabLst>
                <a:tab pos="1801566" algn="l"/>
              </a:tabLst>
            </a:pPr>
            <a:r>
              <a:rPr sz="513" dirty="0">
                <a:latin typeface="Arial MT"/>
                <a:cs typeface="Arial MT"/>
              </a:rPr>
              <a:t>6/6/24,</a:t>
            </a:r>
            <a:r>
              <a:rPr sz="513" spc="-32" dirty="0">
                <a:latin typeface="Arial MT"/>
                <a:cs typeface="Arial MT"/>
              </a:rPr>
              <a:t> </a:t>
            </a:r>
            <a:r>
              <a:rPr sz="513" dirty="0">
                <a:latin typeface="Arial MT"/>
                <a:cs typeface="Arial MT"/>
              </a:rPr>
              <a:t>12:51</a:t>
            </a:r>
            <a:r>
              <a:rPr sz="513" spc="-32" dirty="0">
                <a:latin typeface="Arial MT"/>
                <a:cs typeface="Arial MT"/>
              </a:rPr>
              <a:t> </a:t>
            </a:r>
            <a:r>
              <a:rPr sz="513" spc="-16" dirty="0">
                <a:latin typeface="Arial MT"/>
                <a:cs typeface="Arial MT"/>
              </a:rPr>
              <a:t>PM</a:t>
            </a:r>
            <a:r>
              <a:rPr sz="513" dirty="0">
                <a:latin typeface="Arial MT"/>
                <a:cs typeface="Arial MT"/>
              </a:rPr>
              <a:t>	</a:t>
            </a:r>
            <a:r>
              <a:rPr sz="513" spc="-6" dirty="0">
                <a:latin typeface="Arial MT"/>
                <a:cs typeface="Arial MT"/>
              </a:rPr>
              <a:t>Domain-</a:t>
            </a:r>
            <a:r>
              <a:rPr sz="513" dirty="0">
                <a:latin typeface="Arial MT"/>
                <a:cs typeface="Arial MT"/>
              </a:rPr>
              <a:t>Driven</a:t>
            </a:r>
            <a:r>
              <a:rPr sz="513" spc="-3" dirty="0">
                <a:latin typeface="Arial MT"/>
                <a:cs typeface="Arial MT"/>
              </a:rPr>
              <a:t> </a:t>
            </a:r>
            <a:r>
              <a:rPr sz="513" dirty="0">
                <a:latin typeface="Arial MT"/>
                <a:cs typeface="Arial MT"/>
              </a:rPr>
              <a:t>Design: Simple</a:t>
            </a:r>
            <a:r>
              <a:rPr sz="513" spc="-3" dirty="0">
                <a:latin typeface="Arial MT"/>
                <a:cs typeface="Arial MT"/>
              </a:rPr>
              <a:t> </a:t>
            </a:r>
            <a:r>
              <a:rPr sz="513" spc="-6" dirty="0">
                <a:latin typeface="Arial MT"/>
                <a:cs typeface="Arial MT"/>
              </a:rPr>
              <a:t>Explanation</a:t>
            </a:r>
            <a:r>
              <a:rPr sz="513" dirty="0">
                <a:latin typeface="Arial MT"/>
                <a:cs typeface="Arial MT"/>
              </a:rPr>
              <a:t> |</a:t>
            </a:r>
            <a:r>
              <a:rPr sz="513" spc="-29" dirty="0">
                <a:latin typeface="Arial MT"/>
                <a:cs typeface="Arial MT"/>
              </a:rPr>
              <a:t> </a:t>
            </a:r>
            <a:r>
              <a:rPr sz="513" dirty="0">
                <a:latin typeface="Arial MT"/>
                <a:cs typeface="Arial MT"/>
              </a:rPr>
              <a:t>Alex</a:t>
            </a:r>
            <a:r>
              <a:rPr sz="513" spc="-3" dirty="0">
                <a:latin typeface="Arial MT"/>
                <a:cs typeface="Arial MT"/>
              </a:rPr>
              <a:t> </a:t>
            </a:r>
            <a:r>
              <a:rPr sz="513" spc="-6" dirty="0">
                <a:latin typeface="Arial MT"/>
                <a:cs typeface="Arial MT"/>
              </a:rPr>
              <a:t>Hyett</a:t>
            </a:r>
            <a:endParaRPr sz="513">
              <a:latin typeface="Arial MT"/>
              <a:cs typeface="Arial MT"/>
            </a:endParaRPr>
          </a:p>
          <a:p>
            <a:pPr marL="231304" marR="3258">
              <a:lnSpc>
                <a:spcPct val="127400"/>
              </a:lnSpc>
              <a:spcBef>
                <a:spcPts val="90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Each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entity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has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87" dirty="0">
                <a:solidFill>
                  <a:srgbClr val="333333"/>
                </a:solidFill>
                <a:latin typeface="Trebuchet MS"/>
                <a:cs typeface="Trebuchet MS"/>
              </a:rPr>
              <a:t>ID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it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this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87" dirty="0">
                <a:solidFill>
                  <a:srgbClr val="333333"/>
                </a:solidFill>
                <a:latin typeface="Trebuchet MS"/>
                <a:cs typeface="Trebuchet MS"/>
              </a:rPr>
              <a:t>ID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makes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them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unique.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Two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different entities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with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the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same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properties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would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considered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different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entities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if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they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have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different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IDs.</a:t>
            </a:r>
            <a:endParaRPr sz="834">
              <a:latin typeface="Trebuchet MS"/>
              <a:cs typeface="Trebuchet MS"/>
            </a:endParaRPr>
          </a:p>
          <a:p>
            <a:pPr marL="231304" marR="232933">
              <a:lnSpc>
                <a:spcPct val="127400"/>
              </a:lnSpc>
              <a:spcBef>
                <a:spcPts val="840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Entities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mutable,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can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change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their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properties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over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38" dirty="0">
                <a:solidFill>
                  <a:srgbClr val="333333"/>
                </a:solidFill>
                <a:latin typeface="Trebuchet MS"/>
                <a:cs typeface="Trebuchet MS"/>
              </a:rPr>
              <a:t>time.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example,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a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subscriber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could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change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their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email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address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it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would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still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same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subscriber</a:t>
            </a:r>
            <a:r>
              <a:rPr sz="834" spc="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32" dirty="0">
                <a:solidFill>
                  <a:srgbClr val="333333"/>
                </a:solidFill>
                <a:latin typeface="Trebuchet MS"/>
                <a:cs typeface="Trebuchet MS"/>
              </a:rPr>
              <a:t>as</a:t>
            </a:r>
            <a:r>
              <a:rPr sz="834" spc="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it</a:t>
            </a:r>
            <a:r>
              <a:rPr sz="834" spc="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has</a:t>
            </a:r>
            <a:r>
              <a:rPr sz="834" spc="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same</a:t>
            </a:r>
            <a:r>
              <a:rPr sz="834" spc="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ID.</a:t>
            </a:r>
            <a:endParaRPr sz="834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7"/>
              </a:spcBef>
            </a:pPr>
            <a:endParaRPr sz="834">
              <a:latin typeface="Trebuchet MS"/>
              <a:cs typeface="Trebuchet MS"/>
            </a:endParaRPr>
          </a:p>
          <a:p>
            <a:pPr marL="231304">
              <a:lnSpc>
                <a:spcPct val="100000"/>
              </a:lnSpc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other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objects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consider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called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Value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Objects.</a:t>
            </a:r>
            <a:endParaRPr sz="834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834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834">
              <a:latin typeface="Trebuchet MS"/>
              <a:cs typeface="Trebuchet MS"/>
            </a:endParaRPr>
          </a:p>
          <a:p>
            <a:pPr marL="231304">
              <a:lnSpc>
                <a:spcPct val="100000"/>
              </a:lnSpc>
            </a:pPr>
            <a:r>
              <a:rPr sz="962" b="1" dirty="0">
                <a:latin typeface="Trebuchet MS"/>
                <a:cs typeface="Trebuchet MS"/>
              </a:rPr>
              <a:t>Value</a:t>
            </a:r>
            <a:r>
              <a:rPr sz="962" b="1" spc="29" dirty="0">
                <a:latin typeface="Trebuchet MS"/>
                <a:cs typeface="Trebuchet MS"/>
              </a:rPr>
              <a:t> </a:t>
            </a:r>
            <a:r>
              <a:rPr sz="962" b="1" spc="-6" dirty="0">
                <a:latin typeface="Trebuchet MS"/>
                <a:cs typeface="Trebuchet MS"/>
              </a:rPr>
              <a:t>Objects</a:t>
            </a:r>
            <a:endParaRPr sz="962">
              <a:latin typeface="Trebuchet MS"/>
              <a:cs typeface="Trebuchet MS"/>
            </a:endParaRPr>
          </a:p>
          <a:p>
            <a:pPr marL="231304" marR="283022">
              <a:lnSpc>
                <a:spcPct val="129800"/>
              </a:lnSpc>
              <a:spcBef>
                <a:spcPts val="936"/>
              </a:spcBef>
            </a:pPr>
            <a:r>
              <a:rPr sz="834" spc="38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value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object,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32" dirty="0">
                <a:solidFill>
                  <a:srgbClr val="333333"/>
                </a:solidFill>
                <a:latin typeface="Trebuchet MS"/>
                <a:cs typeface="Trebuchet MS"/>
              </a:rPr>
              <a:t>as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name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suggests,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generally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corresponds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value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your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domain.</a:t>
            </a:r>
            <a:endParaRPr sz="834">
              <a:latin typeface="Trebuchet MS"/>
              <a:cs typeface="Trebuchet MS"/>
            </a:endParaRPr>
          </a:p>
          <a:p>
            <a:pPr marL="231304" marR="171849">
              <a:lnSpc>
                <a:spcPct val="125000"/>
              </a:lnSpc>
              <a:spcBef>
                <a:spcPts val="866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Entities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can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consist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several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value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objects.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subscriber,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this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could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their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email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address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their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date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birth.</a:t>
            </a:r>
            <a:endParaRPr sz="834">
              <a:latin typeface="Trebuchet MS"/>
              <a:cs typeface="Trebuchet MS"/>
            </a:endParaRPr>
          </a:p>
          <a:p>
            <a:pPr marL="231304" marR="133163">
              <a:lnSpc>
                <a:spcPct val="128200"/>
              </a:lnSpc>
              <a:spcBef>
                <a:spcPts val="834"/>
              </a:spcBef>
            </a:pP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Value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objects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not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unique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two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objects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with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same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value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considered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equal.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If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creating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value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objects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languages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like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83" dirty="0">
                <a:solidFill>
                  <a:srgbClr val="333333"/>
                </a:solidFill>
                <a:latin typeface="Trebuchet MS"/>
                <a:cs typeface="Trebuchet MS"/>
              </a:rPr>
              <a:t>C#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Java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then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will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need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override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Equals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HashCode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methods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38" dirty="0">
                <a:solidFill>
                  <a:srgbClr val="333333"/>
                </a:solidFill>
                <a:latin typeface="Trebuchet MS"/>
                <a:cs typeface="Trebuchet MS"/>
              </a:rPr>
              <a:t>so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when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compare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them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they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considered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equal.</a:t>
            </a:r>
            <a:endParaRPr sz="834">
              <a:latin typeface="Trebuchet MS"/>
              <a:cs typeface="Trebuchet MS"/>
            </a:endParaRPr>
          </a:p>
          <a:p>
            <a:pPr marL="231304" marR="124611">
              <a:lnSpc>
                <a:spcPct val="125000"/>
              </a:lnSpc>
              <a:spcBef>
                <a:spcPts val="866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Unlike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Entities,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Value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Objects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should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immutable.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can’t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update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35" dirty="0">
                <a:solidFill>
                  <a:srgbClr val="333333"/>
                </a:solidFill>
                <a:latin typeface="Trebuchet MS"/>
                <a:cs typeface="Trebuchet MS"/>
              </a:rPr>
              <a:t>them,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if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you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need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different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value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then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just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create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new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one.</a:t>
            </a:r>
            <a:endParaRPr sz="834">
              <a:latin typeface="Trebuchet MS"/>
              <a:cs typeface="Trebuchet MS"/>
            </a:endParaRPr>
          </a:p>
          <a:p>
            <a:pPr marL="231304" marR="167777">
              <a:lnSpc>
                <a:spcPct val="129800"/>
              </a:lnSpc>
              <a:spcBef>
                <a:spcPts val="821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We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generally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this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by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only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allowing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values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entered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constructor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then</a:t>
            </a:r>
            <a:r>
              <a:rPr sz="834" spc="-4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not</a:t>
            </a:r>
            <a:r>
              <a:rPr sz="834" spc="-38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providing</a:t>
            </a:r>
            <a:r>
              <a:rPr sz="834" spc="-38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any</a:t>
            </a:r>
            <a:r>
              <a:rPr sz="834" spc="-38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setter</a:t>
            </a:r>
            <a:r>
              <a:rPr sz="834" spc="-38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methods.</a:t>
            </a:r>
            <a:endParaRPr sz="834">
              <a:latin typeface="Trebuchet MS"/>
              <a:cs typeface="Trebuchet MS"/>
            </a:endParaRPr>
          </a:p>
          <a:p>
            <a:pPr marL="231304" marR="174700">
              <a:lnSpc>
                <a:spcPct val="127400"/>
              </a:lnSpc>
              <a:spcBef>
                <a:spcPts val="840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key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thing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understand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here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they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object.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could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just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32" dirty="0">
                <a:solidFill>
                  <a:srgbClr val="333333"/>
                </a:solidFill>
                <a:latin typeface="Trebuchet MS"/>
                <a:cs typeface="Trebuchet MS"/>
              </a:rPr>
              <a:t>as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easily create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string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store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email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address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but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by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creating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Value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Object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are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explicitly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saying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this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important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part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your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domain.</a:t>
            </a:r>
            <a:endParaRPr sz="834">
              <a:latin typeface="Trebuchet MS"/>
              <a:cs typeface="Trebuchet MS"/>
            </a:endParaRPr>
          </a:p>
          <a:p>
            <a:pPr marL="231304" marR="23619">
              <a:lnSpc>
                <a:spcPct val="126600"/>
              </a:lnSpc>
              <a:spcBef>
                <a:spcPts val="850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fact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it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object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means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can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add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additional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validation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logic in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constructor.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This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can be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really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useful.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For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example,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if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you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have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email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address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object,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don’t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need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check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everywhere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your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code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it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is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fact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valid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email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address,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can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inside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value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object.</a:t>
            </a:r>
            <a:endParaRPr sz="834">
              <a:latin typeface="Trebuchet MS"/>
              <a:cs typeface="Trebuchet MS"/>
            </a:endParaRPr>
          </a:p>
          <a:p>
            <a:pPr marL="231304" marR="63120">
              <a:lnSpc>
                <a:spcPct val="129800"/>
              </a:lnSpc>
              <a:spcBef>
                <a:spcPts val="818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Even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if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don’t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end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up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using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Driven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Design,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value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objects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can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great 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way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35" dirty="0">
                <a:solidFill>
                  <a:srgbClr val="333333"/>
                </a:solidFill>
                <a:latin typeface="Trebuchet MS"/>
                <a:cs typeface="Trebuchet MS"/>
              </a:rPr>
              <a:t>write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cleaner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code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your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applications.</a:t>
            </a:r>
            <a:endParaRPr sz="834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348539" y="6664659"/>
            <a:ext cx="1431465" cy="80577"/>
          </a:xfrm>
          <a:prstGeom prst="rect">
            <a:avLst/>
          </a:prstGeom>
        </p:spPr>
        <p:txBody>
          <a:bodyPr vert="horz" wrap="square" lIns="0" tIns="1629" rIns="0" bIns="0" rtlCol="0">
            <a:spAutoFit/>
          </a:bodyPr>
          <a:lstStyle/>
          <a:p>
            <a:pPr marL="8145">
              <a:lnSpc>
                <a:spcPct val="100000"/>
              </a:lnSpc>
              <a:spcBef>
                <a:spcPts val="13"/>
              </a:spcBef>
            </a:pPr>
            <a:r>
              <a:rPr sz="513" spc="-6" dirty="0">
                <a:latin typeface="Arial MT"/>
                <a:cs typeface="Arial MT"/>
              </a:rPr>
              <a:t>https://</a:t>
            </a:r>
            <a:r>
              <a:rPr sz="513" spc="-6" dirty="0">
                <a:latin typeface="Arial MT"/>
                <a:cs typeface="Arial MT"/>
                <a:hlinkClick r:id="rId2"/>
              </a:rPr>
              <a:t>www.alexhyett.com/domain-driven-design/</a:t>
            </a:r>
            <a:endParaRPr sz="513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29" rIns="0" bIns="0" rtlCol="0">
            <a:spAutoFit/>
          </a:bodyPr>
          <a:lstStyle/>
          <a:p>
            <a:pPr marL="24434">
              <a:lnSpc>
                <a:spcPct val="100000"/>
              </a:lnSpc>
              <a:spcBef>
                <a:spcPts val="13"/>
              </a:spcBef>
            </a:pPr>
            <a:fld id="{81D60167-4931-47E6-BA6A-407CBD079E47}" type="slidenum">
              <a:rPr spc="-16" dirty="0"/>
              <a:pPr marL="24434">
                <a:lnSpc>
                  <a:spcPct val="100000"/>
                </a:lnSpc>
                <a:spcBef>
                  <a:spcPts val="13"/>
                </a:spcBef>
              </a:pPr>
              <a:t>53</a:t>
            </a:fld>
            <a:r>
              <a:rPr spc="-16" dirty="0"/>
              <a:t>/7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348539" y="75760"/>
            <a:ext cx="1590698" cy="323760"/>
          </a:xfrm>
          <a:prstGeom prst="rect">
            <a:avLst/>
          </a:prstGeom>
        </p:spPr>
        <p:txBody>
          <a:bodyPr vert="horz" wrap="square" lIns="0" tIns="36245" rIns="0" bIns="0" rtlCol="0">
            <a:spAutoFit/>
          </a:bodyPr>
          <a:lstStyle/>
          <a:p>
            <a:pPr marL="8145">
              <a:lnSpc>
                <a:spcPct val="100000"/>
              </a:lnSpc>
              <a:spcBef>
                <a:spcPts val="285"/>
              </a:spcBef>
            </a:pPr>
            <a:r>
              <a:rPr sz="513" dirty="0">
                <a:latin typeface="Arial MT"/>
                <a:cs typeface="Arial MT"/>
              </a:rPr>
              <a:t>6/6/24,</a:t>
            </a:r>
            <a:r>
              <a:rPr sz="513" spc="-32" dirty="0">
                <a:latin typeface="Arial MT"/>
                <a:cs typeface="Arial MT"/>
              </a:rPr>
              <a:t> </a:t>
            </a:r>
            <a:r>
              <a:rPr sz="513" dirty="0">
                <a:latin typeface="Arial MT"/>
                <a:cs typeface="Arial MT"/>
              </a:rPr>
              <a:t>12:51</a:t>
            </a:r>
            <a:r>
              <a:rPr sz="513" spc="-32" dirty="0">
                <a:latin typeface="Arial MT"/>
                <a:cs typeface="Arial MT"/>
              </a:rPr>
              <a:t> </a:t>
            </a:r>
            <a:r>
              <a:rPr sz="513" spc="-16" dirty="0">
                <a:latin typeface="Arial MT"/>
                <a:cs typeface="Arial MT"/>
              </a:rPr>
              <a:t>PM</a:t>
            </a:r>
            <a:endParaRPr sz="513">
              <a:latin typeface="Arial MT"/>
              <a:cs typeface="Arial MT"/>
            </a:endParaRPr>
          </a:p>
          <a:p>
            <a:pPr marL="231304">
              <a:lnSpc>
                <a:spcPct val="100000"/>
              </a:lnSpc>
              <a:spcBef>
                <a:spcPts val="426"/>
              </a:spcBef>
            </a:pPr>
            <a:r>
              <a:rPr sz="962" b="1" dirty="0">
                <a:latin typeface="Trebuchet MS"/>
                <a:cs typeface="Trebuchet MS"/>
              </a:rPr>
              <a:t>Entity</a:t>
            </a:r>
            <a:r>
              <a:rPr sz="962" b="1" spc="-6" dirty="0">
                <a:latin typeface="Trebuchet MS"/>
                <a:cs typeface="Trebuchet MS"/>
              </a:rPr>
              <a:t> </a:t>
            </a:r>
            <a:r>
              <a:rPr sz="962" b="1" dirty="0">
                <a:latin typeface="Trebuchet MS"/>
                <a:cs typeface="Trebuchet MS"/>
              </a:rPr>
              <a:t>or</a:t>
            </a:r>
            <a:r>
              <a:rPr sz="962" b="1" spc="-6" dirty="0">
                <a:latin typeface="Trebuchet MS"/>
                <a:cs typeface="Trebuchet MS"/>
              </a:rPr>
              <a:t> </a:t>
            </a:r>
            <a:r>
              <a:rPr sz="962" b="1" dirty="0">
                <a:latin typeface="Trebuchet MS"/>
                <a:cs typeface="Trebuchet MS"/>
              </a:rPr>
              <a:t>Value</a:t>
            </a:r>
            <a:r>
              <a:rPr sz="962" b="1" spc="-6" dirty="0">
                <a:latin typeface="Trebuchet MS"/>
                <a:cs typeface="Trebuchet MS"/>
              </a:rPr>
              <a:t> Object?</a:t>
            </a:r>
            <a:endParaRPr sz="962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1983" y="502100"/>
            <a:ext cx="3968192" cy="5837852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 marR="3258">
              <a:lnSpc>
                <a:spcPct val="129800"/>
              </a:lnSpc>
              <a:spcBef>
                <a:spcPts val="61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When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modelling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your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objects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it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can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difficult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decide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whether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something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should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entity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value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object.</a:t>
            </a:r>
            <a:endParaRPr sz="834">
              <a:latin typeface="Trebuchet MS"/>
              <a:cs typeface="Trebuchet MS"/>
            </a:endParaRPr>
          </a:p>
          <a:p>
            <a:pPr marL="8145" marR="114838">
              <a:lnSpc>
                <a:spcPct val="127400"/>
              </a:lnSpc>
              <a:spcBef>
                <a:spcPts val="840"/>
              </a:spcBef>
            </a:pP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Generally,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it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depends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on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how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important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object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your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model. For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example,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many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domains,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address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just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information.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It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part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billing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details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but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doesn’t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have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any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meaning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system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beyond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that.</a:t>
            </a:r>
            <a:endParaRPr sz="834">
              <a:latin typeface="Trebuchet MS"/>
              <a:cs typeface="Trebuchet MS"/>
            </a:endParaRPr>
          </a:p>
          <a:p>
            <a:pPr marL="8145" marR="50903">
              <a:lnSpc>
                <a:spcPct val="127400"/>
              </a:lnSpc>
              <a:spcBef>
                <a:spcPts val="843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Now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imagine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creating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real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estate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application.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Now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address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isn’t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just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information, it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key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understanding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property.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61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this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case,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it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more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likely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entity.</a:t>
            </a:r>
            <a:endParaRPr sz="834">
              <a:latin typeface="Trebuchet MS"/>
              <a:cs typeface="Trebuchet MS"/>
            </a:endParaRPr>
          </a:p>
          <a:p>
            <a:pPr marL="8145" marR="216237">
              <a:lnSpc>
                <a:spcPct val="125000"/>
              </a:lnSpc>
              <a:spcBef>
                <a:spcPts val="866"/>
              </a:spcBef>
            </a:pP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Generally,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want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have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more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Value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Objects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than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Entities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your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domain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16" dirty="0">
                <a:solidFill>
                  <a:srgbClr val="333333"/>
                </a:solidFill>
                <a:latin typeface="Trebuchet MS"/>
                <a:cs typeface="Trebuchet MS"/>
              </a:rPr>
              <a:t>as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value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objects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simpler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work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with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32" dirty="0">
                <a:solidFill>
                  <a:srgbClr val="333333"/>
                </a:solidFill>
                <a:latin typeface="Trebuchet MS"/>
                <a:cs typeface="Trebuchet MS"/>
              </a:rPr>
              <a:t>as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they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small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immutable.</a:t>
            </a:r>
            <a:endParaRPr sz="834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834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46"/>
              </a:spcBef>
            </a:pPr>
            <a:endParaRPr sz="834">
              <a:latin typeface="Trebuchet MS"/>
              <a:cs typeface="Trebuchet MS"/>
            </a:endParaRPr>
          </a:p>
          <a:p>
            <a:pPr marL="8145">
              <a:lnSpc>
                <a:spcPct val="100000"/>
              </a:lnSpc>
            </a:pPr>
            <a:r>
              <a:rPr sz="962" b="1" spc="22" dirty="0">
                <a:latin typeface="Trebuchet MS"/>
                <a:cs typeface="Trebuchet MS"/>
              </a:rPr>
              <a:t>Aggregate</a:t>
            </a:r>
            <a:endParaRPr sz="962">
              <a:latin typeface="Trebuchet MS"/>
              <a:cs typeface="Trebuchet MS"/>
            </a:endParaRPr>
          </a:p>
          <a:p>
            <a:pPr marL="8145" marR="154338">
              <a:lnSpc>
                <a:spcPct val="129800"/>
              </a:lnSpc>
              <a:spcBef>
                <a:spcPts val="1081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Now</a:t>
            </a:r>
            <a:r>
              <a:rPr sz="834" spc="-38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we</a:t>
            </a:r>
            <a:r>
              <a:rPr sz="834" spc="-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know</a:t>
            </a:r>
            <a:r>
              <a:rPr sz="834" spc="-38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about</a:t>
            </a:r>
            <a:r>
              <a:rPr sz="834" spc="-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Entities</a:t>
            </a:r>
            <a:r>
              <a:rPr sz="834" spc="-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sz="834" spc="-38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Value</a:t>
            </a:r>
            <a:r>
              <a:rPr sz="834" spc="-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Objects,</a:t>
            </a:r>
            <a:r>
              <a:rPr sz="834" spc="-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38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next</a:t>
            </a:r>
            <a:r>
              <a:rPr sz="834" spc="-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important</a:t>
            </a:r>
            <a:r>
              <a:rPr sz="834" spc="-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object</a:t>
            </a:r>
            <a:r>
              <a:rPr sz="834" spc="-38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consider in </a:t>
            </a:r>
            <a:r>
              <a:rPr sz="834" spc="55" dirty="0">
                <a:solidFill>
                  <a:srgbClr val="333333"/>
                </a:solidFill>
                <a:latin typeface="Trebuchet MS"/>
                <a:cs typeface="Trebuchet MS"/>
              </a:rPr>
              <a:t>DDD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called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aggregate.</a:t>
            </a:r>
            <a:endParaRPr sz="834">
              <a:latin typeface="Trebuchet MS"/>
              <a:cs typeface="Trebuchet MS"/>
            </a:endParaRPr>
          </a:p>
          <a:p>
            <a:pPr marL="8145" marR="354693">
              <a:lnSpc>
                <a:spcPct val="125000"/>
              </a:lnSpc>
              <a:spcBef>
                <a:spcPts val="866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aggregate,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32" dirty="0">
                <a:solidFill>
                  <a:srgbClr val="333333"/>
                </a:solidFill>
                <a:latin typeface="Trebuchet MS"/>
                <a:cs typeface="Trebuchet MS"/>
              </a:rPr>
              <a:t>as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name suggests, is a group of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several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entities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value objects.</a:t>
            </a:r>
            <a:endParaRPr sz="834">
              <a:latin typeface="Trebuchet MS"/>
              <a:cs typeface="Trebuchet MS"/>
            </a:endParaRPr>
          </a:p>
          <a:p>
            <a:pPr marL="8145" marR="13846">
              <a:lnSpc>
                <a:spcPct val="127400"/>
              </a:lnSpc>
              <a:spcBef>
                <a:spcPts val="843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example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aggregate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could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customer’s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order.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It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made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up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customer,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products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they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have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ordered,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order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price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other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details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such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16" dirty="0">
                <a:solidFill>
                  <a:srgbClr val="333333"/>
                </a:solidFill>
                <a:latin typeface="Trebuchet MS"/>
                <a:cs typeface="Trebuchet MS"/>
              </a:rPr>
              <a:t>as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shipping</a:t>
            </a:r>
            <a:r>
              <a:rPr sz="834" spc="38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address.</a:t>
            </a:r>
            <a:endParaRPr sz="834">
              <a:latin typeface="Trebuchet MS"/>
              <a:cs typeface="Trebuchet MS"/>
            </a:endParaRPr>
          </a:p>
          <a:p>
            <a:pPr marL="8145" marR="15882">
              <a:lnSpc>
                <a:spcPct val="127400"/>
              </a:lnSpc>
              <a:spcBef>
                <a:spcPts val="840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</a:t>
            </a:r>
            <a:r>
              <a:rPr sz="834" spc="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aggregate</a:t>
            </a:r>
            <a:r>
              <a:rPr sz="834" spc="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also</a:t>
            </a:r>
            <a:r>
              <a:rPr sz="834" spc="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transactional</a:t>
            </a:r>
            <a:r>
              <a:rPr sz="834" spc="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boundary,</a:t>
            </a:r>
            <a:r>
              <a:rPr sz="834" spc="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38" dirty="0">
                <a:solidFill>
                  <a:srgbClr val="333333"/>
                </a:solidFill>
                <a:latin typeface="Trebuchet MS"/>
                <a:cs typeface="Trebuchet MS"/>
              </a:rPr>
              <a:t>so</a:t>
            </a:r>
            <a:r>
              <a:rPr sz="834" spc="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whenever</a:t>
            </a:r>
            <a:r>
              <a:rPr sz="834" spc="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changes</a:t>
            </a:r>
            <a:r>
              <a:rPr sz="834" spc="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834" spc="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made</a:t>
            </a:r>
            <a:r>
              <a:rPr sz="834" spc="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they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should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either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committed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rolled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back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single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transaction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database.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This 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way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aggregate is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always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in a consistent</a:t>
            </a:r>
            <a:r>
              <a:rPr sz="834" spc="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state.</a:t>
            </a:r>
            <a:endParaRPr sz="834">
              <a:latin typeface="Trebuchet MS"/>
              <a:cs typeface="Trebuchet MS"/>
            </a:endParaRPr>
          </a:p>
          <a:p>
            <a:pPr marL="8145" marR="237005">
              <a:lnSpc>
                <a:spcPct val="129800"/>
              </a:lnSpc>
              <a:spcBef>
                <a:spcPts val="818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Like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Entities,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aggregates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also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have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87" dirty="0">
                <a:solidFill>
                  <a:srgbClr val="333333"/>
                </a:solidFill>
                <a:latin typeface="Trebuchet MS"/>
                <a:cs typeface="Trebuchet MS"/>
              </a:rPr>
              <a:t>ID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38" dirty="0">
                <a:solidFill>
                  <a:srgbClr val="333333"/>
                </a:solidFill>
                <a:latin typeface="Trebuchet MS"/>
                <a:cs typeface="Trebuchet MS"/>
              </a:rPr>
              <a:t>so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they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can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referenced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from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other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parts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your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application.</a:t>
            </a:r>
            <a:endParaRPr sz="834">
              <a:latin typeface="Trebuchet MS"/>
              <a:cs typeface="Trebuchet MS"/>
            </a:endParaRPr>
          </a:p>
          <a:p>
            <a:pPr marL="8145" marR="190174">
              <a:lnSpc>
                <a:spcPct val="127400"/>
              </a:lnSpc>
              <a:spcBef>
                <a:spcPts val="843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aggregate</a:t>
            </a:r>
            <a:r>
              <a:rPr sz="834" spc="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also</a:t>
            </a:r>
            <a:r>
              <a:rPr sz="834" spc="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responsible</a:t>
            </a:r>
            <a:r>
              <a:rPr sz="834" spc="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sz="834" spc="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enforcing</a:t>
            </a:r>
            <a:r>
              <a:rPr sz="834" spc="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sz="834" spc="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invariants.</a:t>
            </a:r>
            <a:r>
              <a:rPr sz="834" spc="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These</a:t>
            </a:r>
            <a:r>
              <a:rPr sz="834" spc="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are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rules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always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remain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true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no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matter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what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system.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For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example,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might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have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rule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order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total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should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sum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products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ordered.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might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have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another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rule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stops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people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from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ordering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more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product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than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what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stock.</a:t>
            </a:r>
            <a:endParaRPr sz="834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2102" y="103888"/>
            <a:ext cx="1611467" cy="8715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lnSpc>
                <a:spcPct val="100000"/>
              </a:lnSpc>
              <a:spcBef>
                <a:spcPts val="64"/>
              </a:spcBef>
            </a:pPr>
            <a:r>
              <a:rPr sz="513" spc="-6" dirty="0">
                <a:latin typeface="Arial MT"/>
                <a:cs typeface="Arial MT"/>
              </a:rPr>
              <a:t>Domain-</a:t>
            </a:r>
            <a:r>
              <a:rPr sz="513" dirty="0">
                <a:latin typeface="Arial MT"/>
                <a:cs typeface="Arial MT"/>
              </a:rPr>
              <a:t>Driven</a:t>
            </a:r>
            <a:r>
              <a:rPr sz="513" spc="-3" dirty="0">
                <a:latin typeface="Arial MT"/>
                <a:cs typeface="Arial MT"/>
              </a:rPr>
              <a:t> </a:t>
            </a:r>
            <a:r>
              <a:rPr sz="513" dirty="0">
                <a:latin typeface="Arial MT"/>
                <a:cs typeface="Arial MT"/>
              </a:rPr>
              <a:t>Design: Simple</a:t>
            </a:r>
            <a:r>
              <a:rPr sz="513" spc="-3" dirty="0">
                <a:latin typeface="Arial MT"/>
                <a:cs typeface="Arial MT"/>
              </a:rPr>
              <a:t> </a:t>
            </a:r>
            <a:r>
              <a:rPr sz="513" spc="-6" dirty="0">
                <a:latin typeface="Arial MT"/>
                <a:cs typeface="Arial MT"/>
              </a:rPr>
              <a:t>Explanation</a:t>
            </a:r>
            <a:r>
              <a:rPr sz="513" dirty="0">
                <a:latin typeface="Arial MT"/>
                <a:cs typeface="Arial MT"/>
              </a:rPr>
              <a:t> |</a:t>
            </a:r>
            <a:r>
              <a:rPr sz="513" spc="-29" dirty="0">
                <a:latin typeface="Arial MT"/>
                <a:cs typeface="Arial MT"/>
              </a:rPr>
              <a:t> </a:t>
            </a:r>
            <a:r>
              <a:rPr sz="513" dirty="0">
                <a:latin typeface="Arial MT"/>
                <a:cs typeface="Arial MT"/>
              </a:rPr>
              <a:t>Alex</a:t>
            </a:r>
            <a:r>
              <a:rPr sz="513" spc="-3" dirty="0">
                <a:latin typeface="Arial MT"/>
                <a:cs typeface="Arial MT"/>
              </a:rPr>
              <a:t> </a:t>
            </a:r>
            <a:r>
              <a:rPr sz="513" spc="-13" dirty="0">
                <a:latin typeface="Arial MT"/>
                <a:cs typeface="Arial MT"/>
              </a:rPr>
              <a:t>Hyett</a:t>
            </a:r>
            <a:endParaRPr sz="51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85664" y="4456273"/>
            <a:ext cx="3970635" cy="885757"/>
          </a:xfrm>
          <a:custGeom>
            <a:avLst/>
            <a:gdLst/>
            <a:ahLst/>
            <a:cxnLst/>
            <a:rect l="l" t="t" r="r" b="b"/>
            <a:pathLst>
              <a:path w="6191250" h="1381125">
                <a:moveTo>
                  <a:pt x="0" y="1353884"/>
                </a:moveTo>
                <a:lnTo>
                  <a:pt x="0" y="27240"/>
                </a:lnTo>
                <a:lnTo>
                  <a:pt x="0" y="23626"/>
                </a:lnTo>
                <a:lnTo>
                  <a:pt x="691" y="20147"/>
                </a:lnTo>
                <a:lnTo>
                  <a:pt x="2073" y="16807"/>
                </a:lnTo>
                <a:lnTo>
                  <a:pt x="3456" y="13469"/>
                </a:lnTo>
                <a:lnTo>
                  <a:pt x="5424" y="10525"/>
                </a:lnTo>
                <a:lnTo>
                  <a:pt x="7978" y="7971"/>
                </a:lnTo>
                <a:lnTo>
                  <a:pt x="10533" y="5417"/>
                </a:lnTo>
                <a:lnTo>
                  <a:pt x="13479" y="3446"/>
                </a:lnTo>
                <a:lnTo>
                  <a:pt x="16816" y="2065"/>
                </a:lnTo>
                <a:lnTo>
                  <a:pt x="20154" y="688"/>
                </a:lnTo>
                <a:lnTo>
                  <a:pt x="23629" y="0"/>
                </a:lnTo>
                <a:lnTo>
                  <a:pt x="27241" y="0"/>
                </a:lnTo>
                <a:lnTo>
                  <a:pt x="6164008" y="0"/>
                </a:lnTo>
                <a:lnTo>
                  <a:pt x="6167620" y="0"/>
                </a:lnTo>
                <a:lnTo>
                  <a:pt x="6171094" y="688"/>
                </a:lnTo>
                <a:lnTo>
                  <a:pt x="6191249" y="27240"/>
                </a:lnTo>
                <a:lnTo>
                  <a:pt x="6191249" y="1353884"/>
                </a:lnTo>
                <a:lnTo>
                  <a:pt x="6174432" y="1379045"/>
                </a:lnTo>
                <a:lnTo>
                  <a:pt x="6171094" y="1380427"/>
                </a:lnTo>
                <a:lnTo>
                  <a:pt x="6167620" y="1381120"/>
                </a:lnTo>
                <a:lnTo>
                  <a:pt x="6164008" y="1381124"/>
                </a:lnTo>
                <a:lnTo>
                  <a:pt x="27241" y="1381124"/>
                </a:lnTo>
                <a:lnTo>
                  <a:pt x="23629" y="1381120"/>
                </a:lnTo>
                <a:lnTo>
                  <a:pt x="20154" y="1380427"/>
                </a:lnTo>
                <a:lnTo>
                  <a:pt x="16816" y="1379045"/>
                </a:lnTo>
                <a:lnTo>
                  <a:pt x="13479" y="1377664"/>
                </a:lnTo>
                <a:lnTo>
                  <a:pt x="0" y="1357489"/>
                </a:lnTo>
                <a:lnTo>
                  <a:pt x="0" y="1353884"/>
                </a:lnTo>
                <a:close/>
              </a:path>
            </a:pathLst>
          </a:custGeom>
          <a:ln w="9524">
            <a:solidFill>
              <a:srgbClr val="6E6E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hlinkClick r:id="rId2"/>
          </p:cNvPr>
          <p:cNvSpPr/>
          <p:nvPr/>
        </p:nvSpPr>
        <p:spPr>
          <a:xfrm>
            <a:off x="2580128" y="3872895"/>
            <a:ext cx="1083678" cy="42761"/>
          </a:xfrm>
          <a:custGeom>
            <a:avLst/>
            <a:gdLst/>
            <a:ahLst/>
            <a:cxnLst/>
            <a:rect l="l" t="t" r="r" b="b"/>
            <a:pathLst>
              <a:path w="1689735" h="66675">
                <a:moveTo>
                  <a:pt x="1689645" y="66674"/>
                </a:moveTo>
                <a:lnTo>
                  <a:pt x="0" y="66674"/>
                </a:lnTo>
                <a:lnTo>
                  <a:pt x="0" y="0"/>
                </a:lnTo>
                <a:lnTo>
                  <a:pt x="1689645" y="0"/>
                </a:lnTo>
                <a:lnTo>
                  <a:pt x="1689645" y="66674"/>
                </a:lnTo>
                <a:close/>
              </a:path>
            </a:pathLst>
          </a:custGeom>
          <a:solidFill>
            <a:srgbClr val="FFF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48539" y="77205"/>
            <a:ext cx="4212539" cy="3850091"/>
          </a:xfrm>
          <a:prstGeom prst="rect">
            <a:avLst/>
          </a:prstGeom>
        </p:spPr>
        <p:txBody>
          <a:bodyPr vert="horz" wrap="square" lIns="0" tIns="34616" rIns="0" bIns="0" rtlCol="0">
            <a:spAutoFit/>
          </a:bodyPr>
          <a:lstStyle/>
          <a:p>
            <a:pPr marL="8145">
              <a:lnSpc>
                <a:spcPct val="100000"/>
              </a:lnSpc>
              <a:spcBef>
                <a:spcPts val="273"/>
              </a:spcBef>
              <a:tabLst>
                <a:tab pos="1801566" algn="l"/>
              </a:tabLst>
            </a:pPr>
            <a:r>
              <a:rPr sz="513" dirty="0">
                <a:latin typeface="Arial MT"/>
                <a:cs typeface="Arial MT"/>
              </a:rPr>
              <a:t>6/6/24,</a:t>
            </a:r>
            <a:r>
              <a:rPr sz="513" spc="-32" dirty="0">
                <a:latin typeface="Arial MT"/>
                <a:cs typeface="Arial MT"/>
              </a:rPr>
              <a:t> </a:t>
            </a:r>
            <a:r>
              <a:rPr sz="513" dirty="0">
                <a:latin typeface="Arial MT"/>
                <a:cs typeface="Arial MT"/>
              </a:rPr>
              <a:t>12:51</a:t>
            </a:r>
            <a:r>
              <a:rPr sz="513" spc="-32" dirty="0">
                <a:latin typeface="Arial MT"/>
                <a:cs typeface="Arial MT"/>
              </a:rPr>
              <a:t> </a:t>
            </a:r>
            <a:r>
              <a:rPr sz="513" spc="-16" dirty="0">
                <a:latin typeface="Arial MT"/>
                <a:cs typeface="Arial MT"/>
              </a:rPr>
              <a:t>PM</a:t>
            </a:r>
            <a:r>
              <a:rPr sz="513" dirty="0">
                <a:latin typeface="Arial MT"/>
                <a:cs typeface="Arial MT"/>
              </a:rPr>
              <a:t>	</a:t>
            </a:r>
            <a:r>
              <a:rPr sz="513" spc="-6" dirty="0">
                <a:latin typeface="Arial MT"/>
                <a:cs typeface="Arial MT"/>
              </a:rPr>
              <a:t>Domain-</a:t>
            </a:r>
            <a:r>
              <a:rPr sz="513" dirty="0">
                <a:latin typeface="Arial MT"/>
                <a:cs typeface="Arial MT"/>
              </a:rPr>
              <a:t>Driven</a:t>
            </a:r>
            <a:r>
              <a:rPr sz="513" spc="-3" dirty="0">
                <a:latin typeface="Arial MT"/>
                <a:cs typeface="Arial MT"/>
              </a:rPr>
              <a:t> </a:t>
            </a:r>
            <a:r>
              <a:rPr sz="513" dirty="0">
                <a:latin typeface="Arial MT"/>
                <a:cs typeface="Arial MT"/>
              </a:rPr>
              <a:t>Design: Simple</a:t>
            </a:r>
            <a:r>
              <a:rPr sz="513" spc="-3" dirty="0">
                <a:latin typeface="Arial MT"/>
                <a:cs typeface="Arial MT"/>
              </a:rPr>
              <a:t> </a:t>
            </a:r>
            <a:r>
              <a:rPr sz="513" spc="-6" dirty="0">
                <a:latin typeface="Arial MT"/>
                <a:cs typeface="Arial MT"/>
              </a:rPr>
              <a:t>Explanation</a:t>
            </a:r>
            <a:r>
              <a:rPr sz="513" dirty="0">
                <a:latin typeface="Arial MT"/>
                <a:cs typeface="Arial MT"/>
              </a:rPr>
              <a:t> |</a:t>
            </a:r>
            <a:r>
              <a:rPr sz="513" spc="-29" dirty="0">
                <a:latin typeface="Arial MT"/>
                <a:cs typeface="Arial MT"/>
              </a:rPr>
              <a:t> </a:t>
            </a:r>
            <a:r>
              <a:rPr sz="513" dirty="0">
                <a:latin typeface="Arial MT"/>
                <a:cs typeface="Arial MT"/>
              </a:rPr>
              <a:t>Alex</a:t>
            </a:r>
            <a:r>
              <a:rPr sz="513" spc="-3" dirty="0">
                <a:latin typeface="Arial MT"/>
                <a:cs typeface="Arial MT"/>
              </a:rPr>
              <a:t> </a:t>
            </a:r>
            <a:r>
              <a:rPr sz="513" spc="-6" dirty="0">
                <a:latin typeface="Arial MT"/>
                <a:cs typeface="Arial MT"/>
              </a:rPr>
              <a:t>Hyett</a:t>
            </a:r>
            <a:endParaRPr sz="513">
              <a:latin typeface="Arial MT"/>
              <a:cs typeface="Arial MT"/>
            </a:endParaRPr>
          </a:p>
          <a:p>
            <a:pPr marL="231304" marR="274877">
              <a:lnSpc>
                <a:spcPct val="127400"/>
              </a:lnSpc>
              <a:spcBef>
                <a:spcPts val="90"/>
              </a:spcBef>
            </a:pP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Obviously,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this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comes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at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cost.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more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rules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add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your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aggregate,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longer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it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going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take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updates,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which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could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affect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user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experience.</a:t>
            </a:r>
            <a:endParaRPr sz="834">
              <a:latin typeface="Trebuchet MS"/>
              <a:cs typeface="Trebuchet MS"/>
            </a:endParaRPr>
          </a:p>
          <a:p>
            <a:pPr marL="231304" marR="48460">
              <a:lnSpc>
                <a:spcPct val="126600"/>
              </a:lnSpc>
              <a:spcBef>
                <a:spcPts val="850"/>
              </a:spcBef>
            </a:pPr>
            <a:r>
              <a:rPr sz="834" spc="61" dirty="0">
                <a:solidFill>
                  <a:srgbClr val="333333"/>
                </a:solidFill>
                <a:latin typeface="Trebuchet MS"/>
                <a:cs typeface="Trebuchet MS"/>
              </a:rPr>
              <a:t>So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generally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there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bit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trade-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off between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performance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consistency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that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need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keep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mind.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61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some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cases,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it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makes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more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sense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add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what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we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call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4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corrective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policy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42" dirty="0">
                <a:solidFill>
                  <a:srgbClr val="333333"/>
                </a:solidFill>
                <a:latin typeface="Trebuchet MS"/>
                <a:cs typeface="Trebuchet MS"/>
              </a:rPr>
              <a:t>will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run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on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regular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basis,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which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42" dirty="0">
                <a:solidFill>
                  <a:srgbClr val="333333"/>
                </a:solidFill>
                <a:latin typeface="Trebuchet MS"/>
                <a:cs typeface="Trebuchet MS"/>
              </a:rPr>
              <a:t>will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either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fix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flag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anything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isn’t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correct.</a:t>
            </a:r>
            <a:endParaRPr sz="834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834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46"/>
              </a:spcBef>
            </a:pPr>
            <a:endParaRPr sz="834">
              <a:latin typeface="Trebuchet MS"/>
              <a:cs typeface="Trebuchet MS"/>
            </a:endParaRPr>
          </a:p>
          <a:p>
            <a:pPr marL="231304">
              <a:lnSpc>
                <a:spcPct val="100000"/>
              </a:lnSpc>
            </a:pPr>
            <a:r>
              <a:rPr sz="962" b="1" dirty="0">
                <a:latin typeface="Trebuchet MS"/>
                <a:cs typeface="Trebuchet MS"/>
              </a:rPr>
              <a:t>Repositories</a:t>
            </a:r>
            <a:r>
              <a:rPr sz="962" b="1" spc="131" dirty="0">
                <a:latin typeface="Trebuchet MS"/>
                <a:cs typeface="Trebuchet MS"/>
              </a:rPr>
              <a:t> </a:t>
            </a:r>
            <a:r>
              <a:rPr sz="962" b="1" dirty="0">
                <a:latin typeface="Trebuchet MS"/>
                <a:cs typeface="Trebuchet MS"/>
              </a:rPr>
              <a:t>and</a:t>
            </a:r>
            <a:r>
              <a:rPr sz="962" b="1" spc="135" dirty="0">
                <a:latin typeface="Trebuchet MS"/>
                <a:cs typeface="Trebuchet MS"/>
              </a:rPr>
              <a:t> </a:t>
            </a:r>
            <a:r>
              <a:rPr sz="962" b="1" spc="-6" dirty="0">
                <a:latin typeface="Trebuchet MS"/>
                <a:cs typeface="Trebuchet MS"/>
              </a:rPr>
              <a:t>Services</a:t>
            </a:r>
            <a:endParaRPr sz="962">
              <a:latin typeface="Trebuchet MS"/>
              <a:cs typeface="Trebuchet MS"/>
            </a:endParaRPr>
          </a:p>
          <a:p>
            <a:pPr marL="231304" marR="269991">
              <a:lnSpc>
                <a:spcPct val="129800"/>
              </a:lnSpc>
              <a:spcBef>
                <a:spcPts val="1081"/>
              </a:spcBef>
            </a:pP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Finally,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we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have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repositories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which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if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have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done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any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backend development</a:t>
            </a:r>
            <a:r>
              <a:rPr sz="834" spc="-2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42" dirty="0">
                <a:solidFill>
                  <a:srgbClr val="333333"/>
                </a:solidFill>
                <a:latin typeface="Trebuchet MS"/>
                <a:cs typeface="Trebuchet MS"/>
              </a:rPr>
              <a:t>will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probably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familiar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with.</a:t>
            </a:r>
            <a:endParaRPr sz="834">
              <a:latin typeface="Trebuchet MS"/>
              <a:cs typeface="Trebuchet MS"/>
            </a:endParaRPr>
          </a:p>
          <a:p>
            <a:pPr marL="231304" marR="174293">
              <a:lnSpc>
                <a:spcPct val="125000"/>
              </a:lnSpc>
              <a:spcBef>
                <a:spcPts val="866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repositories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this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case are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persistence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layer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our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aggregates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38" dirty="0">
                <a:solidFill>
                  <a:srgbClr val="333333"/>
                </a:solidFill>
                <a:latin typeface="Trebuchet MS"/>
                <a:cs typeface="Trebuchet MS"/>
              </a:rPr>
              <a:t>so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that 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they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can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stored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database.</a:t>
            </a:r>
            <a:endParaRPr sz="834">
              <a:latin typeface="Trebuchet MS"/>
              <a:cs typeface="Trebuchet MS"/>
            </a:endParaRPr>
          </a:p>
          <a:p>
            <a:pPr marL="231304" marR="3258">
              <a:lnSpc>
                <a:spcPct val="129800"/>
              </a:lnSpc>
              <a:spcBef>
                <a:spcPts val="818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Then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we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have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services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which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contain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additional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logic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which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either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45" dirty="0">
                <a:solidFill>
                  <a:srgbClr val="333333"/>
                </a:solidFill>
                <a:latin typeface="Trebuchet MS"/>
                <a:cs typeface="Trebuchet MS"/>
              </a:rPr>
              <a:t>won’t</a:t>
            </a:r>
            <a:r>
              <a:rPr sz="834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fit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into</a:t>
            </a:r>
            <a:r>
              <a:rPr sz="834" spc="1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834" spc="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single</a:t>
            </a:r>
            <a:r>
              <a:rPr sz="834" spc="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aggregate</a:t>
            </a:r>
            <a:r>
              <a:rPr sz="834" spc="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sz="834" spc="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spans</a:t>
            </a:r>
            <a:r>
              <a:rPr sz="834" spc="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multiple</a:t>
            </a:r>
            <a:r>
              <a:rPr sz="834" spc="1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aggregates.</a:t>
            </a:r>
            <a:endParaRPr sz="834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7"/>
              </a:spcBef>
            </a:pPr>
            <a:endParaRPr sz="834">
              <a:latin typeface="Trebuchet MS"/>
              <a:cs typeface="Trebuchet MS"/>
            </a:endParaRPr>
          </a:p>
          <a:p>
            <a:pPr marL="231304">
              <a:lnSpc>
                <a:spcPct val="100000"/>
              </a:lnSpc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Once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have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everything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mapped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ready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start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building</a:t>
            </a:r>
            <a:r>
              <a:rPr sz="834" spc="-2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22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application.</a:t>
            </a:r>
            <a:endParaRPr sz="834">
              <a:latin typeface="Trebuchet MS"/>
              <a:cs typeface="Trebuchet MS"/>
            </a:endParaRPr>
          </a:p>
          <a:p>
            <a:pPr marL="231304" marR="53754">
              <a:lnSpc>
                <a:spcPct val="129800"/>
              </a:lnSpc>
              <a:spcBef>
                <a:spcPts val="818"/>
              </a:spcBef>
            </a:pP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If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32" dirty="0">
                <a:solidFill>
                  <a:srgbClr val="333333"/>
                </a:solidFill>
                <a:latin typeface="Trebuchet MS"/>
                <a:cs typeface="Trebuchet MS"/>
              </a:rPr>
              <a:t>want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learn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best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approach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do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9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115" dirty="0">
                <a:solidFill>
                  <a:srgbClr val="333333"/>
                </a:solidFill>
                <a:latin typeface="Trebuchet MS"/>
                <a:cs typeface="Trebuchet MS"/>
              </a:rPr>
              <a:t>I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suggest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3" dirty="0">
                <a:solidFill>
                  <a:srgbClr val="333333"/>
                </a:solidFill>
                <a:latin typeface="Trebuchet MS"/>
                <a:cs typeface="Trebuchet MS"/>
              </a:rPr>
              <a:t>your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read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dirty="0">
                <a:solidFill>
                  <a:srgbClr val="333333"/>
                </a:solidFill>
                <a:latin typeface="Trebuchet MS"/>
                <a:cs typeface="Trebuchet MS"/>
              </a:rPr>
              <a:t>this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article</a:t>
            </a:r>
            <a:r>
              <a:rPr sz="834" spc="-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834" spc="-16" dirty="0">
                <a:solidFill>
                  <a:srgbClr val="333333"/>
                </a:solidFill>
                <a:latin typeface="Trebuchet MS"/>
                <a:cs typeface="Trebuchet MS"/>
              </a:rPr>
              <a:t>on </a:t>
            </a:r>
            <a:r>
              <a:rPr sz="834" dirty="0">
                <a:latin typeface="Trebuchet MS"/>
                <a:cs typeface="Trebuchet MS"/>
                <a:hlinkClick r:id="rId2"/>
              </a:rPr>
              <a:t>hexagonal</a:t>
            </a:r>
            <a:r>
              <a:rPr sz="834" spc="-13" dirty="0">
                <a:latin typeface="Trebuchet MS"/>
                <a:cs typeface="Trebuchet MS"/>
                <a:hlinkClick r:id="rId2"/>
              </a:rPr>
              <a:t> </a:t>
            </a:r>
            <a:r>
              <a:rPr sz="834" spc="-6" dirty="0">
                <a:latin typeface="Trebuchet MS"/>
                <a:cs typeface="Trebuchet MS"/>
                <a:hlinkClick r:id="rId2"/>
              </a:rPr>
              <a:t>architecture</a:t>
            </a:r>
            <a:r>
              <a:rPr sz="834" spc="-6" dirty="0">
                <a:solidFill>
                  <a:srgbClr val="333333"/>
                </a:solidFill>
                <a:latin typeface="Trebuchet MS"/>
                <a:cs typeface="Trebuchet MS"/>
              </a:rPr>
              <a:t>.</a:t>
            </a:r>
            <a:endParaRPr sz="834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48539" y="6664659"/>
            <a:ext cx="1431465" cy="80577"/>
          </a:xfrm>
          <a:prstGeom prst="rect">
            <a:avLst/>
          </a:prstGeom>
        </p:spPr>
        <p:txBody>
          <a:bodyPr vert="horz" wrap="square" lIns="0" tIns="1629" rIns="0" bIns="0" rtlCol="0">
            <a:spAutoFit/>
          </a:bodyPr>
          <a:lstStyle/>
          <a:p>
            <a:pPr marL="8145">
              <a:lnSpc>
                <a:spcPct val="100000"/>
              </a:lnSpc>
              <a:spcBef>
                <a:spcPts val="13"/>
              </a:spcBef>
            </a:pPr>
            <a:r>
              <a:rPr sz="513" spc="-6" dirty="0">
                <a:latin typeface="Arial MT"/>
                <a:cs typeface="Arial MT"/>
              </a:rPr>
              <a:t>https://</a:t>
            </a:r>
            <a:r>
              <a:rPr sz="513" spc="-6" dirty="0">
                <a:latin typeface="Arial MT"/>
                <a:cs typeface="Arial MT"/>
                <a:hlinkClick r:id="rId3"/>
              </a:rPr>
              <a:t>www.alexhyett.com/domain-driven-design/</a:t>
            </a:r>
            <a:endParaRPr sz="513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29" rIns="0" bIns="0" rtlCol="0">
            <a:spAutoFit/>
          </a:bodyPr>
          <a:lstStyle/>
          <a:p>
            <a:pPr marL="24434">
              <a:lnSpc>
                <a:spcPct val="100000"/>
              </a:lnSpc>
              <a:spcBef>
                <a:spcPts val="13"/>
              </a:spcBef>
            </a:pPr>
            <a:fld id="{81D60167-4931-47E6-BA6A-407CBD079E47}" type="slidenum">
              <a:rPr spc="-16" dirty="0"/>
              <a:pPr marL="24434">
                <a:lnSpc>
                  <a:spcPct val="100000"/>
                </a:lnSpc>
                <a:spcBef>
                  <a:spcPts val="13"/>
                </a:spcBef>
              </a:pPr>
              <a:t>54</a:t>
            </a:fld>
            <a:r>
              <a:rPr spc="-16" dirty="0"/>
              <a:t>/7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80699" y="4554360"/>
            <a:ext cx="424756" cy="291794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8145">
              <a:lnSpc>
                <a:spcPct val="100000"/>
              </a:lnSpc>
              <a:spcBef>
                <a:spcPts val="83"/>
              </a:spcBef>
            </a:pPr>
            <a:r>
              <a:rPr sz="705" b="1" spc="-6" dirty="0">
                <a:solidFill>
                  <a:srgbClr val="333333"/>
                </a:solidFill>
                <a:latin typeface="Trebuchet MS"/>
                <a:cs typeface="Trebuchet MS"/>
              </a:rPr>
              <a:t>Metadata</a:t>
            </a:r>
            <a:endParaRPr sz="705">
              <a:latin typeface="Trebuchet MS"/>
              <a:cs typeface="Trebuchet MS"/>
            </a:endParaRPr>
          </a:p>
          <a:p>
            <a:pPr marL="8145">
              <a:lnSpc>
                <a:spcPct val="100000"/>
              </a:lnSpc>
              <a:spcBef>
                <a:spcPts val="548"/>
              </a:spcBef>
            </a:pPr>
            <a:r>
              <a:rPr sz="705" spc="-6" dirty="0">
                <a:solidFill>
                  <a:srgbClr val="333333"/>
                </a:solidFill>
                <a:latin typeface="Trebuchet MS"/>
                <a:cs typeface="Trebuchet MS"/>
              </a:rPr>
              <a:t>Published</a:t>
            </a:r>
            <a:endParaRPr sz="705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3587" y="4731511"/>
            <a:ext cx="518015" cy="119183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8145">
              <a:lnSpc>
                <a:spcPct val="100000"/>
              </a:lnSpc>
              <a:spcBef>
                <a:spcPts val="83"/>
              </a:spcBef>
            </a:pPr>
            <a:r>
              <a:rPr sz="705" spc="38" dirty="0">
                <a:solidFill>
                  <a:srgbClr val="333333"/>
                </a:solidFill>
                <a:latin typeface="Trebuchet MS"/>
                <a:cs typeface="Trebuchet MS"/>
              </a:rPr>
              <a:t>2023-</a:t>
            </a:r>
            <a:r>
              <a:rPr sz="705" spc="51" dirty="0">
                <a:solidFill>
                  <a:srgbClr val="333333"/>
                </a:solidFill>
                <a:latin typeface="Trebuchet MS"/>
                <a:cs typeface="Trebuchet MS"/>
              </a:rPr>
              <a:t>04-</a:t>
            </a:r>
            <a:r>
              <a:rPr sz="705" spc="35" dirty="0">
                <a:solidFill>
                  <a:srgbClr val="333333"/>
                </a:solidFill>
                <a:latin typeface="Trebuchet MS"/>
                <a:cs typeface="Trebuchet MS"/>
              </a:rPr>
              <a:t>28</a:t>
            </a:r>
            <a:endParaRPr sz="705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0698" y="4975858"/>
            <a:ext cx="206473" cy="119183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8145">
              <a:lnSpc>
                <a:spcPct val="100000"/>
              </a:lnSpc>
              <a:spcBef>
                <a:spcPts val="83"/>
              </a:spcBef>
            </a:pPr>
            <a:r>
              <a:rPr sz="705" spc="-13" dirty="0">
                <a:solidFill>
                  <a:srgbClr val="333333"/>
                </a:solidFill>
                <a:latin typeface="Trebuchet MS"/>
                <a:cs typeface="Trebuchet MS"/>
              </a:rPr>
              <a:t>Tags</a:t>
            </a:r>
            <a:endParaRPr sz="705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84666" y="4981966"/>
            <a:ext cx="625528" cy="119183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8145">
              <a:lnSpc>
                <a:spcPct val="100000"/>
              </a:lnSpc>
              <a:spcBef>
                <a:spcPts val="83"/>
              </a:spcBef>
            </a:pPr>
            <a:r>
              <a:rPr sz="705" spc="-6" dirty="0">
                <a:latin typeface="Consolas"/>
                <a:cs typeface="Consolas"/>
                <a:hlinkClick r:id="rId4"/>
              </a:rPr>
              <a:t>#programming</a:t>
            </a:r>
            <a:endParaRPr sz="705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71983" y="5853490"/>
            <a:ext cx="2976144" cy="322538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948021">
              <a:lnSpc>
                <a:spcPct val="100000"/>
              </a:lnSpc>
              <a:spcBef>
                <a:spcPts val="67"/>
              </a:spcBef>
              <a:tabLst>
                <a:tab pos="1185433" algn="l"/>
                <a:tab pos="1628088" algn="l"/>
                <a:tab pos="1924140" algn="l"/>
                <a:tab pos="2280463" algn="l"/>
              </a:tabLst>
            </a:pPr>
            <a:r>
              <a:rPr sz="641" spc="-16" dirty="0">
                <a:solidFill>
                  <a:srgbClr val="333333"/>
                </a:solidFill>
                <a:latin typeface="Trebuchet MS"/>
                <a:cs typeface="Trebuchet MS"/>
                <a:hlinkClick r:id="rId5"/>
              </a:rPr>
              <a:t>Now</a:t>
            </a:r>
            <a:r>
              <a:rPr sz="641" dirty="0">
                <a:solidFill>
                  <a:srgbClr val="333333"/>
                </a:solidFill>
                <a:latin typeface="Trebuchet MS"/>
                <a:cs typeface="Trebuchet MS"/>
              </a:rPr>
              <a:t>	</a:t>
            </a:r>
            <a:r>
              <a:rPr sz="641" spc="-6" dirty="0">
                <a:solidFill>
                  <a:srgbClr val="333333"/>
                </a:solidFill>
                <a:latin typeface="Trebuchet MS"/>
                <a:cs typeface="Trebuchet MS"/>
                <a:hlinkClick r:id="rId6"/>
              </a:rPr>
              <a:t>Subscribe</a:t>
            </a:r>
            <a:r>
              <a:rPr sz="641" dirty="0">
                <a:solidFill>
                  <a:srgbClr val="333333"/>
                </a:solidFill>
                <a:latin typeface="Trebuchet MS"/>
                <a:cs typeface="Trebuchet MS"/>
              </a:rPr>
              <a:t>	</a:t>
            </a:r>
            <a:r>
              <a:rPr sz="641" spc="-13" dirty="0">
                <a:solidFill>
                  <a:srgbClr val="333333"/>
                </a:solidFill>
                <a:latin typeface="Trebuchet MS"/>
                <a:cs typeface="Trebuchet MS"/>
                <a:hlinkClick r:id="rId7"/>
              </a:rPr>
              <a:t>About</a:t>
            </a:r>
            <a:r>
              <a:rPr sz="641" dirty="0">
                <a:solidFill>
                  <a:srgbClr val="333333"/>
                </a:solidFill>
                <a:latin typeface="Trebuchet MS"/>
                <a:cs typeface="Trebuchet MS"/>
              </a:rPr>
              <a:t>	</a:t>
            </a:r>
            <a:r>
              <a:rPr sz="641" spc="-6" dirty="0">
                <a:solidFill>
                  <a:srgbClr val="333333"/>
                </a:solidFill>
                <a:latin typeface="Trebuchet MS"/>
                <a:cs typeface="Trebuchet MS"/>
                <a:hlinkClick r:id="rId8"/>
              </a:rPr>
              <a:t>Blogroll</a:t>
            </a:r>
            <a:r>
              <a:rPr sz="641" dirty="0">
                <a:solidFill>
                  <a:srgbClr val="333333"/>
                </a:solidFill>
                <a:latin typeface="Trebuchet MS"/>
                <a:cs typeface="Trebuchet MS"/>
              </a:rPr>
              <a:t>	</a:t>
            </a:r>
            <a:r>
              <a:rPr sz="641" spc="-19" dirty="0">
                <a:solidFill>
                  <a:srgbClr val="333333"/>
                </a:solidFill>
                <a:latin typeface="Trebuchet MS"/>
                <a:cs typeface="Trebuchet MS"/>
                <a:hlinkClick r:id="rId9"/>
              </a:rPr>
              <a:t>Affiliate</a:t>
            </a:r>
            <a:r>
              <a:rPr sz="641" spc="-16" dirty="0">
                <a:solidFill>
                  <a:srgbClr val="333333"/>
                </a:solidFill>
                <a:latin typeface="Trebuchet MS"/>
                <a:cs typeface="Trebuchet MS"/>
                <a:hlinkClick r:id="rId9"/>
              </a:rPr>
              <a:t> </a:t>
            </a:r>
            <a:r>
              <a:rPr sz="641" spc="-6" dirty="0">
                <a:solidFill>
                  <a:srgbClr val="333333"/>
                </a:solidFill>
                <a:latin typeface="Trebuchet MS"/>
                <a:cs typeface="Trebuchet MS"/>
                <a:hlinkClick r:id="rId9"/>
              </a:rPr>
              <a:t>Disclaimer</a:t>
            </a:r>
            <a:endParaRPr sz="641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2"/>
              </a:spcBef>
            </a:pPr>
            <a:endParaRPr sz="641">
              <a:latin typeface="Trebuchet MS"/>
              <a:cs typeface="Trebuchet MS"/>
            </a:endParaRPr>
          </a:p>
          <a:p>
            <a:pPr marL="8145">
              <a:lnSpc>
                <a:spcPct val="100000"/>
              </a:lnSpc>
            </a:pPr>
            <a:r>
              <a:rPr sz="641" spc="55" dirty="0">
                <a:solidFill>
                  <a:srgbClr val="333333"/>
                </a:solidFill>
                <a:latin typeface="Trebuchet MS"/>
                <a:cs typeface="Trebuchet MS"/>
              </a:rPr>
              <a:t>©</a:t>
            </a:r>
            <a:r>
              <a:rPr sz="641" dirty="0">
                <a:solidFill>
                  <a:srgbClr val="333333"/>
                </a:solidFill>
                <a:latin typeface="Trebuchet MS"/>
                <a:cs typeface="Trebuchet MS"/>
              </a:rPr>
              <a:t> 2015</a:t>
            </a:r>
            <a:r>
              <a:rPr sz="641" spc="-3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641" dirty="0">
                <a:solidFill>
                  <a:srgbClr val="333333"/>
                </a:solidFill>
                <a:latin typeface="Trebuchet MS"/>
                <a:cs typeface="Trebuchet MS"/>
              </a:rPr>
              <a:t>- </a:t>
            </a:r>
            <a:r>
              <a:rPr sz="641" spc="35" dirty="0">
                <a:solidFill>
                  <a:srgbClr val="333333"/>
                </a:solidFill>
                <a:latin typeface="Trebuchet MS"/>
                <a:cs typeface="Trebuchet MS"/>
              </a:rPr>
              <a:t>2024</a:t>
            </a:r>
            <a:r>
              <a:rPr sz="641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641" spc="-13" dirty="0">
                <a:solidFill>
                  <a:srgbClr val="333333"/>
                </a:solidFill>
                <a:latin typeface="Trebuchet MS"/>
                <a:cs typeface="Trebuchet MS"/>
              </a:rPr>
              <a:t>Alex</a:t>
            </a:r>
            <a:r>
              <a:rPr sz="641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641" spc="-13" dirty="0">
                <a:solidFill>
                  <a:srgbClr val="333333"/>
                </a:solidFill>
                <a:latin typeface="Trebuchet MS"/>
                <a:cs typeface="Trebuchet MS"/>
              </a:rPr>
              <a:t>Hyett</a:t>
            </a:r>
            <a:endParaRPr sz="641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hape 104450">
            <a:extLst>
              <a:ext uri="{FF2B5EF4-FFF2-40B4-BE49-F238E27FC236}">
                <a16:creationId xmlns:a16="http://schemas.microsoft.com/office/drawing/2014/main" id="{D75F1055-1307-C20C-FDA2-A63624FB5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/>
              <a:t>Define Domain</a:t>
            </a:r>
          </a:p>
        </p:txBody>
      </p:sp>
      <p:sp>
        <p:nvSpPr>
          <p:cNvPr id="19458" name="Shape 104449">
            <a:extLst>
              <a:ext uri="{FF2B5EF4-FFF2-40B4-BE49-F238E27FC236}">
                <a16:creationId xmlns:a16="http://schemas.microsoft.com/office/drawing/2014/main" id="{95F32FAD-C5FF-D4E9-36B0-A977C37C83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1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domain</a:t>
            </a:r>
            <a:r>
              <a:rPr lang="en-US">
                <a:solidFill>
                  <a:schemeClr val="tx1"/>
                </a:solidFill>
              </a:rPr>
              <a:t>     A sphere of knowledge, influence, or activity.</a:t>
            </a:r>
          </a:p>
          <a:p>
            <a:pPr defTabSz="914400">
              <a:lnSpc>
                <a:spcPct val="11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 defTabSz="914400">
              <a:lnSpc>
                <a:spcPct val="11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   The subject area to which the user applies a program is the </a:t>
            </a:r>
            <a:r>
              <a:rPr lang="en-US" i="1" dirty="0">
                <a:solidFill>
                  <a:schemeClr val="tx1"/>
                </a:solidFill>
              </a:rPr>
              <a:t>domain</a:t>
            </a:r>
            <a:r>
              <a:rPr lang="en-US" dirty="0">
                <a:solidFill>
                  <a:schemeClr val="tx1"/>
                </a:solidFill>
              </a:rPr>
              <a:t> of the software.</a:t>
            </a:r>
          </a:p>
          <a:p>
            <a:pPr defTabSz="914400">
              <a:lnSpc>
                <a:spcPct val="110000"/>
              </a:lnSpc>
              <a:buNone/>
            </a:pP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hape 13314">
            <a:extLst>
              <a:ext uri="{FF2B5EF4-FFF2-40B4-BE49-F238E27FC236}">
                <a16:creationId xmlns:a16="http://schemas.microsoft.com/office/drawing/2014/main" id="{ED121124-359E-23C3-9D01-B8D50AF3A6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altLang="en-US"/>
              <a:t>Critical Complexity Is</a:t>
            </a:r>
          </a:p>
        </p:txBody>
      </p:sp>
      <p:sp>
        <p:nvSpPr>
          <p:cNvPr id="21506" name="Shape 13313">
            <a:extLst>
              <a:ext uri="{FF2B5EF4-FFF2-40B4-BE49-F238E27FC236}">
                <a16:creationId xmlns:a16="http://schemas.microsoft.com/office/drawing/2014/main" id="{27DB7520-0173-DAF7-A8D6-5D7260F9F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1" hangingPunct="1">
              <a:lnSpc>
                <a:spcPct val="120000"/>
              </a:lnSpc>
              <a:buFontTx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defTabSz="914400" eaLnBrk="1" hangingPunct="1">
              <a:lnSpc>
                <a:spcPct val="120000"/>
              </a:lnSpc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The critical complexity of most software projects is in understanding the domain itself.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">
            <a:extLst>
              <a:ext uri="{FF2B5EF4-FFF2-40B4-BE49-F238E27FC236}">
                <a16:creationId xmlns:a16="http://schemas.microsoft.com/office/drawing/2014/main" id="{9CE9D65D-0995-6246-B243-9F8E2418A59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497720"/>
              </p:ext>
            </p:extLst>
          </p:nvPr>
        </p:nvGraphicFramePr>
        <p:xfrm>
          <a:off x="775424" y="2287974"/>
          <a:ext cx="7870825" cy="419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768596" imgH="2542946" progId="Visio.Drawing.6">
                  <p:embed/>
                </p:oleObj>
              </mc:Choice>
              <mc:Fallback>
                <p:oleObj name="Visio" r:id="rId2" imgW="4768596" imgH="2542946" progId="Visio.Drawing.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424" y="2287974"/>
                        <a:ext cx="7870825" cy="419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C1B9048-0405-40C2-EFC0-C3D69F0EBFB8}"/>
              </a:ext>
            </a:extLst>
          </p:cNvPr>
          <p:cNvSpPr txBox="1"/>
          <p:nvPr/>
        </p:nvSpPr>
        <p:spPr>
          <a:xfrm>
            <a:off x="1139447" y="1127602"/>
            <a:ext cx="435406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Century Gothic"/>
              </a:rPr>
              <a:t>What is a model?​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Shape 31746">
            <a:extLst>
              <a:ext uri="{FF2B5EF4-FFF2-40B4-BE49-F238E27FC236}">
                <a16:creationId xmlns:a16="http://schemas.microsoft.com/office/drawing/2014/main" id="{D2FB0581-2C59-A9D6-4231-CF3182EAE7CE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31" y="1885498"/>
            <a:ext cx="8493936" cy="4785515"/>
          </a:xfrm>
          <a:noFill/>
        </p:spPr>
      </p:pic>
      <p:sp>
        <p:nvSpPr>
          <p:cNvPr id="23554" name="Shape 15362">
            <a:extLst>
              <a:ext uri="{FF2B5EF4-FFF2-40B4-BE49-F238E27FC236}">
                <a16:creationId xmlns:a16="http://schemas.microsoft.com/office/drawing/2014/main" id="{ED24B055-C035-2712-8F47-F2D38272A6D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94597" y="577225"/>
            <a:ext cx="8229600" cy="1143000"/>
          </a:xfrm>
        </p:spPr>
        <p:txBody>
          <a:bodyPr/>
          <a:lstStyle/>
          <a:p>
            <a:pPr marL="0" indent="0" defTabSz="914400" eaLnBrk="1" hangingPunct="1"/>
            <a:r>
              <a:rPr lang="en-US" altLang="en-US"/>
              <a:t>Chinese Map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13559</TotalTime>
  <Words>769</Words>
  <Application>Microsoft Office PowerPoint</Application>
  <PresentationFormat>On-screen Show (4:3)</PresentationFormat>
  <Paragraphs>190</Paragraphs>
  <Slides>54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Ion Boardroom</vt:lpstr>
      <vt:lpstr>STRATEGIC DESIGN</vt:lpstr>
      <vt:lpstr>Ground Up Rebuild</vt:lpstr>
      <vt:lpstr>Ground Up Rebuild</vt:lpstr>
      <vt:lpstr>Let’s Refactor</vt:lpstr>
      <vt:lpstr>Let’s Refactor</vt:lpstr>
      <vt:lpstr>Define Domain</vt:lpstr>
      <vt:lpstr>Critical Complexity Is</vt:lpstr>
      <vt:lpstr>PowerPoint Presentation</vt:lpstr>
      <vt:lpstr>Chinese Map</vt:lpstr>
      <vt:lpstr>Mercator Map</vt:lpstr>
      <vt:lpstr>PowerPoint Presentation</vt:lpstr>
      <vt:lpstr>PowerPoint Presentation</vt:lpstr>
      <vt:lpstr>PowerPoint Presentation</vt:lpstr>
      <vt:lpstr>Define Context</vt:lpstr>
      <vt:lpstr>There are always multiple models.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House  Currency Exchange System  early 2006</vt:lpstr>
      <vt:lpstr>Custom House Context Map</vt:lpstr>
      <vt:lpstr>Custom House “SPOT” Model of Currency Exchange Deal</vt:lpstr>
      <vt:lpstr>Object Interpretation of  Implicit “TBS” Model</vt:lpstr>
      <vt:lpstr>Explicit Translation</vt:lpstr>
      <vt:lpstr>Custom House  Currency Exchange System  late 2006</vt:lpstr>
      <vt:lpstr>Single, Unified Model within Any One Context</vt:lpstr>
      <vt:lpstr>Single, Unified Model within Any One Context</vt:lpstr>
      <vt:lpstr>Ground Up Rebuild</vt:lpstr>
      <vt:lpstr>Let’s Refactor</vt:lpstr>
      <vt:lpstr>The Enterprise Model</vt:lpstr>
      <vt:lpstr>Distilling the Core Domain</vt:lpstr>
      <vt:lpstr>Distilling the Core Domain</vt:lpstr>
      <vt:lpstr>Effort Distribution</vt:lpstr>
      <vt:lpstr>Effort Distribution</vt:lpstr>
      <vt:lpstr>Ground Up Rebuild</vt:lpstr>
      <vt:lpstr>Responsibility Traps</vt:lpstr>
      <vt:lpstr>What’s a responsible designer to do?!!</vt:lpstr>
      <vt:lpstr>How could we just build  the core part?</vt:lpstr>
      <vt:lpstr>Build Platform Based on Model</vt:lpstr>
      <vt:lpstr>Build Platform Based on Model</vt:lpstr>
      <vt:lpstr>Strategy</vt:lpstr>
      <vt:lpstr>Strategy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Domain-Driven Design: The tutorial</dc:title>
  <dc:creator>Preferred Customer</dc:creator>
  <cp:lastModifiedBy>Eric Evans</cp:lastModifiedBy>
  <cp:revision>333</cp:revision>
  <dcterms:created xsi:type="dcterms:W3CDTF">2003-08-09T00:30:08Z</dcterms:created>
  <dcterms:modified xsi:type="dcterms:W3CDTF">2024-06-06T09:18:41Z</dcterms:modified>
</cp:coreProperties>
</file>