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2" r:id="rId2"/>
    <p:sldId id="257" r:id="rId3"/>
    <p:sldId id="292" r:id="rId4"/>
    <p:sldId id="293" r:id="rId5"/>
    <p:sldId id="258" r:id="rId6"/>
    <p:sldId id="294" r:id="rId7"/>
    <p:sldId id="300" r:id="rId8"/>
    <p:sldId id="369" r:id="rId9"/>
    <p:sldId id="295" r:id="rId10"/>
    <p:sldId id="296" r:id="rId11"/>
    <p:sldId id="297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91A0-2075-4001-8540-AAF331A7F57E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97F3C-FDB7-4BA0-9B98-E12156EA4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0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D962-7BDC-46DC-AC16-C5202DE1B1E5}" type="slidenum">
              <a:rPr lang="en-US" altLang="en-US" smtClean="0"/>
              <a:pPr/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31151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EC223A4-9A86-40AD-8AF7-E831CA0AF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C8E9E-E7EE-4A92-B820-9923301CB23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BDA9C08-11B1-4E64-A2A4-31DF1B952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EB5717-9EC2-48C9-8CDF-881AC7722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5CD7C8C-5B2D-4138-B7FF-CD8625599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4082C1-FB72-45C2-A97F-76A27986B9F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EB521F-BF52-40D5-A33E-625A52306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7A3DA7A-48C1-4EA2-ADAD-89D53BCE7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B0A68AF-FA0E-4F8C-9261-4B71DF861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95C06-ABCF-4B49-A659-98397226297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85F4028-FB42-42C2-B928-0859ECBD4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A8288DD-3503-4298-8549-E699467CE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0255C76-1FA2-4AB9-A156-E84F25DD9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E1739D-CF44-40E4-A9B7-C547B308EB2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2D84627-92CB-48B0-ADB7-2E55B28F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FF7B6C4-D03B-4A0A-9778-94AD0CD74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D0647C6-333E-42DD-A9E6-6B4168B0C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81354F-9BA5-452A-BAB9-1228FD62063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021E2BA-C1DB-4ECB-BFAB-596CFD200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C19651D-1874-405F-846F-D7396F91A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1ABCFBE-7C13-4D86-8BFC-8DA3EE471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81AFC0-9185-4E1A-8822-49BF1693961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4C45E8F-FD3F-4C73-843F-8D852472D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18982B6-DE3F-4BF0-80F8-EFF2933F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A1ACD5B-9CE4-40B3-A270-A15AE8DF9D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CFF48-D366-4009-8703-0E190C9BB3D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1667BA-8ED0-4328-BA26-DBDDD4286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C987158-5B30-4004-822A-A9D50208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5821CA0-327B-4359-9743-95A077555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FF2D2-AC52-4FEA-B986-DF6CB070D2A8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7F5E0E6-6ECA-4699-8EFE-2EB055391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BEE7CD0-8F76-4B0E-A48E-60B90074C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EA98B5D-7C08-4DB4-99CA-F1BB28BB4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40E83D-8A65-411D-AF40-F8B52DCDA02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8AA7AEA-3A21-4CB9-91BA-EE09CFF82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D25EB49-D3D1-4BE9-9411-90EF7FB7E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0A8512B-E912-4ED5-BED8-834C1C69C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FE3CBA-514F-47B7-871E-8416B0D50F9A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21379EE-881C-42B4-95BD-434E43CF8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7D4AED8-2EA1-47D0-9EA2-9A68E599F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8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0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68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2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9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4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3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E0048-D130-4F4B-B7BA-50E47D132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6564EC-ADCB-43F5-BB9E-5074EB9DF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66923C-063A-41A4-A45A-5225D5842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74012-292A-4980-92F9-C56DDAE9E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0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1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4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6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8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F4881F-0A87-4A12-8E2B-AD47491C9953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AB931-7009-4992-B6D3-6E8ADF276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11965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B7AF-B4E4-4B3A-8575-332606A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725" y="1360489"/>
            <a:ext cx="7773988" cy="1196975"/>
          </a:xfrm>
        </p:spPr>
        <p:txBody>
          <a:bodyPr/>
          <a:lstStyle/>
          <a:p>
            <a:pPr>
              <a:defRPr/>
            </a:pPr>
            <a:r>
              <a:rPr lang="en-US" sz="4050" dirty="0">
                <a:latin typeface="Centaur" panose="02030504050205020304" pitchFamily="18" charset="0"/>
              </a:rPr>
              <a:t>Linux device driver</a:t>
            </a:r>
            <a:endParaRPr lang="en-IN" sz="405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E3C-80A9-4C4A-A31A-B1C3D2B6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0050" y="3060700"/>
            <a:ext cx="7772400" cy="21463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4500" dirty="0"/>
              <a:t>Day 32 PPT</a:t>
            </a:r>
          </a:p>
          <a:p>
            <a:pPr marL="0" indent="0" algn="ctr">
              <a:buNone/>
              <a:defRPr/>
            </a:pPr>
            <a:r>
              <a:rPr lang="en-US" sz="2700" dirty="0"/>
              <a:t>                        -SUBITHRA s</a:t>
            </a:r>
          </a:p>
          <a:p>
            <a:pPr marL="0" indent="0" algn="ctr">
              <a:buNone/>
              <a:defRPr/>
            </a:pPr>
            <a:r>
              <a:rPr lang="en-US" sz="2700" dirty="0"/>
              <a:t>    </a:t>
            </a:r>
            <a:endParaRPr lang="en-IN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FA7B6CB-558F-428D-9E0D-F248D231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EF325DA-785A-4236-B003-F5F09C41D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Useful macros to decode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 numbers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_IOC_DIR(nr)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_IOC_TYPE(nr) 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_IOC_NR(nr)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_IOC_SIZE(nr)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A296AD6-5850-426C-B919-0F01768E5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67017E8-CABA-449C-BAD5-CD78925EE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scull</a:t>
            </a:r>
            <a:r>
              <a:rPr lang="en-US" altLang="en-US"/>
              <a:t>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Use 'k' as magic number (type) field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SCULL_IOC_MAGIC 'k‘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/* Please use a different 8-bit number in your code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#define SCULL_IOCRESET _IO(SCULL_IOC_MAGIC, 0)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2D4-5E1A-42AA-B09F-189667BEC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7025" y="2713039"/>
            <a:ext cx="7772400" cy="2566987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5400" dirty="0">
                <a:latin typeface="Freestyle Script" panose="030804020302050B0404" pitchFamily="66" charset="0"/>
              </a:rPr>
              <a:t>THANK YOU</a:t>
            </a:r>
            <a:endParaRPr lang="en-IN" sz="5400" dirty="0"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7AC6AC-09A0-4FAC-9240-1FAC558FE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BB3E04-5380-47B2-9681-2FD69AA4E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en-US" cap="none" dirty="0"/>
              <a:t>Input/output control</a:t>
            </a:r>
          </a:p>
          <a:p>
            <a:pPr eaLnBrk="1" hangingPunct="1">
              <a:defRPr/>
            </a:pPr>
            <a:r>
              <a:rPr lang="en-US" altLang="en-US" cap="none" dirty="0"/>
              <a:t>System call</a:t>
            </a:r>
          </a:p>
          <a:p>
            <a:pPr eaLnBrk="1" hangingPunct="1">
              <a:defRPr/>
            </a:pPr>
            <a:r>
              <a:rPr lang="en-US" altLang="en-US" cap="none" dirty="0"/>
              <a:t>For operations beyond simple data transfers</a:t>
            </a:r>
          </a:p>
          <a:p>
            <a:pPr lvl="1" eaLnBrk="1" hangingPunct="1">
              <a:defRPr/>
            </a:pPr>
            <a:r>
              <a:rPr lang="en-US" altLang="en-US" cap="none" dirty="0"/>
              <a:t>Eject the media</a:t>
            </a:r>
          </a:p>
          <a:p>
            <a:pPr lvl="1" eaLnBrk="1" hangingPunct="1">
              <a:defRPr/>
            </a:pPr>
            <a:r>
              <a:rPr lang="en-US" altLang="en-US" cap="none" dirty="0"/>
              <a:t>Report error information</a:t>
            </a:r>
          </a:p>
          <a:p>
            <a:pPr lvl="1" eaLnBrk="1" hangingPunct="1">
              <a:defRPr/>
            </a:pPr>
            <a:r>
              <a:rPr lang="en-US" altLang="en-US" cap="none" dirty="0"/>
              <a:t>Change hardware settings</a:t>
            </a:r>
          </a:p>
          <a:p>
            <a:pPr lvl="1" eaLnBrk="1" hangingPunct="1">
              <a:defRPr/>
            </a:pPr>
            <a:r>
              <a:rPr lang="en-US" altLang="en-US" cap="none" dirty="0"/>
              <a:t>Self destruct</a:t>
            </a:r>
          </a:p>
          <a:p>
            <a:pPr eaLnBrk="1" hangingPunct="1">
              <a:defRPr/>
            </a:pPr>
            <a:r>
              <a:rPr lang="en-US" altLang="en-US" sz="2800" cap="none" dirty="0"/>
              <a:t>Alternatives</a:t>
            </a:r>
          </a:p>
          <a:p>
            <a:pPr lvl="1" eaLnBrk="1" hangingPunct="1">
              <a:defRPr/>
            </a:pPr>
            <a:r>
              <a:rPr lang="en-US" altLang="en-US" sz="2400" cap="none" dirty="0"/>
              <a:t>Embedded commands in the data stream</a:t>
            </a:r>
          </a:p>
          <a:p>
            <a:pPr lvl="1" eaLnBrk="1" hangingPunct="1">
              <a:defRPr/>
            </a:pPr>
            <a:r>
              <a:rPr lang="en-US" altLang="en-US" sz="2400" cap="none" dirty="0"/>
              <a:t>Driver-specific file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1D0FEE-24A9-4842-BBD4-F9D3B6725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ED1000-965F-4F0F-B6A1-6BF3DE4D4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cap="none" dirty="0"/>
              <a:t>User-level interface (application view)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cap="none" dirty="0">
                <a:latin typeface="Courier New" panose="02070309020205020404" pitchFamily="49" charset="0"/>
              </a:rPr>
              <a:t>Int </a:t>
            </a:r>
            <a:r>
              <a:rPr lang="en-US" altLang="en-US" sz="2400" b="1" cap="none" dirty="0" err="1">
                <a:latin typeface="Courier New" panose="02070309020205020404" pitchFamily="49" charset="0"/>
              </a:rPr>
              <a:t>ioctl</a:t>
            </a:r>
            <a:r>
              <a:rPr lang="en-US" altLang="en-US" sz="2400" b="1" cap="none" dirty="0">
                <a:latin typeface="Courier New" panose="02070309020205020404" pitchFamily="49" charset="0"/>
              </a:rPr>
              <a:t>(int </a:t>
            </a:r>
            <a:r>
              <a:rPr lang="en-US" altLang="en-US" sz="2400" b="1" cap="none" dirty="0" err="1">
                <a:latin typeface="Courier New" panose="02070309020205020404" pitchFamily="49" charset="0"/>
              </a:rPr>
              <a:t>fd</a:t>
            </a:r>
            <a:r>
              <a:rPr lang="en-US" altLang="en-US" sz="2400" b="1" cap="none" dirty="0">
                <a:latin typeface="Courier New" panose="02070309020205020404" pitchFamily="49" charset="0"/>
              </a:rPr>
              <a:t>, int request, ...);</a:t>
            </a:r>
          </a:p>
          <a:p>
            <a:pPr lvl="1" eaLnBrk="1" hangingPunct="1"/>
            <a:r>
              <a:rPr lang="en-US" altLang="en-US" sz="2400" b="1" cap="none" dirty="0">
                <a:latin typeface="Courier New" panose="02070309020205020404" pitchFamily="49" charset="0"/>
              </a:rPr>
              <a:t>...</a:t>
            </a:r>
          </a:p>
          <a:p>
            <a:pPr lvl="2" eaLnBrk="1" hangingPunct="1"/>
            <a:r>
              <a:rPr lang="en-US" altLang="en-US" sz="2000" cap="none" dirty="0"/>
              <a:t>Does not indicate variable number of arguments</a:t>
            </a:r>
          </a:p>
          <a:p>
            <a:pPr lvl="3" eaLnBrk="1" hangingPunct="1"/>
            <a:r>
              <a:rPr lang="en-US" altLang="en-US" sz="1800" cap="none" dirty="0"/>
              <a:t>Would be problematic for the system call interface</a:t>
            </a:r>
          </a:p>
          <a:p>
            <a:pPr lvl="2" eaLnBrk="1" hangingPunct="1"/>
            <a:r>
              <a:rPr lang="en-US" altLang="en-US" sz="2000" cap="none" dirty="0"/>
              <a:t>In this context, it is meant to pass a single </a:t>
            </a:r>
            <a:r>
              <a:rPr lang="en-US" altLang="en-US" sz="2000" b="1" cap="none" dirty="0"/>
              <a:t>optional</a:t>
            </a:r>
            <a:r>
              <a:rPr lang="en-US" altLang="en-US" sz="2000" cap="none" dirty="0"/>
              <a:t> argument</a:t>
            </a:r>
          </a:p>
          <a:p>
            <a:pPr lvl="3" eaLnBrk="1" hangingPunct="1"/>
            <a:r>
              <a:rPr lang="en-US" altLang="en-US" sz="1800" cap="none" dirty="0"/>
              <a:t>Traditionally a </a:t>
            </a:r>
            <a:r>
              <a:rPr lang="en-US" altLang="en-US" sz="1800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en-US" sz="1800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</a:t>
            </a:r>
            <a:endParaRPr lang="en-US" altLang="en-US" sz="1800" b="1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 eaLnBrk="1" hangingPunct="1"/>
            <a:r>
              <a:rPr lang="en-US" altLang="en-US" sz="1800" cap="none" dirty="0"/>
              <a:t>Just a way to bypass the type checking</a:t>
            </a:r>
          </a:p>
          <a:p>
            <a:pPr lvl="1" eaLnBrk="1" hangingPunct="1"/>
            <a:r>
              <a:rPr lang="en-US" altLang="en-US" sz="2400" cap="none" dirty="0"/>
              <a:t>For more information, look at man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3814C8E-8F4B-493D-97AD-82EE800A6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ioctl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4B9ABA-A7B9-43AC-AD18-400BD621E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32" y="2443294"/>
            <a:ext cx="7773339" cy="342410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en-US" cap="none" dirty="0"/>
              <a:t>Driver-level interface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cap="none" dirty="0">
                <a:latin typeface="Courier New" pitchFamily="49" charset="0"/>
              </a:rPr>
              <a:t>Int (*</a:t>
            </a:r>
            <a:r>
              <a:rPr lang="en-US" altLang="en-US" sz="2400" b="1" cap="none" dirty="0" err="1">
                <a:latin typeface="Courier New" pitchFamily="49" charset="0"/>
              </a:rPr>
              <a:t>unlocked_ioctl</a:t>
            </a:r>
            <a:r>
              <a:rPr lang="en-US" altLang="en-US" sz="2400" b="1" cap="none" dirty="0">
                <a:latin typeface="Courier New" pitchFamily="49" charset="0"/>
              </a:rPr>
              <a:t>) (struct file *</a:t>
            </a:r>
            <a:r>
              <a:rPr lang="en-US" altLang="en-US" sz="2400" b="1" cap="none" dirty="0" err="1">
                <a:latin typeface="Courier New" pitchFamily="49" charset="0"/>
              </a:rPr>
              <a:t>filp</a:t>
            </a:r>
            <a:r>
              <a:rPr lang="en-US" altLang="en-US" sz="2400" b="1" cap="none" dirty="0">
                <a:latin typeface="Courier New" pitchFamily="49" charset="0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cap="none" dirty="0">
                <a:latin typeface="Courier New" pitchFamily="49" charset="0"/>
              </a:rPr>
              <a:t>              unsigned int </a:t>
            </a:r>
            <a:r>
              <a:rPr lang="en-US" altLang="en-US" sz="2400" b="1" cap="none" dirty="0" err="1">
                <a:latin typeface="Courier New" pitchFamily="49" charset="0"/>
              </a:rPr>
              <a:t>cmd</a:t>
            </a:r>
            <a:r>
              <a:rPr lang="en-US" altLang="en-US" sz="2400" b="1" cap="none" dirty="0">
                <a:latin typeface="Courier New" pitchFamily="49" charset="0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cap="none" dirty="0">
                <a:latin typeface="Courier New" pitchFamily="49" charset="0"/>
              </a:rPr>
              <a:t>              unsigned long </a:t>
            </a:r>
            <a:r>
              <a:rPr lang="en-US" altLang="en-US" sz="2400" b="1" cap="none" dirty="0" err="1">
                <a:latin typeface="Courier New" pitchFamily="49" charset="0"/>
              </a:rPr>
              <a:t>arg</a:t>
            </a:r>
            <a:r>
              <a:rPr lang="en-US" altLang="en-US" sz="2400" b="1" cap="none" dirty="0">
                <a:latin typeface="Courier New" pitchFamily="49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en-US" sz="2400" b="1" cap="none" dirty="0" err="1">
                <a:latin typeface="Courier New" pitchFamily="49" charset="0"/>
              </a:rPr>
              <a:t>Cmd</a:t>
            </a:r>
            <a:r>
              <a:rPr lang="en-US" altLang="en-US" sz="2400" b="1" cap="none" dirty="0">
                <a:latin typeface="Courier New" pitchFamily="49" charset="0"/>
              </a:rPr>
              <a:t> </a:t>
            </a:r>
            <a:r>
              <a:rPr lang="en-US" altLang="en-US" sz="2400" cap="none" dirty="0"/>
              <a:t>is passed from the user unchanged</a:t>
            </a:r>
          </a:p>
          <a:p>
            <a:pPr lvl="1" eaLnBrk="1" hangingPunct="1">
              <a:defRPr/>
            </a:pPr>
            <a:r>
              <a:rPr lang="en-US" altLang="en-US" sz="2400" b="1" cap="none" dirty="0" err="1">
                <a:latin typeface="Courier New" pitchFamily="49" charset="0"/>
              </a:rPr>
              <a:t>Arg</a:t>
            </a:r>
            <a:r>
              <a:rPr lang="en-US" altLang="en-US" sz="2400" b="1" cap="none" dirty="0">
                <a:latin typeface="Courier New" pitchFamily="49" charset="0"/>
              </a:rPr>
              <a:t> </a:t>
            </a:r>
            <a:r>
              <a:rPr lang="en-US" altLang="en-US" sz="2400" cap="none" dirty="0"/>
              <a:t>can be an integer or a pointer</a:t>
            </a:r>
          </a:p>
          <a:p>
            <a:pPr lvl="1" eaLnBrk="1" hangingPunct="1">
              <a:defRPr/>
            </a:pPr>
            <a:r>
              <a:rPr lang="en-US" altLang="en-US" sz="2400" cap="none" dirty="0"/>
              <a:t>Compiler does not type check</a:t>
            </a:r>
          </a:p>
          <a:p>
            <a:pPr eaLnBrk="1" hangingPunct="1">
              <a:defRPr/>
            </a:pPr>
            <a:r>
              <a:rPr lang="en-US" altLang="en-US" sz="2800" b="1" cap="none" dirty="0" err="1">
                <a:latin typeface="Courier New" pitchFamily="49" charset="0"/>
                <a:cs typeface="Courier New" pitchFamily="49" charset="0"/>
              </a:rPr>
              <a:t>Ioctl</a:t>
            </a:r>
            <a:r>
              <a:rPr lang="en-US" altLang="en-US" sz="2800" b="1" cap="none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800" cap="none" dirty="0"/>
              <a:t> has changed from the LDD3 era</a:t>
            </a:r>
          </a:p>
          <a:p>
            <a:pPr lvl="1" eaLnBrk="1" hangingPunct="1">
              <a:defRPr/>
            </a:pPr>
            <a:r>
              <a:rPr lang="en-US" altLang="en-US" sz="2400" cap="none" dirty="0"/>
              <a:t>Modified to remove the big kernel lock (BKL)</a:t>
            </a:r>
          </a:p>
          <a:p>
            <a:pPr lvl="1" eaLnBrk="1" hangingPunct="1">
              <a:defRPr/>
            </a:pPr>
            <a:r>
              <a:rPr lang="en-US" altLang="en-US" sz="2400" cap="none" dirty="0">
                <a:hlinkClick r:id="rId3"/>
              </a:rPr>
              <a:t>Http://lwn.Net/articles/119652/</a:t>
            </a:r>
            <a:endParaRPr lang="en-US" altLang="en-US" sz="24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05D22B-53E0-4A89-B6FB-4A06A96FE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1A0E850-259A-4042-8215-C90D80799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32" y="2519494"/>
            <a:ext cx="7773339" cy="3424107"/>
          </a:xfrm>
        </p:spPr>
        <p:txBody>
          <a:bodyPr/>
          <a:lstStyle/>
          <a:p>
            <a:pPr eaLnBrk="1" hangingPunct="1"/>
            <a:r>
              <a:rPr lang="en-US" altLang="en-US" cap="none" dirty="0"/>
              <a:t>Desire a numbering scheme to avoid mistakes</a:t>
            </a:r>
          </a:p>
          <a:p>
            <a:pPr lvl="1" eaLnBrk="1" hangingPunct="1"/>
            <a:r>
              <a:rPr lang="en-US" altLang="en-US" cap="none" dirty="0"/>
              <a:t>E.G., Issuing a command to the wrong device (changing the baud rate of an audio device)</a:t>
            </a:r>
          </a:p>
          <a:p>
            <a:pPr lvl="1" eaLnBrk="1" hangingPunct="1"/>
            <a:r>
              <a:rPr lang="en-US" altLang="en-US" cap="none" dirty="0"/>
              <a:t>Unique </a:t>
            </a:r>
            <a:r>
              <a:rPr lang="en-US" altLang="en-US" cap="none" dirty="0" err="1"/>
              <a:t>ioctl</a:t>
            </a:r>
            <a:r>
              <a:rPr lang="en-US" altLang="en-US" cap="none" dirty="0"/>
              <a:t> command numbers across system</a:t>
            </a:r>
          </a:p>
          <a:p>
            <a:pPr lvl="1" eaLnBrk="1" hangingPunct="1"/>
            <a:r>
              <a:rPr lang="en-US" altLang="en-US" cap="none" dirty="0"/>
              <a:t>Check 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ioctl.H</a:t>
            </a:r>
            <a:r>
              <a:rPr lang="en-US" altLang="en-US" cap="none" dirty="0"/>
              <a:t> files in the source and directory </a:t>
            </a:r>
            <a:r>
              <a:rPr lang="en-US" altLang="en-US" b="1" cap="none" dirty="0">
                <a:latin typeface="Courier New" panose="02070309020205020404" pitchFamily="49" charset="0"/>
              </a:rPr>
              <a:t>documentation/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ioctl</a:t>
            </a:r>
            <a:r>
              <a:rPr lang="en-US" altLang="en-US" b="1" cap="none" dirty="0">
                <a:latin typeface="Courier New" panose="02070309020205020404" pitchFamily="49" charset="0"/>
              </a:rPr>
              <a:t>/</a:t>
            </a:r>
          </a:p>
          <a:p>
            <a:pPr eaLnBrk="1" hangingPunct="1"/>
            <a:endParaRPr lang="en-US" altLang="en-US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69A18F-3837-498A-A024-5215A5447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4FD019E-C4C6-46C7-B4B7-8006A7959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cap="none" dirty="0"/>
              <a:t>A command number uses four bitfields</a:t>
            </a:r>
          </a:p>
          <a:p>
            <a:pPr lvl="1" eaLnBrk="1" hangingPunct="1">
              <a:defRPr/>
            </a:pPr>
            <a:r>
              <a:rPr lang="en-US" altLang="en-US" cap="none" dirty="0"/>
              <a:t>Defined in </a:t>
            </a:r>
            <a:r>
              <a:rPr lang="en-US" altLang="en-US" sz="2000" b="1" cap="none" dirty="0">
                <a:latin typeface="Courier New" pitchFamily="49" charset="0"/>
              </a:rPr>
              <a:t>include/</a:t>
            </a:r>
            <a:r>
              <a:rPr lang="en-US" altLang="en-US" sz="2000" b="1" cap="none" dirty="0" err="1">
                <a:latin typeface="Courier New" pitchFamily="49" charset="0"/>
              </a:rPr>
              <a:t>uapi</a:t>
            </a:r>
            <a:r>
              <a:rPr lang="en-US" altLang="en-US" sz="2000" b="1" cap="none" dirty="0">
                <a:latin typeface="Courier New" pitchFamily="49" charset="0"/>
              </a:rPr>
              <a:t>/</a:t>
            </a:r>
            <a:r>
              <a:rPr lang="en-US" altLang="en-US" sz="2000" b="1" cap="none" dirty="0" err="1">
                <a:latin typeface="Courier New" pitchFamily="49" charset="0"/>
              </a:rPr>
              <a:t>asm</a:t>
            </a:r>
            <a:r>
              <a:rPr lang="en-US" altLang="en-US" sz="2000" b="1" cap="none" dirty="0">
                <a:latin typeface="Courier New" pitchFamily="49" charset="0"/>
              </a:rPr>
              <a:t>-generic/</a:t>
            </a:r>
            <a:r>
              <a:rPr lang="en-US" altLang="en-US" sz="2000" b="1" cap="none" dirty="0" err="1">
                <a:latin typeface="Courier New" pitchFamily="49" charset="0"/>
              </a:rPr>
              <a:t>ioctl.H</a:t>
            </a:r>
            <a:endParaRPr lang="en-US" altLang="en-US" sz="2000" b="1" cap="none" dirty="0">
              <a:latin typeface="Courier New" pitchFamily="49" charset="0"/>
            </a:endParaRPr>
          </a:p>
          <a:p>
            <a:pPr marL="671512" lvl="2" indent="0">
              <a:buNone/>
              <a:defRPr/>
            </a:pPr>
            <a:r>
              <a:rPr lang="en-US" altLang="en-US" sz="2600" cap="none" dirty="0"/>
              <a:t>(For most architectures)</a:t>
            </a:r>
          </a:p>
          <a:p>
            <a:pPr lvl="1" eaLnBrk="1" hangingPunct="1">
              <a:defRPr/>
            </a:pPr>
            <a:r>
              <a:rPr lang="en-US" altLang="en-US" cap="none" dirty="0"/>
              <a:t>&lt; </a:t>
            </a:r>
            <a:r>
              <a:rPr lang="en-US" altLang="en-US" b="1" cap="none" dirty="0">
                <a:latin typeface="Courier New" pitchFamily="49" charset="0"/>
              </a:rPr>
              <a:t>Direction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itchFamily="49" charset="0"/>
              </a:rPr>
              <a:t>type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itchFamily="49" charset="0"/>
              </a:rPr>
              <a:t>number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itchFamily="49" charset="0"/>
              </a:rPr>
              <a:t>size</a:t>
            </a:r>
            <a:r>
              <a:rPr lang="en-US" altLang="en-US" cap="none" dirty="0"/>
              <a:t>&gt;</a:t>
            </a:r>
          </a:p>
          <a:p>
            <a:pPr lvl="2" eaLnBrk="1" hangingPunct="1">
              <a:defRPr/>
            </a:pPr>
            <a:r>
              <a:rPr lang="en-US" altLang="en-US" b="1" cap="none" dirty="0">
                <a:latin typeface="Courier New" pitchFamily="49" charset="0"/>
              </a:rPr>
              <a:t>Direction</a:t>
            </a:r>
            <a:r>
              <a:rPr lang="en-US" altLang="en-US" cap="none" dirty="0"/>
              <a:t>: direction of data transfer </a:t>
            </a:r>
          </a:p>
          <a:p>
            <a:pPr lvl="3" eaLnBrk="1" hangingPunct="1">
              <a:defRPr/>
            </a:pPr>
            <a:r>
              <a:rPr lang="en-US" altLang="en-US" b="1" cap="none" dirty="0">
                <a:latin typeface="Courier New" pitchFamily="49" charset="0"/>
              </a:rPr>
              <a:t>_IOC_NONE</a:t>
            </a:r>
          </a:p>
          <a:p>
            <a:pPr lvl="3" eaLnBrk="1" hangingPunct="1">
              <a:defRPr/>
            </a:pPr>
            <a:r>
              <a:rPr lang="en-US" altLang="en-US" b="1" cap="none" dirty="0">
                <a:latin typeface="Courier New" pitchFamily="49" charset="0"/>
              </a:rPr>
              <a:t>_</a:t>
            </a:r>
            <a:r>
              <a:rPr lang="en-US" altLang="en-US" b="1" cap="none" dirty="0" err="1">
                <a:latin typeface="Courier New" pitchFamily="49" charset="0"/>
              </a:rPr>
              <a:t>Ioc_read</a:t>
            </a:r>
            <a:endParaRPr lang="en-US" altLang="en-US" b="1" cap="none" dirty="0">
              <a:latin typeface="Courier New" pitchFamily="49" charset="0"/>
            </a:endParaRPr>
          </a:p>
          <a:p>
            <a:pPr lvl="3" eaLnBrk="1" hangingPunct="1">
              <a:defRPr/>
            </a:pPr>
            <a:r>
              <a:rPr lang="en-US" altLang="en-US" b="1" cap="none" dirty="0">
                <a:latin typeface="Courier New" pitchFamily="49" charset="0"/>
              </a:rPr>
              <a:t>_</a:t>
            </a:r>
            <a:r>
              <a:rPr lang="en-US" altLang="en-US" b="1" cap="none" dirty="0" err="1">
                <a:latin typeface="Courier New" pitchFamily="49" charset="0"/>
              </a:rPr>
              <a:t>Ioc_write</a:t>
            </a:r>
            <a:endParaRPr lang="en-US" altLang="en-US" b="1" cap="none" dirty="0">
              <a:latin typeface="Courier New" pitchFamily="49" charset="0"/>
            </a:endParaRPr>
          </a:p>
          <a:p>
            <a:pPr lvl="3" eaLnBrk="1" hangingPunct="1">
              <a:defRPr/>
            </a:pPr>
            <a:r>
              <a:rPr lang="en-US" altLang="en-US" b="1" cap="none" dirty="0">
                <a:latin typeface="Courier New" pitchFamily="49" charset="0"/>
              </a:rPr>
              <a:t>_</a:t>
            </a:r>
            <a:r>
              <a:rPr lang="en-US" altLang="en-US" b="1" cap="none" dirty="0" err="1">
                <a:latin typeface="Courier New" pitchFamily="49" charset="0"/>
              </a:rPr>
              <a:t>Ioc_read</a:t>
            </a:r>
            <a:r>
              <a:rPr lang="en-US" altLang="en-US" b="1" cap="none" dirty="0">
                <a:latin typeface="Courier New" pitchFamily="49" charset="0"/>
              </a:rPr>
              <a:t> | write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F17A17-859B-4A1E-A321-56263DB27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707E3E1-6D28-4B03-BB5B-ED731B252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cap="none" dirty="0"/>
              <a:t>&lt; </a:t>
            </a:r>
            <a:r>
              <a:rPr lang="en-US" altLang="en-US" b="1" cap="none" dirty="0">
                <a:latin typeface="Courier New" panose="02070309020205020404" pitchFamily="49" charset="0"/>
              </a:rPr>
              <a:t>Direction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type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number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size</a:t>
            </a:r>
            <a:r>
              <a:rPr lang="en-US" altLang="en-US" cap="none" dirty="0"/>
              <a:t>&gt;</a:t>
            </a:r>
            <a:endParaRPr lang="en-US" altLang="en-US" b="1" cap="none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Type</a:t>
            </a:r>
            <a:r>
              <a:rPr lang="en-US" altLang="en-US" cap="none" dirty="0"/>
              <a:t> (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ioctl</a:t>
            </a:r>
            <a:r>
              <a:rPr lang="en-US" altLang="en-US" b="1" cap="none" dirty="0">
                <a:latin typeface="Courier New" panose="02070309020205020404" pitchFamily="49" charset="0"/>
              </a:rPr>
              <a:t> </a:t>
            </a:r>
            <a:r>
              <a:rPr lang="en-US" altLang="en-US" cap="none" dirty="0"/>
              <a:t>device type) </a:t>
            </a:r>
          </a:p>
          <a:p>
            <a:pPr lvl="3" eaLnBrk="1" hangingPunct="1"/>
            <a:r>
              <a:rPr lang="en-US" altLang="en-US" cap="none" dirty="0"/>
              <a:t>8-bit (</a:t>
            </a:r>
            <a:r>
              <a:rPr lang="en-US" altLang="en-US" b="1" cap="none" dirty="0">
                <a:latin typeface="Courier New" panose="02070309020205020404" pitchFamily="49" charset="0"/>
              </a:rPr>
              <a:t>_IOC_TYPEBITS</a:t>
            </a:r>
            <a:r>
              <a:rPr lang="en-US" altLang="en-US" cap="none" dirty="0"/>
              <a:t>) magic number</a:t>
            </a:r>
          </a:p>
          <a:p>
            <a:pPr lvl="3" eaLnBrk="1" hangingPunct="1"/>
            <a:r>
              <a:rPr lang="en-US" altLang="en-US" cap="none" dirty="0"/>
              <a:t>Associated with the device</a:t>
            </a:r>
          </a:p>
          <a:p>
            <a:pPr lvl="2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Number</a:t>
            </a:r>
            <a:endParaRPr lang="en-US" altLang="en-US" cap="none" dirty="0"/>
          </a:p>
          <a:p>
            <a:pPr lvl="3" eaLnBrk="1" hangingPunct="1"/>
            <a:r>
              <a:rPr lang="en-US" altLang="en-US" cap="none" dirty="0"/>
              <a:t>8-bit (</a:t>
            </a:r>
            <a:r>
              <a:rPr lang="en-US" altLang="en-US" b="1" cap="none" dirty="0">
                <a:latin typeface="Courier New" panose="02070309020205020404" pitchFamily="49" charset="0"/>
              </a:rPr>
              <a:t>_IOC_NRBITS</a:t>
            </a:r>
            <a:r>
              <a:rPr lang="en-US" altLang="en-US" cap="none" dirty="0"/>
              <a:t>) sequential number</a:t>
            </a:r>
          </a:p>
          <a:p>
            <a:pPr lvl="3" eaLnBrk="1" hangingPunct="1"/>
            <a:r>
              <a:rPr lang="en-US" altLang="en-US" cap="none" dirty="0"/>
              <a:t>Unique within device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C6A32B9-7EC0-4BB7-8073-29FAC58AB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52F0809-9995-4CEF-B0E6-F49E60FF3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cap="none" dirty="0"/>
              <a:t>&lt; </a:t>
            </a:r>
            <a:r>
              <a:rPr lang="en-US" altLang="en-US" b="1" cap="none" dirty="0">
                <a:latin typeface="Courier New" panose="02070309020205020404" pitchFamily="49" charset="0"/>
              </a:rPr>
              <a:t>Direction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type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number</a:t>
            </a:r>
            <a:r>
              <a:rPr lang="en-US" altLang="en-US" cap="none" dirty="0"/>
              <a:t>, </a:t>
            </a:r>
            <a:r>
              <a:rPr lang="en-US" altLang="en-US" b="1" cap="none" dirty="0">
                <a:latin typeface="Courier New" panose="02070309020205020404" pitchFamily="49" charset="0"/>
              </a:rPr>
              <a:t>size</a:t>
            </a:r>
            <a:r>
              <a:rPr lang="en-US" altLang="en-US" cap="none" dirty="0"/>
              <a:t>&gt;</a:t>
            </a:r>
            <a:endParaRPr lang="en-US" altLang="en-US" b="1" cap="none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Size</a:t>
            </a:r>
            <a:r>
              <a:rPr lang="en-US" altLang="en-US" cap="none" dirty="0"/>
              <a:t>: size of user data involved</a:t>
            </a:r>
          </a:p>
          <a:p>
            <a:pPr lvl="3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Ioc_sizebits</a:t>
            </a:r>
            <a:endParaRPr lang="en-US" altLang="en-US" cap="none" dirty="0"/>
          </a:p>
          <a:p>
            <a:pPr lvl="4" eaLnBrk="1" hangingPunct="1"/>
            <a:r>
              <a:rPr lang="en-US" altLang="en-US" cap="none" dirty="0"/>
              <a:t>Usually 14 bits but could be overridden by architecture</a:t>
            </a:r>
          </a:p>
          <a:p>
            <a:pPr lvl="2" eaLnBrk="1" hangingPunct="1"/>
            <a:endParaRPr lang="en-US" altLang="en-US" b="1" cap="none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b="1" cap="none" dirty="0">
                <a:solidFill>
                  <a:srgbClr val="7030A0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b="1" cap="none" dirty="0" err="1">
                <a:solidFill>
                  <a:srgbClr val="7030A0"/>
                </a:solidFill>
                <a:latin typeface="Courier New" panose="02070309020205020404" pitchFamily="49" charset="0"/>
              </a:rPr>
              <a:t>scull_iocsquantum</a:t>
            </a:r>
            <a:r>
              <a:rPr lang="en-US" altLang="en-US" b="1" cap="none" dirty="0">
                <a:solidFill>
                  <a:srgbClr val="7030A0"/>
                </a:solidFill>
                <a:latin typeface="Courier New" panose="02070309020205020404" pitchFamily="49" charset="0"/>
              </a:rPr>
              <a:t> _</a:t>
            </a:r>
            <a:r>
              <a:rPr lang="en-US" altLang="en-US" b="1" cap="none" dirty="0" err="1">
                <a:solidFill>
                  <a:srgbClr val="7030A0"/>
                </a:solidFill>
                <a:latin typeface="Courier New" panose="02070309020205020404" pitchFamily="49" charset="0"/>
              </a:rPr>
              <a:t>iow</a:t>
            </a:r>
            <a:r>
              <a:rPr lang="en-US" altLang="en-US" b="1" cap="none" dirty="0">
                <a:solidFill>
                  <a:srgbClr val="7030A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cap="none" dirty="0" err="1">
                <a:solidFill>
                  <a:srgbClr val="7030A0"/>
                </a:solidFill>
                <a:latin typeface="Courier New" panose="02070309020205020404" pitchFamily="49" charset="0"/>
              </a:rPr>
              <a:t>scull_ioc_magic</a:t>
            </a:r>
            <a:r>
              <a:rPr lang="en-US" altLang="en-US" b="1" cap="none" dirty="0">
                <a:solidFill>
                  <a:srgbClr val="7030A0"/>
                </a:solidFill>
                <a:latin typeface="Courier New" panose="02070309020205020404" pitchFamily="49" charset="0"/>
              </a:rPr>
              <a:t>,  1, int)</a:t>
            </a:r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90C01C38-304C-48F5-AA9E-D529C915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74407"/>
            <a:ext cx="78486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provoke compile error for invalid uses of size argument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unsigned int __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invalid_size_argument_for_IOC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_IOC_TYPECHECK(t)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 ==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(t[1]) &amp;&amp;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 &lt; (1 &lt;&lt; _IOC_SIZEBITS)) ? \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 : __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invalid_size_argument_for_IOC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4B93C79-47AF-4F94-BFF5-0EFCB17C7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the </a:t>
            </a:r>
            <a:r>
              <a:rPr lang="en-US" altLang="en-US" b="1">
                <a:latin typeface="Courier New" panose="02070309020205020404" pitchFamily="49" charset="0"/>
              </a:rPr>
              <a:t>ioctl</a:t>
            </a:r>
            <a:r>
              <a:rPr lang="en-US" altLang="en-US"/>
              <a:t> Commands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8F23A71-D12E-44FF-83E3-1CBDF2623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cap="none" dirty="0"/>
              <a:t>Useful macros to create 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ioctl</a:t>
            </a:r>
            <a:r>
              <a:rPr lang="en-US" altLang="en-US" cap="none" dirty="0"/>
              <a:t> command numbers</a:t>
            </a:r>
          </a:p>
          <a:p>
            <a:pPr lvl="1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_Io(type, nr)</a:t>
            </a:r>
          </a:p>
          <a:p>
            <a:pPr lvl="1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Ior</a:t>
            </a:r>
            <a:r>
              <a:rPr lang="en-US" altLang="en-US" b="1" cap="none" dirty="0">
                <a:latin typeface="Courier New" panose="02070309020205020404" pitchFamily="49" charset="0"/>
              </a:rPr>
              <a:t>(type, nr, datatype)</a:t>
            </a:r>
          </a:p>
          <a:p>
            <a:pPr lvl="1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Iow</a:t>
            </a:r>
            <a:r>
              <a:rPr lang="en-US" altLang="en-US" b="1" cap="none" dirty="0">
                <a:latin typeface="Courier New" panose="02070309020205020404" pitchFamily="49" charset="0"/>
              </a:rPr>
              <a:t>(type, nr, datatype)</a:t>
            </a:r>
          </a:p>
          <a:p>
            <a:pPr lvl="1"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</a:t>
            </a:r>
            <a:r>
              <a:rPr lang="en-US" altLang="en-US" b="1" cap="none" dirty="0" err="1">
                <a:latin typeface="Courier New" panose="02070309020205020404" pitchFamily="49" charset="0"/>
              </a:rPr>
              <a:t>Iowr</a:t>
            </a:r>
            <a:r>
              <a:rPr lang="en-US" altLang="en-US" b="1" cap="none" dirty="0">
                <a:latin typeface="Courier New" panose="02070309020205020404" pitchFamily="49" charset="0"/>
              </a:rPr>
              <a:t>(type, nr, datatype)</a:t>
            </a:r>
          </a:p>
          <a:p>
            <a:pPr eaLnBrk="1" hangingPunct="1"/>
            <a:r>
              <a:rPr lang="en-US" altLang="en-US" b="1" cap="none" dirty="0">
                <a:latin typeface="Courier New" panose="02070309020205020404" pitchFamily="49" charset="0"/>
              </a:rPr>
              <a:t>_IO*_BAD</a:t>
            </a:r>
            <a:r>
              <a:rPr lang="en-US" altLang="en-US" cap="none" dirty="0"/>
              <a:t> used for backward compatibility</a:t>
            </a:r>
          </a:p>
          <a:p>
            <a:pPr lvl="1" eaLnBrk="1" hangingPunct="1"/>
            <a:r>
              <a:rPr lang="en-US" altLang="en-US" cap="none" dirty="0"/>
              <a:t>Uses number (of bytes) rather than datatype</a:t>
            </a:r>
          </a:p>
          <a:p>
            <a:pPr lvl="1" eaLnBrk="1" hangingPunct="1"/>
            <a:r>
              <a:rPr lang="en-US" altLang="en-US" sz="1600" b="1" cap="none" dirty="0">
                <a:latin typeface="Courier New" panose="02070309020205020404" pitchFamily="49" charset="0"/>
              </a:rPr>
              <a:t>Http://lkml.Iu.Edu//hypermail/linux/kernel/0310.1/0019.Html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496</TotalTime>
  <Words>659</Words>
  <Application>Microsoft Office PowerPoint</Application>
  <PresentationFormat>Widescreen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Centaur</vt:lpstr>
      <vt:lpstr>Courier New</vt:lpstr>
      <vt:lpstr>Freestyle Script</vt:lpstr>
      <vt:lpstr>Tw Cen MT</vt:lpstr>
      <vt:lpstr>Wingdings</vt:lpstr>
      <vt:lpstr>Droplet</vt:lpstr>
      <vt:lpstr>Linux device driver</vt:lpstr>
      <vt:lpstr>ioctl</vt:lpstr>
      <vt:lpstr>ioctl</vt:lpstr>
      <vt:lpstr>ioctl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Choosing the ioctl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1</cp:revision>
  <dcterms:created xsi:type="dcterms:W3CDTF">2024-05-17T06:52:14Z</dcterms:created>
  <dcterms:modified xsi:type="dcterms:W3CDTF">2024-05-17T15:08:46Z</dcterms:modified>
</cp:coreProperties>
</file>