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95AA2CF-0B0B-411B-8E6A-0124622C5094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94AD0BB-D558-4C4B-B49F-44754CC20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76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A2CF-0B0B-411B-8E6A-0124622C5094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D0BB-D558-4C4B-B49F-44754CC20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72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A2CF-0B0B-411B-8E6A-0124622C5094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D0BB-D558-4C4B-B49F-44754CC20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293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A2CF-0B0B-411B-8E6A-0124622C5094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D0BB-D558-4C4B-B49F-44754CC20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089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A2CF-0B0B-411B-8E6A-0124622C5094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D0BB-D558-4C4B-B49F-44754CC20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803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A2CF-0B0B-411B-8E6A-0124622C5094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D0BB-D558-4C4B-B49F-44754CC20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000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A2CF-0B0B-411B-8E6A-0124622C5094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D0BB-D558-4C4B-B49F-44754CC20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762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A2CF-0B0B-411B-8E6A-0124622C5094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D0BB-D558-4C4B-B49F-44754CC20F4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65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A2CF-0B0B-411B-8E6A-0124622C5094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D0BB-D558-4C4B-B49F-44754CC20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5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A2CF-0B0B-411B-8E6A-0124622C5094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D0BB-D558-4C4B-B49F-44754CC20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74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A2CF-0B0B-411B-8E6A-0124622C5094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D0BB-D558-4C4B-B49F-44754CC20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21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A2CF-0B0B-411B-8E6A-0124622C5094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D0BB-D558-4C4B-B49F-44754CC20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39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A2CF-0B0B-411B-8E6A-0124622C5094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D0BB-D558-4C4B-B49F-44754CC20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06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A2CF-0B0B-411B-8E6A-0124622C5094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D0BB-D558-4C4B-B49F-44754CC20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96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A2CF-0B0B-411B-8E6A-0124622C5094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D0BB-D558-4C4B-B49F-44754CC20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3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A2CF-0B0B-411B-8E6A-0124622C5094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D0BB-D558-4C4B-B49F-44754CC20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7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A2CF-0B0B-411B-8E6A-0124622C5094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D0BB-D558-4C4B-B49F-44754CC20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07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5AA2CF-0B0B-411B-8E6A-0124622C5094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4AD0BB-D558-4C4B-B49F-44754CC20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225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83CF99-5471-1E81-6989-7403B54409C8}"/>
              </a:ext>
            </a:extLst>
          </p:cNvPr>
          <p:cNvSpPr txBox="1"/>
          <p:nvPr/>
        </p:nvSpPr>
        <p:spPr>
          <a:xfrm>
            <a:off x="9102903" y="4726112"/>
            <a:ext cx="266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BHAVANA</a:t>
            </a:r>
          </a:p>
          <a:p>
            <a:endParaRPr lang="en-IN" dirty="0"/>
          </a:p>
          <a:p>
            <a:r>
              <a:rPr lang="en-IN" dirty="0"/>
              <a:t>DAY 10</a:t>
            </a:r>
          </a:p>
          <a:p>
            <a:r>
              <a:rPr lang="en-IN" dirty="0"/>
              <a:t>16/04/2024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A2556-0AFA-6710-DEBC-E0F88CF6E5AA}"/>
              </a:ext>
            </a:extLst>
          </p:cNvPr>
          <p:cNvSpPr txBox="1"/>
          <p:nvPr/>
        </p:nvSpPr>
        <p:spPr>
          <a:xfrm>
            <a:off x="2537717" y="2044557"/>
            <a:ext cx="6739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COMPILING</a:t>
            </a:r>
          </a:p>
        </p:txBody>
      </p:sp>
    </p:spTree>
    <p:extLst>
      <p:ext uri="{BB962C8B-B14F-4D97-AF65-F5344CB8AC3E}">
        <p14:creationId xmlns:p14="http://schemas.microsoft.com/office/powerpoint/2010/main" val="938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BC5434-37D1-9743-D512-D89723B00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31" y="1342767"/>
            <a:ext cx="9719353" cy="5220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C39C5F-AC22-353A-3547-32C6AB7F0E67}"/>
              </a:ext>
            </a:extLst>
          </p:cNvPr>
          <p:cNvSpPr txBox="1"/>
          <p:nvPr/>
        </p:nvSpPr>
        <p:spPr>
          <a:xfrm>
            <a:off x="1212351" y="318499"/>
            <a:ext cx="5291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LINKING 2 FILES:</a:t>
            </a:r>
          </a:p>
        </p:txBody>
      </p:sp>
    </p:spTree>
    <p:extLst>
      <p:ext uri="{BB962C8B-B14F-4D97-AF65-F5344CB8AC3E}">
        <p14:creationId xmlns:p14="http://schemas.microsoft.com/office/powerpoint/2010/main" val="137190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118A9-D15B-09EF-DAC0-622775CE8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06" y="747338"/>
            <a:ext cx="10089222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C511DB-E78A-B258-DEB4-010251883B42}"/>
              </a:ext>
            </a:extLst>
          </p:cNvPr>
          <p:cNvSpPr txBox="1"/>
          <p:nvPr/>
        </p:nvSpPr>
        <p:spPr>
          <a:xfrm>
            <a:off x="1096765" y="540267"/>
            <a:ext cx="91671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Stepping through the stages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Pre-Processor ○ $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-E [flags] [filenames]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Compiler ○ $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-S [flags] [filenames]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● Assembler ○ $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-c [flags] [filenames] ○ $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objdump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-d [filenames]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Linker ○ $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 [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[flags] [filenames]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03805-8AA2-7312-453B-D36C994ABDC2}"/>
              </a:ext>
            </a:extLst>
          </p:cNvPr>
          <p:cNvSpPr txBox="1"/>
          <p:nvPr/>
        </p:nvSpPr>
        <p:spPr>
          <a:xfrm>
            <a:off x="1096765" y="2453275"/>
            <a:ext cx="941369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GCC Flags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 [EXECUTABLE NAME] : names executable file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-Ox : Code optimization -O0 : Compile as fast as possible, don’t optimize [this is the default]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-O1, -O2, -O3: Optimize for reduced execution time [higher numbers are more optimized] 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Optimize for code size instead of execution time.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-Og : Optimize for execution time, but try to avoid making interactive debugging harder.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-g : produce “debug info”: annotate assembly so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find variables and source code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-Wall : enable many “warning” messages that should be on by default, but aren’t - Does not turn on all of the warning messages GCC can produce. </a:t>
            </a:r>
          </a:p>
        </p:txBody>
      </p:sp>
    </p:spTree>
    <p:extLst>
      <p:ext uri="{BB962C8B-B14F-4D97-AF65-F5344CB8AC3E}">
        <p14:creationId xmlns:p14="http://schemas.microsoft.com/office/powerpoint/2010/main" val="33297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541B1D-BAFB-CE94-11B5-1E1D21C5566B}"/>
              </a:ext>
            </a:extLst>
          </p:cNvPr>
          <p:cNvSpPr txBox="1"/>
          <p:nvPr/>
        </p:nvSpPr>
        <p:spPr>
          <a:xfrm>
            <a:off x="398980" y="831171"/>
            <a:ext cx="1139404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a code in the terminal typically involves using a debugger like GDB (GNU Debugger).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Here's a basic overview of how you can debug a C program using GDB in the terminal: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*Compile with debugging symbols*: When compiling your code, include debugging symbols by adding the -g flag. For example:   bash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my_program.c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my_program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*Run GDB*: Start GDB and specify the executable you want to debug:   bash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./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my_program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*Set breakpoints*: Set breakpoints at the lines of code where you want to pause execution and inspect variables.     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break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line_number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*Run the program*: Start executing your program with the run command:     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run 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*Inspect variables*: Once your program hits a breakpoint, you can inspect variables using the print command:     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print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*Step through code*: Use next to execute the current line and move to the next line, or step to enter into function calls:     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next  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*Continue execution*: To resume execution until the next breakpoint, use the continue command:     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continue  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*Quit GDB*: When you're done debugging, quit GDB:     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quit </a:t>
            </a:r>
          </a:p>
        </p:txBody>
      </p:sp>
    </p:spTree>
    <p:extLst>
      <p:ext uri="{BB962C8B-B14F-4D97-AF65-F5344CB8AC3E}">
        <p14:creationId xmlns:p14="http://schemas.microsoft.com/office/powerpoint/2010/main" val="50964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EBF27B-A683-FC7A-B4E2-0D3D0D4D5DD6}"/>
              </a:ext>
            </a:extLst>
          </p:cNvPr>
          <p:cNvSpPr txBox="1"/>
          <p:nvPr/>
        </p:nvSpPr>
        <p:spPr>
          <a:xfrm>
            <a:off x="665251" y="104221"/>
            <a:ext cx="104924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● Automates the process of creating files (using a compiler)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● For example, create bomb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bomb.c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phases.c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util.c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Can also store recipes for automating development tasks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○ make format to reformat source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AB4D7-20F6-702D-E0DD-9111334DB341}"/>
              </a:ext>
            </a:extLst>
          </p:cNvPr>
          <p:cNvSpPr txBox="1"/>
          <p:nvPr/>
        </p:nvSpPr>
        <p:spPr>
          <a:xfrm>
            <a:off x="757719" y="2188661"/>
            <a:ext cx="10676561" cy="4719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out.o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src.c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src.h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$@   # "</a:t>
            </a:r>
            <a:r>
              <a:rPr lang="en-IN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out.o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(target)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$&lt;   # "</a:t>
            </a:r>
            <a:r>
              <a:rPr lang="en-IN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src.c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(first prerequisite)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$^   # "</a:t>
            </a:r>
            <a:r>
              <a:rPr lang="en-IN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src.c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src.h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(all prerequisites)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%.o: %.c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$*   # the 'stem' with which an implicit rule matches ("foo" in "</a:t>
            </a:r>
            <a:r>
              <a:rPr lang="en-IN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foo.c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also: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$+   # prerequisites (all, with duplication)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$?    # prerequisites (new ones)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$|    # prerequisites (order-only?)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$(@D) # target directory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1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76C68F-61B9-ABAD-99D1-4599D3B04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84" y="1876208"/>
            <a:ext cx="7392432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20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400</TotalTime>
  <Words>619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Udupa</dc:creator>
  <cp:lastModifiedBy>Bhavana Udupa</cp:lastModifiedBy>
  <cp:revision>22</cp:revision>
  <dcterms:created xsi:type="dcterms:W3CDTF">2024-04-16T02:49:49Z</dcterms:created>
  <dcterms:modified xsi:type="dcterms:W3CDTF">2024-04-16T12:07:06Z</dcterms:modified>
</cp:coreProperties>
</file>