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5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38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3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94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4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86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05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93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16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56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89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36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9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7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16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42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0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432F-9486-4640-BE7B-589AF1C08A7F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4A97-F4BC-4079-8786-2A8022E8B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286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6D2EE-5DDF-D87D-7F74-9631FE4660CB}"/>
              </a:ext>
            </a:extLst>
          </p:cNvPr>
          <p:cNvSpPr txBox="1"/>
          <p:nvPr/>
        </p:nvSpPr>
        <p:spPr>
          <a:xfrm>
            <a:off x="8979613" y="5065160"/>
            <a:ext cx="2948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BHAVANA</a:t>
            </a:r>
          </a:p>
          <a:p>
            <a:endParaRPr lang="en-IN" dirty="0"/>
          </a:p>
          <a:p>
            <a:r>
              <a:rPr lang="en-IN" dirty="0"/>
              <a:t>DAY 11</a:t>
            </a:r>
          </a:p>
          <a:p>
            <a:r>
              <a:rPr lang="en-IN" dirty="0"/>
              <a:t>17/04/2024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504EC-4301-7268-E872-AED9B8A68356}"/>
              </a:ext>
            </a:extLst>
          </p:cNvPr>
          <p:cNvSpPr txBox="1"/>
          <p:nvPr/>
        </p:nvSpPr>
        <p:spPr>
          <a:xfrm>
            <a:off x="3102796" y="1767155"/>
            <a:ext cx="5876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MAKEFILE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AND DYNAMIC LINK</a:t>
            </a:r>
          </a:p>
        </p:txBody>
      </p:sp>
    </p:spTree>
    <p:extLst>
      <p:ext uri="{BB962C8B-B14F-4D97-AF65-F5344CB8AC3E}">
        <p14:creationId xmlns:p14="http://schemas.microsoft.com/office/powerpoint/2010/main" val="333056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E44135-E8EB-3A50-881B-E69C685400A9}"/>
              </a:ext>
            </a:extLst>
          </p:cNvPr>
          <p:cNvSpPr txBox="1"/>
          <p:nvPr/>
        </p:nvSpPr>
        <p:spPr>
          <a:xfrm>
            <a:off x="1004299" y="126398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77D48-B8B8-3961-CABC-725C2737E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0" y="2459686"/>
            <a:ext cx="12192000" cy="30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8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F3187B-279D-862A-BE9C-59D3BF77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68" y="744041"/>
            <a:ext cx="1170226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COMMANDS FOR SINGLY LINKED LIST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 LINKING: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vim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vim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linklist.c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vim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linklist.h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linklist.c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linklist.o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libmy_library.a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linklist.o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my_exe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-L.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lmy_library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./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my_exe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 ------------------------------------------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50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9AB3CC-5573-D1F1-F64E-920563C3FF8D}"/>
              </a:ext>
            </a:extLst>
          </p:cNvPr>
          <p:cNvSpPr txBox="1"/>
          <p:nvPr/>
        </p:nvSpPr>
        <p:spPr>
          <a:xfrm>
            <a:off x="1178959" y="664767"/>
            <a:ext cx="95678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DYNAMIC LINKING: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-c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fPIC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linklist.c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-shared -o my_library.so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linklist.o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my_program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-L.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lmy_library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my_program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------------------------------------------------------------------------------------------------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DE4DC-9530-A438-7035-01218B37648B}"/>
              </a:ext>
            </a:extLst>
          </p:cNvPr>
          <p:cNvSpPr txBox="1"/>
          <p:nvPr/>
        </p:nvSpPr>
        <p:spPr>
          <a:xfrm>
            <a:off x="1178959" y="2509986"/>
            <a:ext cx="928013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COMMANDS FOR DOUBLY LINKED LIST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 LINKING: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dllist.c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dllist.h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dllist.c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dllist.o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endParaRPr lang="en-US" altLang="en-US" dirty="0">
              <a:highlight>
                <a:srgbClr val="000000"/>
              </a:highlight>
              <a:latin typeface="Arial" panose="020B0604020202020204" pitchFamily="34" charset="0"/>
            </a:endParaRP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libmy_library.a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dllist.o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my_exe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-L.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lmy_library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my_exe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10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908247-1C23-01B0-00B1-2BBA7D81DC0C}"/>
              </a:ext>
            </a:extLst>
          </p:cNvPr>
          <p:cNvSpPr txBox="1"/>
          <p:nvPr/>
        </p:nvSpPr>
        <p:spPr>
          <a:xfrm>
            <a:off x="842483" y="-436305"/>
            <a:ext cx="9935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DYNAMIC LINKING"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-c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fPIC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dllist.c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-shared -o my_library.so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dllist.o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my_program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-L.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lmy_library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my_program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-------------------------------------------------------------------------------------------------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81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4AA5D-A2A5-58FA-5B3A-33496AE5E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1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7FDEA3-6593-4BAA-495E-B3DD6D0B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247206"/>
            <a:ext cx="8573696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DD2B2-822C-F78D-7610-711199820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47" y="1833340"/>
            <a:ext cx="7563906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1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49AEE-FEE9-C084-D1C1-7E1289996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90" y="2242972"/>
            <a:ext cx="677322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8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057BB-D812-83D4-30AC-FED666CE7C4B}"/>
              </a:ext>
            </a:extLst>
          </p:cNvPr>
          <p:cNvSpPr txBox="1"/>
          <p:nvPr/>
        </p:nvSpPr>
        <p:spPr>
          <a:xfrm>
            <a:off x="1096765" y="519718"/>
            <a:ext cx="77184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CFLAGS=-I.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DEPS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hellomake.h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hellomake.o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hellofunc.o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%.o: %.c $(DEPS)  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$(CC) -c -o $@ $&lt; $(CFLAGS)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hellomake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$(OBJ)  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$(CC) -o $@ $^ $(CFLAGS)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6BBFC-17EF-AAD4-1626-DD555557AFE6}"/>
              </a:ext>
            </a:extLst>
          </p:cNvPr>
          <p:cNvSpPr txBox="1"/>
          <p:nvPr/>
        </p:nvSpPr>
        <p:spPr>
          <a:xfrm>
            <a:off x="1096765" y="3300290"/>
            <a:ext cx="98041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*Variables:*   - CC=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sets the CC variable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that the GNU Compiler Collection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will be used for compiling the code.   - CFLAGS=-I.: This sets the CFLAGS variable to -I., which includes the current directory (.) in the compiler's search path for header files.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*Dependencies:*   - DEPS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hellomake.h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specifies the header file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hellomake.h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dependency. It indicates that if any of the source files (%.c) or the header file changes, the corresponding object files need to be recompiled.</a:t>
            </a:r>
          </a:p>
        </p:txBody>
      </p:sp>
    </p:spTree>
    <p:extLst>
      <p:ext uri="{BB962C8B-B14F-4D97-AF65-F5344CB8AC3E}">
        <p14:creationId xmlns:p14="http://schemas.microsoft.com/office/powerpoint/2010/main" val="353513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F6210-C2B2-8A8C-E32B-6C49F0159E75}"/>
              </a:ext>
            </a:extLst>
          </p:cNvPr>
          <p:cNvSpPr txBox="1"/>
          <p:nvPr/>
        </p:nvSpPr>
        <p:spPr>
          <a:xfrm>
            <a:off x="1089061" y="615413"/>
            <a:ext cx="105104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*Object Files:*   - OBJ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hellomake.o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hellofunc.o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specifies the object files that need to be created. These object files are prerequisites for the final executable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hellomake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*Pattern Rule for Compiling Object Files:*   - %.o: %.c $(DEPS): This is a pattern rule that specifies how to compile .o object files from corresponding .c source files. It indicates that each .c file depends on the header file specified in DEPS.   - $(CC) -c -o $@ $&lt; $(CFLAGS): This line is the recipe for compiling a .c file into a .o object file. It uses the compiler specified by CC with options -c (compile only, do not link) and -o $@ (output to the file named on the left side of the colon, which is the target) and includes the flags specified in CFLAGS.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*Target Rule for Building the Executable:*   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hellomake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$(OBJ): This specifies the target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hellomake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depends on the object files specified in OBJ. It indicates that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hellomake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executable needs to be rebuilt whenever any of the object files change.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D4B42-2A0A-E2A0-B7E5-B262AC63836C}"/>
              </a:ext>
            </a:extLst>
          </p:cNvPr>
          <p:cNvSpPr txBox="1"/>
          <p:nvPr/>
        </p:nvSpPr>
        <p:spPr>
          <a:xfrm>
            <a:off x="1089061" y="5087187"/>
            <a:ext cx="104102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$(CC) -o $@ $^ $(CFLAGS): This line is the recipe for linking the object files into the final executable named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hellomake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uses the compiler specified by CC with options -o $@ (output to the file named on the left side of the colon, which is the target) and includes the flags specified in CFLAGS. $^ refers to all the prerequisites (object files) needed for the target.</a:t>
            </a:r>
          </a:p>
        </p:txBody>
      </p:sp>
    </p:spTree>
    <p:extLst>
      <p:ext uri="{BB962C8B-B14F-4D97-AF65-F5344CB8AC3E}">
        <p14:creationId xmlns:p14="http://schemas.microsoft.com/office/powerpoint/2010/main" val="19558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95A8E-086E-1CCE-A9FA-CF91741E4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34" y="975775"/>
            <a:ext cx="9697932" cy="5882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F89760-7632-E8C3-D732-6C0F473DA7A3}"/>
              </a:ext>
            </a:extLst>
          </p:cNvPr>
          <p:cNvSpPr txBox="1"/>
          <p:nvPr/>
        </p:nvSpPr>
        <p:spPr>
          <a:xfrm>
            <a:off x="934948" y="205483"/>
            <a:ext cx="6339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STATIC LIBRARY:</a:t>
            </a:r>
          </a:p>
        </p:txBody>
      </p:sp>
    </p:spTree>
    <p:extLst>
      <p:ext uri="{BB962C8B-B14F-4D97-AF65-F5344CB8AC3E}">
        <p14:creationId xmlns:p14="http://schemas.microsoft.com/office/powerpoint/2010/main" val="314818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6B4559-3864-2E68-F7D0-6BF0075335F8}"/>
              </a:ext>
            </a:extLst>
          </p:cNvPr>
          <p:cNvSpPr txBox="1"/>
          <p:nvPr/>
        </p:nvSpPr>
        <p:spPr>
          <a:xfrm>
            <a:off x="860461" y="43178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F84F-E109-FE71-9781-D2AA7A619568}"/>
              </a:ext>
            </a:extLst>
          </p:cNvPr>
          <p:cNvSpPr txBox="1"/>
          <p:nvPr/>
        </p:nvSpPr>
        <p:spPr>
          <a:xfrm>
            <a:off x="860461" y="1182603"/>
            <a:ext cx="74616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-c 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fPIC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source_file1.c source_file2.c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-shared -o my_library.so source_file1.o source_file2.o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main_program.c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my_executable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lmy_library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E9CA6-B86C-508A-F4FE-9553D10E8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35" y="3041419"/>
            <a:ext cx="5763802" cy="31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2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3B81DB-257D-6711-59E0-69493F2A09D7}"/>
              </a:ext>
            </a:extLst>
          </p:cNvPr>
          <p:cNvSpPr txBox="1"/>
          <p:nvPr/>
        </p:nvSpPr>
        <p:spPr>
          <a:xfrm>
            <a:off x="143838" y="832878"/>
            <a:ext cx="117639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doubly link list of 5 nodes and add all values from all the nodes and print them using dynamic and static link , also create three files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STATIC LINK: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A4033-23CC-3A02-5844-077B0CF0E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35" y="3218579"/>
            <a:ext cx="1166022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49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561</TotalTime>
  <Words>907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27</cp:revision>
  <dcterms:created xsi:type="dcterms:W3CDTF">2024-04-17T02:45:17Z</dcterms:created>
  <dcterms:modified xsi:type="dcterms:W3CDTF">2024-04-17T12:40:19Z</dcterms:modified>
</cp:coreProperties>
</file>