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3D4D6FD-8553-4370-BB28-C82696430776}" type="datetimeFigureOut">
              <a:rPr lang="en-IN" smtClean="0"/>
              <a:t>22-04-2024</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1AE57C3-C06D-4855-89EB-C6FDD3306052}" type="slidenum">
              <a:rPr lang="en-IN" smtClean="0"/>
              <a:t>‹#›</a:t>
            </a:fld>
            <a:endParaRPr lang="en-IN"/>
          </a:p>
        </p:txBody>
      </p:sp>
    </p:spTree>
    <p:extLst>
      <p:ext uri="{BB962C8B-B14F-4D97-AF65-F5344CB8AC3E}">
        <p14:creationId xmlns:p14="http://schemas.microsoft.com/office/powerpoint/2010/main" val="423418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4D6FD-8553-4370-BB28-C8269643077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E57C3-C06D-4855-89EB-C6FDD3306052}" type="slidenum">
              <a:rPr lang="en-IN" smtClean="0"/>
              <a:t>‹#›</a:t>
            </a:fld>
            <a:endParaRPr lang="en-IN"/>
          </a:p>
        </p:txBody>
      </p:sp>
    </p:spTree>
    <p:extLst>
      <p:ext uri="{BB962C8B-B14F-4D97-AF65-F5344CB8AC3E}">
        <p14:creationId xmlns:p14="http://schemas.microsoft.com/office/powerpoint/2010/main" val="291594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3D4D6FD-8553-4370-BB28-C82696430776}" type="datetimeFigureOut">
              <a:rPr lang="en-IN" smtClean="0"/>
              <a:t>22-04-2024</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1AE57C3-C06D-4855-89EB-C6FDD3306052}" type="slidenum">
              <a:rPr lang="en-IN" smtClean="0"/>
              <a:t>‹#›</a:t>
            </a:fld>
            <a:endParaRPr lang="en-IN"/>
          </a:p>
        </p:txBody>
      </p:sp>
    </p:spTree>
    <p:extLst>
      <p:ext uri="{BB962C8B-B14F-4D97-AF65-F5344CB8AC3E}">
        <p14:creationId xmlns:p14="http://schemas.microsoft.com/office/powerpoint/2010/main" val="333550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4D6FD-8553-4370-BB28-C8269643077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E57C3-C06D-4855-89EB-C6FDD3306052}" type="slidenum">
              <a:rPr lang="en-IN" smtClean="0"/>
              <a:t>‹#›</a:t>
            </a:fld>
            <a:endParaRPr lang="en-IN"/>
          </a:p>
        </p:txBody>
      </p:sp>
    </p:spTree>
    <p:extLst>
      <p:ext uri="{BB962C8B-B14F-4D97-AF65-F5344CB8AC3E}">
        <p14:creationId xmlns:p14="http://schemas.microsoft.com/office/powerpoint/2010/main" val="308162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3D4D6FD-8553-4370-BB28-C82696430776}" type="datetimeFigureOut">
              <a:rPr lang="en-IN" smtClean="0"/>
              <a:t>22-04-2024</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1AE57C3-C06D-4855-89EB-C6FDD3306052}" type="slidenum">
              <a:rPr lang="en-IN" smtClean="0"/>
              <a:t>‹#›</a:t>
            </a:fld>
            <a:endParaRPr lang="en-IN"/>
          </a:p>
        </p:txBody>
      </p:sp>
    </p:spTree>
    <p:extLst>
      <p:ext uri="{BB962C8B-B14F-4D97-AF65-F5344CB8AC3E}">
        <p14:creationId xmlns:p14="http://schemas.microsoft.com/office/powerpoint/2010/main" val="121601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3D4D6FD-8553-4370-BB28-C82696430776}" type="datetimeFigureOut">
              <a:rPr lang="en-IN" smtClean="0"/>
              <a:t>22-04-2024</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01AE57C3-C06D-4855-89EB-C6FDD3306052}" type="slidenum">
              <a:rPr lang="en-IN" smtClean="0"/>
              <a:t>‹#›</a:t>
            </a:fld>
            <a:endParaRPr lang="en-IN"/>
          </a:p>
        </p:txBody>
      </p:sp>
    </p:spTree>
    <p:extLst>
      <p:ext uri="{BB962C8B-B14F-4D97-AF65-F5344CB8AC3E}">
        <p14:creationId xmlns:p14="http://schemas.microsoft.com/office/powerpoint/2010/main" val="203772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3D4D6FD-8553-4370-BB28-C82696430776}" type="datetimeFigureOut">
              <a:rPr lang="en-IN" smtClean="0"/>
              <a:t>22-04-2024</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01AE57C3-C06D-4855-89EB-C6FDD3306052}" type="slidenum">
              <a:rPr lang="en-IN" smtClean="0"/>
              <a:t>‹#›</a:t>
            </a:fld>
            <a:endParaRPr lang="en-IN"/>
          </a:p>
        </p:txBody>
      </p:sp>
    </p:spTree>
    <p:extLst>
      <p:ext uri="{BB962C8B-B14F-4D97-AF65-F5344CB8AC3E}">
        <p14:creationId xmlns:p14="http://schemas.microsoft.com/office/powerpoint/2010/main" val="245645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4D6FD-8553-4370-BB28-C82696430776}"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AE57C3-C06D-4855-89EB-C6FDD3306052}" type="slidenum">
              <a:rPr lang="en-IN" smtClean="0"/>
              <a:t>‹#›</a:t>
            </a:fld>
            <a:endParaRPr lang="en-IN"/>
          </a:p>
        </p:txBody>
      </p:sp>
    </p:spTree>
    <p:extLst>
      <p:ext uri="{BB962C8B-B14F-4D97-AF65-F5344CB8AC3E}">
        <p14:creationId xmlns:p14="http://schemas.microsoft.com/office/powerpoint/2010/main" val="157103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3D4D6FD-8553-4370-BB28-C82696430776}" type="datetimeFigureOut">
              <a:rPr lang="en-IN" smtClean="0"/>
              <a:t>22-04-2024</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01AE57C3-C06D-4855-89EB-C6FDD3306052}" type="slidenum">
              <a:rPr lang="en-IN" smtClean="0"/>
              <a:t>‹#›</a:t>
            </a:fld>
            <a:endParaRPr lang="en-IN"/>
          </a:p>
        </p:txBody>
      </p:sp>
    </p:spTree>
    <p:extLst>
      <p:ext uri="{BB962C8B-B14F-4D97-AF65-F5344CB8AC3E}">
        <p14:creationId xmlns:p14="http://schemas.microsoft.com/office/powerpoint/2010/main" val="309550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4D6FD-8553-4370-BB28-C82696430776}"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E57C3-C06D-4855-89EB-C6FDD3306052}" type="slidenum">
              <a:rPr lang="en-IN" smtClean="0"/>
              <a:t>‹#›</a:t>
            </a:fld>
            <a:endParaRPr lang="en-IN"/>
          </a:p>
        </p:txBody>
      </p:sp>
    </p:spTree>
    <p:extLst>
      <p:ext uri="{BB962C8B-B14F-4D97-AF65-F5344CB8AC3E}">
        <p14:creationId xmlns:p14="http://schemas.microsoft.com/office/powerpoint/2010/main" val="204346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B3D4D6FD-8553-4370-BB28-C82696430776}" type="datetimeFigureOut">
              <a:rPr lang="en-IN" smtClean="0"/>
              <a:t>22-04-2024</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01AE57C3-C06D-4855-89EB-C6FDD3306052}" type="slidenum">
              <a:rPr lang="en-IN" smtClean="0"/>
              <a:t>‹#›</a:t>
            </a:fld>
            <a:endParaRPr lang="en-IN"/>
          </a:p>
        </p:txBody>
      </p:sp>
    </p:spTree>
    <p:extLst>
      <p:ext uri="{BB962C8B-B14F-4D97-AF65-F5344CB8AC3E}">
        <p14:creationId xmlns:p14="http://schemas.microsoft.com/office/powerpoint/2010/main" val="145356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3D4D6FD-8553-4370-BB28-C82696430776}" type="datetimeFigureOut">
              <a:rPr lang="en-IN" smtClean="0"/>
              <a:t>22-04-2024</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1AE57C3-C06D-4855-89EB-C6FDD3306052}" type="slidenum">
              <a:rPr lang="en-IN" smtClean="0"/>
              <a:t>‹#›</a:t>
            </a:fld>
            <a:endParaRPr lang="en-IN"/>
          </a:p>
        </p:txBody>
      </p:sp>
    </p:spTree>
    <p:extLst>
      <p:ext uri="{BB962C8B-B14F-4D97-AF65-F5344CB8AC3E}">
        <p14:creationId xmlns:p14="http://schemas.microsoft.com/office/powerpoint/2010/main" val="282716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333934-D59E-A8FF-04F1-A1099702E26E}"/>
              </a:ext>
            </a:extLst>
          </p:cNvPr>
          <p:cNvSpPr txBox="1"/>
          <p:nvPr/>
        </p:nvSpPr>
        <p:spPr>
          <a:xfrm>
            <a:off x="8979613" y="4746661"/>
            <a:ext cx="2938409" cy="1200329"/>
          </a:xfrm>
          <a:prstGeom prst="rect">
            <a:avLst/>
          </a:prstGeom>
          <a:noFill/>
        </p:spPr>
        <p:txBody>
          <a:bodyPr wrap="square" rtlCol="0">
            <a:spAutoFit/>
          </a:bodyPr>
          <a:lstStyle/>
          <a:p>
            <a:r>
              <a:rPr lang="en-IN" dirty="0"/>
              <a:t>BHAVANA</a:t>
            </a:r>
          </a:p>
          <a:p>
            <a:endParaRPr lang="en-IN" dirty="0"/>
          </a:p>
          <a:p>
            <a:r>
              <a:rPr lang="en-IN" dirty="0"/>
              <a:t>DAY 14</a:t>
            </a:r>
          </a:p>
          <a:p>
            <a:r>
              <a:rPr lang="en-IN" dirty="0"/>
              <a:t>22/04/2024</a:t>
            </a:r>
          </a:p>
        </p:txBody>
      </p:sp>
    </p:spTree>
    <p:extLst>
      <p:ext uri="{BB962C8B-B14F-4D97-AF65-F5344CB8AC3E}">
        <p14:creationId xmlns:p14="http://schemas.microsoft.com/office/powerpoint/2010/main" val="276702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6D874C-832F-5661-A4BE-8E201C286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40" y="2219218"/>
            <a:ext cx="5388224" cy="3030876"/>
          </a:xfrm>
          <a:prstGeom prst="rect">
            <a:avLst/>
          </a:prstGeom>
        </p:spPr>
      </p:pic>
      <p:pic>
        <p:nvPicPr>
          <p:cNvPr id="9" name="Picture 8">
            <a:extLst>
              <a:ext uri="{FF2B5EF4-FFF2-40B4-BE49-F238E27FC236}">
                <a16:creationId xmlns:a16="http://schemas.microsoft.com/office/drawing/2014/main" id="{8C1BD2AD-FD1D-0F74-26FE-001E7BEEB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687" y="2219218"/>
            <a:ext cx="5388224" cy="3030876"/>
          </a:xfrm>
          <a:prstGeom prst="rect">
            <a:avLst/>
          </a:prstGeom>
        </p:spPr>
      </p:pic>
      <p:sp>
        <p:nvSpPr>
          <p:cNvPr id="10" name="TextBox 9">
            <a:extLst>
              <a:ext uri="{FF2B5EF4-FFF2-40B4-BE49-F238E27FC236}">
                <a16:creationId xmlns:a16="http://schemas.microsoft.com/office/drawing/2014/main" id="{2D3BCEEC-3B3B-7976-0FD8-C79823D201C3}"/>
              </a:ext>
            </a:extLst>
          </p:cNvPr>
          <p:cNvSpPr txBox="1"/>
          <p:nvPr/>
        </p:nvSpPr>
        <p:spPr>
          <a:xfrm>
            <a:off x="667819" y="708917"/>
            <a:ext cx="8034391" cy="369332"/>
          </a:xfrm>
          <a:prstGeom prst="rect">
            <a:avLst/>
          </a:prstGeom>
          <a:noFill/>
        </p:spPr>
        <p:txBody>
          <a:bodyPr wrap="square" rtlCol="0">
            <a:spAutoFit/>
          </a:bodyPr>
          <a:lstStyle/>
          <a:p>
            <a:r>
              <a:rPr lang="en-IN" dirty="0"/>
              <a:t>EXECUTING PROGRAM WITHOUT MAIN FUNCTION:</a:t>
            </a:r>
          </a:p>
        </p:txBody>
      </p:sp>
    </p:spTree>
    <p:extLst>
      <p:ext uri="{BB962C8B-B14F-4D97-AF65-F5344CB8AC3E}">
        <p14:creationId xmlns:p14="http://schemas.microsoft.com/office/powerpoint/2010/main" val="230174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20EF5D-F581-686A-FD05-D4A83A93291B}"/>
              </a:ext>
            </a:extLst>
          </p:cNvPr>
          <p:cNvSpPr txBox="1"/>
          <p:nvPr/>
        </p:nvSpPr>
        <p:spPr>
          <a:xfrm>
            <a:off x="1086491" y="811927"/>
            <a:ext cx="6097712" cy="369332"/>
          </a:xfrm>
          <a:prstGeom prst="rect">
            <a:avLst/>
          </a:prstGeom>
          <a:noFill/>
        </p:spPr>
        <p:txBody>
          <a:bodyPr wrap="square">
            <a:spAutoFit/>
          </a:bodyPr>
          <a:lstStyle/>
          <a:p>
            <a:r>
              <a:rPr lang="en-IN" dirty="0" err="1"/>
              <a:t>gcc</a:t>
            </a:r>
            <a:r>
              <a:rPr lang="en-IN" dirty="0"/>
              <a:t> -shared -</a:t>
            </a:r>
            <a:r>
              <a:rPr lang="en-IN" dirty="0" err="1"/>
              <a:t>fPIC</a:t>
            </a:r>
            <a:r>
              <a:rPr lang="en-IN" dirty="0"/>
              <a:t> -o libcalculator.so </a:t>
            </a:r>
            <a:r>
              <a:rPr lang="en-IN" dirty="0" err="1"/>
              <a:t>calculator.c</a:t>
            </a:r>
            <a:endParaRPr lang="en-IN" dirty="0"/>
          </a:p>
        </p:txBody>
      </p:sp>
      <p:sp>
        <p:nvSpPr>
          <p:cNvPr id="5" name="TextBox 4">
            <a:extLst>
              <a:ext uri="{FF2B5EF4-FFF2-40B4-BE49-F238E27FC236}">
                <a16:creationId xmlns:a16="http://schemas.microsoft.com/office/drawing/2014/main" id="{EAA2BAE9-6A3F-F982-58DF-F5F4AD9BC5E5}"/>
              </a:ext>
            </a:extLst>
          </p:cNvPr>
          <p:cNvSpPr txBox="1"/>
          <p:nvPr/>
        </p:nvSpPr>
        <p:spPr>
          <a:xfrm>
            <a:off x="1086491" y="1397554"/>
            <a:ext cx="6097712" cy="369332"/>
          </a:xfrm>
          <a:prstGeom prst="rect">
            <a:avLst/>
          </a:prstGeom>
          <a:noFill/>
        </p:spPr>
        <p:txBody>
          <a:bodyPr wrap="square">
            <a:spAutoFit/>
          </a:bodyPr>
          <a:lstStyle/>
          <a:p>
            <a:r>
              <a:rPr lang="en-IN" dirty="0" err="1"/>
              <a:t>gcc</a:t>
            </a:r>
            <a:r>
              <a:rPr lang="en-IN" dirty="0"/>
              <a:t> </a:t>
            </a:r>
            <a:r>
              <a:rPr lang="en-IN" dirty="0" err="1"/>
              <a:t>main_calculator.c</a:t>
            </a:r>
            <a:r>
              <a:rPr lang="en-IN" dirty="0"/>
              <a:t> -o </a:t>
            </a:r>
            <a:r>
              <a:rPr lang="en-IN" dirty="0" err="1"/>
              <a:t>dynamic_calculator</a:t>
            </a:r>
            <a:r>
              <a:rPr lang="en-IN" dirty="0"/>
              <a:t> -</a:t>
            </a:r>
            <a:r>
              <a:rPr lang="en-IN" dirty="0" err="1"/>
              <a:t>ldl</a:t>
            </a:r>
            <a:endParaRPr lang="en-IN" dirty="0"/>
          </a:p>
        </p:txBody>
      </p:sp>
      <p:sp>
        <p:nvSpPr>
          <p:cNvPr id="7" name="TextBox 6">
            <a:extLst>
              <a:ext uri="{FF2B5EF4-FFF2-40B4-BE49-F238E27FC236}">
                <a16:creationId xmlns:a16="http://schemas.microsoft.com/office/drawing/2014/main" id="{480B2756-B227-A168-A131-DB8817DE53D7}"/>
              </a:ext>
            </a:extLst>
          </p:cNvPr>
          <p:cNvSpPr txBox="1"/>
          <p:nvPr/>
        </p:nvSpPr>
        <p:spPr>
          <a:xfrm>
            <a:off x="1086491" y="2875123"/>
            <a:ext cx="9629454" cy="2308324"/>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This program dynamically loads a shared library named libcalculator.so, which contains implementations of basic arithmetic functions (add, subtract, multiply, divide). Once the library is successfully loaded, the program retrieves function pointers for each arithmetic operation from the library using </a:t>
            </a:r>
            <a:r>
              <a:rPr lang="en-IN" dirty="0" err="1">
                <a:latin typeface="Times New Roman" panose="02020603050405020304" pitchFamily="18" charset="0"/>
                <a:cs typeface="Times New Roman" panose="02020603050405020304" pitchFamily="18" charset="0"/>
              </a:rPr>
              <a:t>dlsym.Then</a:t>
            </a:r>
            <a:r>
              <a:rPr lang="en-IN" dirty="0">
                <a:latin typeface="Times New Roman" panose="02020603050405020304" pitchFamily="18" charset="0"/>
                <a:cs typeface="Times New Roman" panose="02020603050405020304" pitchFamily="18" charset="0"/>
              </a:rPr>
              <a:t>, the program performs arithmetic calculations using these dynamically loaded functions with sample arguments (10 and 5), and prints the results to the </a:t>
            </a:r>
            <a:r>
              <a:rPr lang="en-IN" dirty="0" err="1">
                <a:latin typeface="Times New Roman" panose="02020603050405020304" pitchFamily="18" charset="0"/>
                <a:cs typeface="Times New Roman" panose="02020603050405020304" pitchFamily="18" charset="0"/>
              </a:rPr>
              <a:t>console.Finally</a:t>
            </a:r>
            <a:r>
              <a:rPr lang="en-IN" dirty="0">
                <a:latin typeface="Times New Roman" panose="02020603050405020304" pitchFamily="18" charset="0"/>
                <a:cs typeface="Times New Roman" panose="02020603050405020304" pitchFamily="18" charset="0"/>
              </a:rPr>
              <a:t>, it closes the dynamically loaded library to release the associated resources. In summary, this program demonstrates dynamic loading of functions from a shared library and their usage for arithmetic calculations in a C program.</a:t>
            </a:r>
          </a:p>
        </p:txBody>
      </p:sp>
    </p:spTree>
    <p:extLst>
      <p:ext uri="{BB962C8B-B14F-4D97-AF65-F5344CB8AC3E}">
        <p14:creationId xmlns:p14="http://schemas.microsoft.com/office/powerpoint/2010/main" val="345001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B45956-3046-B2C5-E6D1-917CCC2C4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91097715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377</TotalTime>
  <Words>153</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 Light</vt:lpstr>
      <vt:lpstr>Rockwell</vt:lpstr>
      <vt:lpstr>Times New Roman</vt:lpstr>
      <vt:lpstr>Wingdings</vt:lpstr>
      <vt:lpstr>Atlas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Udupa</dc:creator>
  <cp:lastModifiedBy>Bhavana Udupa</cp:lastModifiedBy>
  <cp:revision>8</cp:revision>
  <dcterms:created xsi:type="dcterms:W3CDTF">2024-04-22T02:41:35Z</dcterms:created>
  <dcterms:modified xsi:type="dcterms:W3CDTF">2024-04-22T11:28:27Z</dcterms:modified>
</cp:coreProperties>
</file>