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EA74B3D-D7A1-4E3E-AE51-836B443603A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1A7665-3722-4E54-94E0-C2455A1D8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618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B3D-D7A1-4E3E-AE51-836B443603A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7665-3722-4E54-94E0-C2455A1D8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3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B3D-D7A1-4E3E-AE51-836B443603A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7665-3722-4E54-94E0-C2455A1D8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B3D-D7A1-4E3E-AE51-836B443603A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7665-3722-4E54-94E0-C2455A1D8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16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EA74B3D-D7A1-4E3E-AE51-836B443603A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11A7665-3722-4E54-94E0-C2455A1D8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343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B3D-D7A1-4E3E-AE51-836B443603A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7665-3722-4E54-94E0-C2455A1D8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3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B3D-D7A1-4E3E-AE51-836B443603A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7665-3722-4E54-94E0-C2455A1D8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14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B3D-D7A1-4E3E-AE51-836B443603A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7665-3722-4E54-94E0-C2455A1D8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08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B3D-D7A1-4E3E-AE51-836B443603A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7665-3722-4E54-94E0-C2455A1D8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29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B3D-D7A1-4E3E-AE51-836B443603A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A7665-3722-4E54-94E0-C2455A1D8DF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806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A74B3D-D7A1-4E3E-AE51-836B443603A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A7665-3722-4E54-94E0-C2455A1D8DF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689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EA74B3D-D7A1-4E3E-AE51-836B443603A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1A7665-3722-4E54-94E0-C2455A1D8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63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9F94EC-B8E6-CA58-28A2-643860E3A8BB}"/>
              </a:ext>
            </a:extLst>
          </p:cNvPr>
          <p:cNvSpPr txBox="1"/>
          <p:nvPr/>
        </p:nvSpPr>
        <p:spPr>
          <a:xfrm>
            <a:off x="2383604" y="2352782"/>
            <a:ext cx="724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476B7-EAD3-AB89-F6B2-565567F2456D}"/>
              </a:ext>
            </a:extLst>
          </p:cNvPr>
          <p:cNvSpPr txBox="1"/>
          <p:nvPr/>
        </p:nvSpPr>
        <p:spPr>
          <a:xfrm>
            <a:off x="8763856" y="4849402"/>
            <a:ext cx="2938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BHAVANA</a:t>
            </a:r>
          </a:p>
          <a:p>
            <a:endParaRPr lang="en-IN" dirty="0"/>
          </a:p>
          <a:p>
            <a:r>
              <a:rPr lang="en-IN" dirty="0"/>
              <a:t>DAY 4</a:t>
            </a:r>
          </a:p>
          <a:p>
            <a:r>
              <a:rPr lang="en-IN" dirty="0"/>
              <a:t>04/04/2024</a:t>
            </a:r>
          </a:p>
        </p:txBody>
      </p:sp>
    </p:spTree>
    <p:extLst>
      <p:ext uri="{BB962C8B-B14F-4D97-AF65-F5344CB8AC3E}">
        <p14:creationId xmlns:p14="http://schemas.microsoft.com/office/powerpoint/2010/main" val="394269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780AC6-90EA-4B61-6E3F-C18B23C7FD19}"/>
              </a:ext>
            </a:extLst>
          </p:cNvPr>
          <p:cNvSpPr txBox="1"/>
          <p:nvPr/>
        </p:nvSpPr>
        <p:spPr>
          <a:xfrm>
            <a:off x="678094" y="910136"/>
            <a:ext cx="1029470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-R 777 / makes every single file on the system under / (root) have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rwxrwxrwx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permissions. This is equivalent to allowing ALL users read/write/execute permissions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–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to check the permission of the file.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TO MATCH ZERO OR MORE CHARECTERS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: USED TO MATCH EXACTLY ONE CHARACTER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"file" command tells us what type of file it might be text, executable, PDF, jpg,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gzip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tar, directory, etc.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file read-write.txt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82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A19270-F325-DBC9-E800-A3B3DCA5F9C0}"/>
              </a:ext>
            </a:extLst>
          </p:cNvPr>
          <p:cNvSpPr txBox="1"/>
          <p:nvPr/>
        </p:nvSpPr>
        <p:spPr>
          <a:xfrm>
            <a:off x="369870" y="390417"/>
            <a:ext cx="11661168" cy="5856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difference between </a:t>
            </a:r>
            <a:r>
              <a:rPr lang="en-IN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commands?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cp’ and </a:t>
            </a: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mv’ commands are both used for file manipulation in Unix-like operating systems, but they serve different purposes: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cp (copy):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- The </a:t>
            </a: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cp’ command is used to copy files or directories from one location to another.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- When you use </a:t>
            </a: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cp’, the original file remains intact, and a duplicate copy is created in the destination location.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Example: ‘cp file1.txt directory/’ - This command copies the file `file1.txt` to the directory `directory/`.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mv (move):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- The </a:t>
            </a: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</a:t>
            </a: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is used to move files or directories from one location to another or to rename files or directories.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- When you use </a:t>
            </a: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mv’, the file is physically moved from its current location to the destination location.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- If you use </a:t>
            </a: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mv’ to rename a file within the same directory, it effectively renames the file.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Example : </a:t>
            </a: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 file1.txt directory/’ - This command moves the file ‘file1.txt’ to the directory ‘directory/’.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07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B46600-056C-9489-8ABC-9533391C163C}"/>
              </a:ext>
            </a:extLst>
          </p:cNvPr>
          <p:cNvSpPr txBox="1"/>
          <p:nvPr/>
        </p:nvSpPr>
        <p:spPr>
          <a:xfrm>
            <a:off x="685800" y="1505263"/>
            <a:ext cx="9783566" cy="831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can you see all the files in a directory, including hidden ones?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 -a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7FBD0-2862-ADEB-6402-2AB97045D67A}"/>
              </a:ext>
            </a:extLst>
          </p:cNvPr>
          <p:cNvSpPr txBox="1"/>
          <p:nvPr/>
        </p:nvSpPr>
        <p:spPr>
          <a:xfrm>
            <a:off x="685800" y="2586217"/>
            <a:ext cx="9547261" cy="255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can you search for files based on their creation date?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~/Documents -type f -</a:t>
            </a:r>
            <a:r>
              <a:rPr lang="en-IN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ctime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-7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are some basic text editing commands you can use in the terminal?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3602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0FA16-F8CC-C4F7-3F8A-EFDFCD9BA9A7}"/>
              </a:ext>
            </a:extLst>
          </p:cNvPr>
          <p:cNvSpPr txBox="1"/>
          <p:nvPr/>
        </p:nvSpPr>
        <p:spPr>
          <a:xfrm>
            <a:off x="750013" y="729465"/>
            <a:ext cx="1088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 : To remove file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To remove a directory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F0F4-CDA7-BB11-98C4-5505436EA548}"/>
              </a:ext>
            </a:extLst>
          </p:cNvPr>
          <p:cNvSpPr txBox="1"/>
          <p:nvPr/>
        </p:nvSpPr>
        <p:spPr>
          <a:xfrm>
            <a:off x="654976" y="1737407"/>
            <a:ext cx="1020480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"more" or "less“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more mascots.txt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less mascots.txt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prints out a page of a file at a time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"head" or "tail“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$head mascots.txt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prints out the first 10 lines by default. Can use the -n argument to change the default number of lines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tail -20 mascots.txt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prints out the last 20 lines</a:t>
            </a:r>
          </a:p>
        </p:txBody>
      </p:sp>
    </p:spTree>
    <p:extLst>
      <p:ext uri="{BB962C8B-B14F-4D97-AF65-F5344CB8AC3E}">
        <p14:creationId xmlns:p14="http://schemas.microsoft.com/office/powerpoint/2010/main" val="132763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FFC840-393A-6E97-D09E-31F73DC29441}"/>
              </a:ext>
            </a:extLst>
          </p:cNvPr>
          <p:cNvSpPr txBox="1"/>
          <p:nvPr/>
        </p:nvSpPr>
        <p:spPr>
          <a:xfrm>
            <a:off x="832207" y="694782"/>
            <a:ext cx="952414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nano a simple editor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nano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filenameThe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essentials: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▸ Just start typing - can use arrow keys to position, backspace or delete key to delete characters to the left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▸ Keystrokes for basic commands at bottom of the screen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▸ ^G - help screen (^C to exit help)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▸ O-save the file&gt; ^W - search for a string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▸ ^X - exit nano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grep: pattern matching search of a file.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:used to find the word count</a:t>
            </a:r>
          </a:p>
        </p:txBody>
      </p:sp>
    </p:spTree>
    <p:extLst>
      <p:ext uri="{BB962C8B-B14F-4D97-AF65-F5344CB8AC3E}">
        <p14:creationId xmlns:p14="http://schemas.microsoft.com/office/powerpoint/2010/main" val="187240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DF3012-7266-D507-ABD7-51BDAA99C8DA}"/>
              </a:ext>
            </a:extLst>
          </p:cNvPr>
          <p:cNvSpPr txBox="1"/>
          <p:nvPr/>
        </p:nvSpPr>
        <p:spPr>
          <a:xfrm>
            <a:off x="667820" y="801653"/>
            <a:ext cx="787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D6953-8051-9BB9-5699-548505A42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57" y="1294544"/>
            <a:ext cx="5731211" cy="513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5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923981-666C-C361-C0F6-7744BCC4D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6" y="1442760"/>
            <a:ext cx="12050807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84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540</TotalTime>
  <Words>559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Garamond</vt:lpstr>
      <vt:lpstr>Symbol</vt:lpstr>
      <vt:lpstr>Times New Roman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Udupa</dc:creator>
  <cp:lastModifiedBy>Bhavana Udupa</cp:lastModifiedBy>
  <cp:revision>28</cp:revision>
  <dcterms:created xsi:type="dcterms:W3CDTF">2024-04-04T03:16:21Z</dcterms:created>
  <dcterms:modified xsi:type="dcterms:W3CDTF">2024-04-04T12:16:25Z</dcterms:modified>
</cp:coreProperties>
</file>