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8449-413D-4012-B9B2-C6E56771A3B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3091-74EA-4135-B528-56C92A941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7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D3091-74EA-4135-B528-56C92A941F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9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6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54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3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3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9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84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6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6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9339-5181-4A5E-91AC-6988261B9721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5E4C-CE3A-4109-875F-7CADA0CED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61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C4B1C-AFF6-EBC4-2869-E3215B9432F4}"/>
              </a:ext>
            </a:extLst>
          </p:cNvPr>
          <p:cNvSpPr txBox="1"/>
          <p:nvPr/>
        </p:nvSpPr>
        <p:spPr>
          <a:xfrm>
            <a:off x="1541124" y="1726058"/>
            <a:ext cx="9226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544DA-14C2-6C50-6FF6-74EB24E1CC56}"/>
              </a:ext>
            </a:extLst>
          </p:cNvPr>
          <p:cNvSpPr txBox="1"/>
          <p:nvPr/>
        </p:nvSpPr>
        <p:spPr>
          <a:xfrm>
            <a:off x="9287838" y="5054885"/>
            <a:ext cx="258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7</a:t>
            </a:r>
          </a:p>
          <a:p>
            <a:r>
              <a:rPr lang="en-IN" dirty="0"/>
              <a:t>10/04/2024</a:t>
            </a:r>
          </a:p>
        </p:txBody>
      </p:sp>
    </p:spTree>
    <p:extLst>
      <p:ext uri="{BB962C8B-B14F-4D97-AF65-F5344CB8AC3E}">
        <p14:creationId xmlns:p14="http://schemas.microsoft.com/office/powerpoint/2010/main" val="106942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25112-92A9-346D-FE57-D0F67DD6229B}"/>
              </a:ext>
            </a:extLst>
          </p:cNvPr>
          <p:cNvSpPr txBox="1"/>
          <p:nvPr/>
        </p:nvSpPr>
        <p:spPr>
          <a:xfrm>
            <a:off x="747444" y="427655"/>
            <a:ext cx="10759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and Pointers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arrays and pointers are fundamental concepts that play a crucial role in manipulating and accessing data. Understanding how to declare arrays, access array elements, and perform pointer arithmetic is essential for efficient programming.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BD79A-71EF-3593-105C-9576EF22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8" y="2181981"/>
            <a:ext cx="6243783" cy="43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BCDFE-3DDD-2D14-FB1C-4987C5178527}"/>
              </a:ext>
            </a:extLst>
          </p:cNvPr>
          <p:cNvSpPr txBox="1"/>
          <p:nvPr/>
        </p:nvSpPr>
        <p:spPr>
          <a:xfrm>
            <a:off x="136990" y="450064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and Unions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06372-8C06-9A61-470F-02CF22BB7DD9}"/>
              </a:ext>
            </a:extLst>
          </p:cNvPr>
          <p:cNvSpPr txBox="1"/>
          <p:nvPr/>
        </p:nvSpPr>
        <p:spPr>
          <a:xfrm>
            <a:off x="0" y="1177668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Declaration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a structure is a user-defined data type that allows you to combine different types of variables under a single name. The declaration of a structure involves specifying the name of the structure and the types of variables it contains. For 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206B4-9BD3-CA36-75D6-60B1B40D0A53}"/>
              </a:ext>
            </a:extLst>
          </p:cNvPr>
          <p:cNvSpPr txBox="1"/>
          <p:nvPr/>
        </p:nvSpPr>
        <p:spPr>
          <a:xfrm>
            <a:off x="6094288" y="145919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Employee { char name[50]; int age; float salary; 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29E01-44EE-D12D-B673-5CDEAD25A0A1}"/>
              </a:ext>
            </a:extLst>
          </p:cNvPr>
          <p:cNvSpPr txBox="1"/>
          <p:nvPr/>
        </p:nvSpPr>
        <p:spPr>
          <a:xfrm>
            <a:off x="0" y="3325842"/>
            <a:ext cx="6123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Structure Members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members of a structure, you use the dot operator (.) followed by the member name. For example, to access the name member of the Employee structure: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1FC19-40FA-D14C-72C2-703D6F36261D}"/>
              </a:ext>
            </a:extLst>
          </p:cNvPr>
          <p:cNvSpPr txBox="1"/>
          <p:nvPr/>
        </p:nvSpPr>
        <p:spPr>
          <a:xfrm>
            <a:off x="6277510" y="3523564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Employee emp;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(emp.name, "John Doe");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4A670-F9C8-AF7A-3A01-8A1D48307DD4}"/>
              </a:ext>
            </a:extLst>
          </p:cNvPr>
          <p:cNvSpPr txBox="1"/>
          <p:nvPr/>
        </p:nvSpPr>
        <p:spPr>
          <a:xfrm>
            <a:off x="72777" y="4803169"/>
            <a:ext cx="6226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 Declaration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a union is a user-defined data type that allows you to store different types of data in the same memory location. The declaration of a union is similar to that of a structure, but the memory allocated for a union is equal to the size of its largest member. For 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E9975-AE27-76A5-846B-DE3FD0188AC5}"/>
              </a:ext>
            </a:extLst>
          </p:cNvPr>
          <p:cNvSpPr txBox="1"/>
          <p:nvPr/>
        </p:nvSpPr>
        <p:spPr>
          <a:xfrm>
            <a:off x="6596009" y="5029470"/>
            <a:ext cx="622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Data {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float f; char str[20]; 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6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1F8D9-ED5B-B2DD-62E6-B769E9FF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" y="28100"/>
            <a:ext cx="12031754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E361A-6ABD-BDDC-F54D-5594A0EB2C56}"/>
              </a:ext>
            </a:extLst>
          </p:cNvPr>
          <p:cNvSpPr txBox="1"/>
          <p:nvPr/>
        </p:nvSpPr>
        <p:spPr>
          <a:xfrm>
            <a:off x="726896" y="421509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A84C8-981D-245B-FACD-4E713A0FF285}"/>
              </a:ext>
            </a:extLst>
          </p:cNvPr>
          <p:cNvSpPr txBox="1"/>
          <p:nvPr/>
        </p:nvSpPr>
        <p:spPr>
          <a:xfrm>
            <a:off x="798815" y="1110684"/>
            <a:ext cx="6097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malloc function is used to dynamically allocate memory in C. It allocates a block of memory of the specified size and returns a pointer to the allocated 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D012-3D6E-9808-EA1E-2885A5905832}"/>
              </a:ext>
            </a:extLst>
          </p:cNvPr>
          <p:cNvSpPr txBox="1"/>
          <p:nvPr/>
        </p:nvSpPr>
        <p:spPr>
          <a:xfrm>
            <a:off x="798815" y="2792661"/>
            <a:ext cx="6097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used to dynamically allocate memory in C. It allocates a block of memory for an array of elements, initializes them to zero, and returns a pointer to the allocated 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81089-E88B-12F0-8856-3D5E0C24FDAD}"/>
              </a:ext>
            </a:extLst>
          </p:cNvPr>
          <p:cNvSpPr txBox="1"/>
          <p:nvPr/>
        </p:nvSpPr>
        <p:spPr>
          <a:xfrm>
            <a:off x="798815" y="4474638"/>
            <a:ext cx="6097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used to resize the previously allocated memory block. It takes the pointer to the previously allocated memory block, the new size, and returns a pointer to the resized memory block.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6E352-FAAA-7A2F-A64A-A6F9169F16D5}"/>
              </a:ext>
            </a:extLst>
          </p:cNvPr>
          <p:cNvSpPr txBox="1"/>
          <p:nvPr/>
        </p:nvSpPr>
        <p:spPr>
          <a:xfrm>
            <a:off x="7107149" y="2165695"/>
            <a:ext cx="39478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free function is used to deallocate the memory previously allocated by malloc,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frees the memory and makes it available for future use.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F2ABF-AE71-3787-D843-7962AAE2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5" y="0"/>
            <a:ext cx="1079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A4619-07C9-32B8-5B2D-B494821DBE65}"/>
              </a:ext>
            </a:extLst>
          </p:cNvPr>
          <p:cNvSpPr txBox="1"/>
          <p:nvPr/>
        </p:nvSpPr>
        <p:spPr>
          <a:xfrm>
            <a:off x="932379" y="1976538"/>
            <a:ext cx="96397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 are used to perform different actions based on different conditions. It is an alternative to using multiple if-else statements.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 evaluates an expression and compares it to multiple case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match is found, the corresponding block of code is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 match is found, the default case is executed (if provided).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 is used to exit the switch statement after a match is found.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day = 3; switch (day) { case 1: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("Monday"); break; case 2: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("Tuesday"); break; case 3: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("Wednesday"); break; default: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("Invalid day");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3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1AE6A-A089-CD0C-E3FF-671D78D5E46C}"/>
              </a:ext>
            </a:extLst>
          </p:cNvPr>
          <p:cNvSpPr txBox="1"/>
          <p:nvPr/>
        </p:nvSpPr>
        <p:spPr>
          <a:xfrm>
            <a:off x="1024846" y="818073"/>
            <a:ext cx="9454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 are used to execute different code blocks based on a condition. The if statement is used to execute code when the condition is true, and the else statement is used to execute code when the condition is false.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5B8A8-3320-A8D5-8685-B0F72B7F9E14}"/>
              </a:ext>
            </a:extLst>
          </p:cNvPr>
          <p:cNvSpPr txBox="1"/>
          <p:nvPr/>
        </p:nvSpPr>
        <p:spPr>
          <a:xfrm>
            <a:off x="1024847" y="2944420"/>
            <a:ext cx="9999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variables that store memory addresses. They are used to manipulate data indirectly and to create dynamic data structures.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15CCF-346E-C430-8A5F-E874377738FB}"/>
              </a:ext>
            </a:extLst>
          </p:cNvPr>
          <p:cNvSpPr txBox="1"/>
          <p:nvPr/>
        </p:nvSpPr>
        <p:spPr>
          <a:xfrm>
            <a:off x="1024846" y="4680752"/>
            <a:ext cx="97938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Strings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strings are represented as arrays of characters. Each character in the string is stored in a consecutive memory location.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6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72AA9-1266-31E0-1082-BEEA3DCA6924}"/>
              </a:ext>
            </a:extLst>
          </p:cNvPr>
          <p:cNvSpPr txBox="1"/>
          <p:nvPr/>
        </p:nvSpPr>
        <p:spPr>
          <a:xfrm>
            <a:off x="2887038" y="2465797"/>
            <a:ext cx="463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9002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35CDB1-BABA-EE95-FA15-2CA8C3485708}"/>
              </a:ext>
            </a:extLst>
          </p:cNvPr>
          <p:cNvSpPr txBox="1"/>
          <p:nvPr/>
        </p:nvSpPr>
        <p:spPr>
          <a:xfrm>
            <a:off x="604463" y="1849348"/>
            <a:ext cx="10983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construct that can be defined within a programming language to store a collection of data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may store some data in an array of integers, an array of objects, or an array of arrays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 (ADT)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collection of data together with a set of operations on that data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indicate what ADT operations do, but not how to implement them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part of an ADT's implementation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Programmer can use an ADT without knowing its implementation.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4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09CE1C-51D1-90DA-3A69-B4F9F1C24815}"/>
              </a:ext>
            </a:extLst>
          </p:cNvPr>
          <p:cNvSpPr txBox="1"/>
          <p:nvPr/>
        </p:nvSpPr>
        <p:spPr>
          <a:xfrm>
            <a:off x="530832" y="791110"/>
            <a:ext cx="116611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Operations on Data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data to a data collection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data from a data collection</a:t>
            </a:r>
          </a:p>
          <a:p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List: a finite sequence of data items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a1, a2, a3, ..., an Lists are pervasive in computing e.g. class list, list of chars, list of events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operations: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Insert/remove an element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emptiness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 item/element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element/next/previous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k-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entire list</a:t>
            </a:r>
          </a:p>
          <a:p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D8A3C-7346-BF43-133A-1E9D9EA7225E}"/>
              </a:ext>
            </a:extLst>
          </p:cNvPr>
          <p:cNvSpPr txBox="1"/>
          <p:nvPr/>
        </p:nvSpPr>
        <p:spPr>
          <a:xfrm>
            <a:off x="654977" y="626992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7E39D-BCD7-E669-44E0-07C4987F26FF}"/>
              </a:ext>
            </a:extLst>
          </p:cNvPr>
          <p:cNvSpPr txBox="1"/>
          <p:nvPr/>
        </p:nvSpPr>
        <p:spPr>
          <a:xfrm>
            <a:off x="654977" y="1393425"/>
            <a:ext cx="102356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 was developed by Dennis Ritchie at Bell Labs in the early 1970s. It was designed as a general-purpose programming language to write operating systems and utilities. C became popular due to its simplicity, efficiency, and portability.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A3CD4-17BE-6073-2C40-BDC47140270C}"/>
              </a:ext>
            </a:extLst>
          </p:cNvPr>
          <p:cNvSpPr txBox="1"/>
          <p:nvPr/>
        </p:nvSpPr>
        <p:spPr>
          <a:xfrm>
            <a:off x="654976" y="3228371"/>
            <a:ext cx="10739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is a procedural programming language, which means it follows a sequential flow of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low-level access to memory and hardware, making it suitable for system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is a statically typed language, meaning variable types must be declared before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supports modular programming through the use of functions and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has a rich set of operators and control structures, allowing for complex computations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76129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D156C-A6B7-8359-AAC7-B7E5EF7037F8}"/>
              </a:ext>
            </a:extLst>
          </p:cNvPr>
          <p:cNvSpPr txBox="1"/>
          <p:nvPr/>
        </p:nvSpPr>
        <p:spPr>
          <a:xfrm>
            <a:off x="1415265" y="1535958"/>
            <a:ext cx="88588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Array-Based List Implementation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simple implementation is to use arrays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n-elements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is anticipated a priority.</a:t>
            </a:r>
          </a:p>
          <a:p>
            <a:pPr algn="l"/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variables: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size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curSize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index cur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of elements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listArray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9541F-BE67-1C8F-EF7F-594B75AD6653}"/>
              </a:ext>
            </a:extLst>
          </p:cNvPr>
          <p:cNvSpPr txBox="1"/>
          <p:nvPr/>
        </p:nvSpPr>
        <p:spPr>
          <a:xfrm>
            <a:off x="850185" y="750281"/>
            <a:ext cx="88794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Pointer-Based Linked Lists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904D-EA78-A6D4-95A7-36330FFC651D}"/>
              </a:ext>
            </a:extLst>
          </p:cNvPr>
          <p:cNvSpPr txBox="1"/>
          <p:nvPr/>
        </p:nvSpPr>
        <p:spPr>
          <a:xfrm>
            <a:off x="850185" y="1475215"/>
            <a:ext cx="88794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pointer points to the first node in a linked list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head is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linked list is empty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head=NULL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head=malloc(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DDD0E-AB9A-8E55-07FD-2A2736A4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2798654"/>
            <a:ext cx="11164858" cy="3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1321E-09BD-A530-8A35-C6BDA148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6" y="579488"/>
            <a:ext cx="10879068" cy="302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48128-45B6-133C-2C3E-2BB9D732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3799547"/>
            <a:ext cx="10907647" cy="27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9FA4B-5F99-5D87-31C3-BDD5EF09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027"/>
            <a:ext cx="12192000" cy="5334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99E65-55F4-A23A-E6D9-24CA0E9CB9A8}"/>
              </a:ext>
            </a:extLst>
          </p:cNvPr>
          <p:cNvSpPr txBox="1"/>
          <p:nvPr/>
        </p:nvSpPr>
        <p:spPr>
          <a:xfrm>
            <a:off x="585627" y="318499"/>
            <a:ext cx="532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9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592442F-221B-3E5B-D4FA-05A89EA2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8" y="1885628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F7B37-9D39-A8CA-8377-4EB2741CBB49}"/>
              </a:ext>
            </a:extLst>
          </p:cNvPr>
          <p:cNvSpPr txBox="1"/>
          <p:nvPr/>
        </p:nvSpPr>
        <p:spPr>
          <a:xfrm>
            <a:off x="1212351" y="626724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FF2B88D3-3818-3808-E8C0-34AE61B1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8" y="4972372"/>
            <a:ext cx="6286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C3EF2-9BE5-9192-3C06-4E70FFE1EB9D}"/>
              </a:ext>
            </a:extLst>
          </p:cNvPr>
          <p:cNvSpPr txBox="1"/>
          <p:nvPr/>
        </p:nvSpPr>
        <p:spPr>
          <a:xfrm>
            <a:off x="974333" y="4130159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 LINKED LIST: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4B99F-9A0F-500A-CD67-948CBEA74BD5}"/>
              </a:ext>
            </a:extLst>
          </p:cNvPr>
          <p:cNvSpPr txBox="1"/>
          <p:nvPr/>
        </p:nvSpPr>
        <p:spPr>
          <a:xfrm>
            <a:off x="554803" y="509444"/>
            <a:ext cx="106132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</a:t>
            </a:r>
          </a:p>
          <a:p>
            <a:pPr>
              <a:spcBef>
                <a:spcPct val="0"/>
              </a:spcBef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list with the restriction that insertions and deletions can be performed in only one position, namely, the end of the list, called the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operations: push (insert) and pop (delete)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3BD8E-E714-4118-1090-F72469370D51}"/>
              </a:ext>
            </a:extLst>
          </p:cNvPr>
          <p:cNvSpPr txBox="1"/>
          <p:nvPr/>
        </p:nvSpPr>
        <p:spPr>
          <a:xfrm>
            <a:off x="554803" y="2316684"/>
            <a:ext cx="113015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functions in the Stack ADT are (S is the stack)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		// return true if empty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			// return true if full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 item); 		// insert </a:t>
            </a:r>
            <a:r>
              <a:rPr lang="en-GB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	 		// remove most recent item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			// remove all items from stack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 			// retrieve most recent item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topAndPop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  		// return &amp; remove most recent item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8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23566-8355-5774-861F-4215AC5C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1090286"/>
            <a:ext cx="826885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20CF5-950E-DF34-9D21-8B48868FD63F}"/>
              </a:ext>
            </a:extLst>
          </p:cNvPr>
          <p:cNvSpPr txBox="1"/>
          <p:nvPr/>
        </p:nvSpPr>
        <p:spPr>
          <a:xfrm>
            <a:off x="1199506" y="705177"/>
            <a:ext cx="105849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>
              <a:spcBef>
                <a:spcPct val="0"/>
              </a:spcBef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stacks, queues are lists. With a queue, however, insertion is done at one end whereas deletion is done at the other end. </a:t>
            </a:r>
          </a:p>
          <a:p>
            <a:pPr>
              <a:spcBef>
                <a:spcPct val="0"/>
              </a:spcBef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 implement the FIFO (first-in first-out) policy. E.g., a printer/job queue!</a:t>
            </a:r>
            <a:endParaRPr lang="en-GB" alt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basic operations of queues:</a:t>
            </a:r>
          </a:p>
          <a:p>
            <a:pPr lvl="1" eaLnBrk="1" hangingPunct="1"/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dequeue: remove an item/element from front</a:t>
            </a:r>
          </a:p>
          <a:p>
            <a:pPr lvl="1" eaLnBrk="1" hangingPunct="1"/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enqueue: add an item/element at the back</a:t>
            </a:r>
          </a:p>
        </p:txBody>
      </p:sp>
      <p:pic>
        <p:nvPicPr>
          <p:cNvPr id="3074" name="Picture 2" descr="Queue (abstract data type) - Wikipedia">
            <a:extLst>
              <a:ext uri="{FF2B5EF4-FFF2-40B4-BE49-F238E27FC236}">
                <a16:creationId xmlns:a16="http://schemas.microsoft.com/office/drawing/2014/main" id="{F8808935-2B41-EA81-E600-21D44421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15" y="3259722"/>
            <a:ext cx="5241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1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B792B-516B-EB5E-79CB-86FB6B1AC078}"/>
              </a:ext>
            </a:extLst>
          </p:cNvPr>
          <p:cNvSpPr txBox="1"/>
          <p:nvPr/>
        </p:nvSpPr>
        <p:spPr>
          <a:xfrm>
            <a:off x="452063" y="1176075"/>
            <a:ext cx="1068512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functions in the Queue ADT are (Q is the queue)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(o, Q) 		// insert o to back of Q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(Q); 		// remove oldest item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getFront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(Q); 		// retrieve oldest item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(Q);		// checks if Q is empty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(Q);		// checks if Q is full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GB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(Q);		// make Q empty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5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Circular Queue ...">
            <a:extLst>
              <a:ext uri="{FF2B5EF4-FFF2-40B4-BE49-F238E27FC236}">
                <a16:creationId xmlns:a16="http://schemas.microsoft.com/office/drawing/2014/main" id="{3FD0D61A-0F5C-20D0-24F5-AF82ED30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54" y="2132905"/>
            <a:ext cx="3982734" cy="41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D1027-1061-62C5-022F-A5BBBABFE8A4}"/>
              </a:ext>
            </a:extLst>
          </p:cNvPr>
          <p:cNvSpPr txBox="1"/>
          <p:nvPr/>
        </p:nvSpPr>
        <p:spPr>
          <a:xfrm>
            <a:off x="719191" y="534256"/>
            <a:ext cx="431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ARRAY: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BD228-A0F2-DEA3-1017-9499098E39E1}"/>
              </a:ext>
            </a:extLst>
          </p:cNvPr>
          <p:cNvSpPr txBox="1"/>
          <p:nvPr/>
        </p:nvSpPr>
        <p:spPr>
          <a:xfrm>
            <a:off x="1659275" y="1135765"/>
            <a:ext cx="7412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/>
              <a:t>To implement queue, it is best to view arrays as circular structure</a:t>
            </a:r>
          </a:p>
        </p:txBody>
      </p:sp>
    </p:spTree>
    <p:extLst>
      <p:ext uri="{BB962C8B-B14F-4D97-AF65-F5344CB8AC3E}">
        <p14:creationId xmlns:p14="http://schemas.microsoft.com/office/powerpoint/2010/main" val="168555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031A7-DD3F-4C1B-C8C9-2BE414AD5FBF}"/>
              </a:ext>
            </a:extLst>
          </p:cNvPr>
          <p:cNvSpPr txBox="1"/>
          <p:nvPr/>
        </p:nvSpPr>
        <p:spPr>
          <a:xfrm>
            <a:off x="998733" y="1651892"/>
            <a:ext cx="10194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language is widely used in various domains, including: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programming: C is used to develop operating systems, device drivers, and firmware.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systems: C is used to program microcontrollers and other embedded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development: C is often used to develop video games due to its efficiency and control over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and numerical computing: C is used in scientific research and simulations that require high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 C is used in server-side programming and back-end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019943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8792A-50D0-8722-C43F-4E359CB8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8FD8E-BF70-19F1-DD75-D490A0859BEA}"/>
              </a:ext>
            </a:extLst>
          </p:cNvPr>
          <p:cNvSpPr txBox="1"/>
          <p:nvPr/>
        </p:nvSpPr>
        <p:spPr>
          <a:xfrm>
            <a:off x="757718" y="640519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8D1FB-D141-840D-EBBC-EB76897D83BE}"/>
              </a:ext>
            </a:extLst>
          </p:cNvPr>
          <p:cNvSpPr txBox="1"/>
          <p:nvPr/>
        </p:nvSpPr>
        <p:spPr>
          <a:xfrm>
            <a:off x="757718" y="1670424"/>
            <a:ext cx="90849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C Programming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used to store data in computer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a name, a type, and a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can be changed during program execution.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49838-C4F8-2234-CC69-4E4FB5C3DE50}"/>
              </a:ext>
            </a:extLst>
          </p:cNvPr>
          <p:cNvSpPr txBox="1"/>
          <p:nvPr/>
        </p:nvSpPr>
        <p:spPr>
          <a:xfrm>
            <a:off x="757718" y="3531326"/>
            <a:ext cx="9691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has several built-in data types,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int: used for storing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float: used for storing floating-point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char: used for storing single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double: used for storing double-precision floating-point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866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83E02F-AB25-1BE3-CE3F-1DE6C590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97" y="502051"/>
            <a:ext cx="65806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must be declared before they can be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specifies the name and type of the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int age; declares a variable named 'age' of type 'int'.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CB8E-8002-C3CA-FCF6-3F139DAA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97" y="2212475"/>
            <a:ext cx="74499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Assigning Values to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can be assigned to variables using the assignment operator (=).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age = 25; assigns the value 25 to the variable 'age'.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167A-CB69-6FC4-6E25-B34CA0E5A0E0}"/>
              </a:ext>
            </a:extLst>
          </p:cNvPr>
          <p:cNvSpPr txBox="1"/>
          <p:nvPr/>
        </p:nvSpPr>
        <p:spPr>
          <a:xfrm>
            <a:off x="657597" y="3983805"/>
            <a:ext cx="62723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 and Expressions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operators are symbols that represent specific actions to be performed on operands. Expressions are combinations of operators, operands, and variables that produce a value. Understanding operators and expressions is essential for writing efficient and effective C programs.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DF890-3C29-EF67-3855-2AE8EE95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532996"/>
            <a:ext cx="1153638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08CF-C247-F9F7-1B6F-9A3A6051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113837"/>
            <a:ext cx="11965070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0B5E81-3371-0710-9FCA-39A4F7E534AD}"/>
              </a:ext>
            </a:extLst>
          </p:cNvPr>
          <p:cNvSpPr txBox="1"/>
          <p:nvPr/>
        </p:nvSpPr>
        <p:spPr>
          <a:xfrm>
            <a:off x="819364" y="668089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91079-0E57-28BB-9056-657A372A7305}"/>
              </a:ext>
            </a:extLst>
          </p:cNvPr>
          <p:cNvSpPr txBox="1"/>
          <p:nvPr/>
        </p:nvSpPr>
        <p:spPr>
          <a:xfrm>
            <a:off x="819363" y="1429183"/>
            <a:ext cx="9989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 are used to make decisions in the program based on certain conditions. The program executes different blocks of code depending on whether the condition is true or false.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FAD0C-1B3C-BE12-4455-4F259647E955}"/>
              </a:ext>
            </a:extLst>
          </p:cNvPr>
          <p:cNvSpPr txBox="1"/>
          <p:nvPr/>
        </p:nvSpPr>
        <p:spPr>
          <a:xfrm>
            <a:off x="819363" y="3073048"/>
            <a:ext cx="10102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Loops are used to repeat a block of code multiple times. There are three types of loops in C programming: while loop, for loop, and do-while loop. Each loop has its own syntax and use cases.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27CC1-0CCD-58E6-1995-F4001CD5C0CD}"/>
              </a:ext>
            </a:extLst>
          </p:cNvPr>
          <p:cNvSpPr txBox="1"/>
          <p:nvPr/>
        </p:nvSpPr>
        <p:spPr>
          <a:xfrm>
            <a:off x="819363" y="4989582"/>
            <a:ext cx="101945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 are used to perform different actions based on different conditions. It provides an alternative to using multiple if-else statements.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2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B0301-2337-4288-F93F-0C8342FDADED}"/>
              </a:ext>
            </a:extLst>
          </p:cNvPr>
          <p:cNvSpPr txBox="1"/>
          <p:nvPr/>
        </p:nvSpPr>
        <p:spPr>
          <a:xfrm>
            <a:off x="554805" y="1585311"/>
            <a:ext cx="103974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declaration tells the compiler about a function's name, return type, and parameters. It does not contain the function body.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definition provides the actual implementation of the function. It includes the function body, which contains the statements to be executed when the function is called.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called by its name followed by parentheses. The arguments (if any) are passed inside the parentheses. The function then executes its statements and may return a value.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2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408</TotalTime>
  <Words>1866</Words>
  <Application>Microsoft Office PowerPoint</Application>
  <PresentationFormat>Widescreen</PresentationFormat>
  <Paragraphs>183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59</cp:revision>
  <dcterms:created xsi:type="dcterms:W3CDTF">2024-04-10T03:15:49Z</dcterms:created>
  <dcterms:modified xsi:type="dcterms:W3CDTF">2024-04-10T11:37:49Z</dcterms:modified>
</cp:coreProperties>
</file>