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0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5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2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0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2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9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1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D8A450-1465-4B81-BF35-D216212994B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68C34C-F2AB-468B-9677-2A50D0DD550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4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6D99A-12F7-EB3C-4478-231F31C82FC1}"/>
              </a:ext>
            </a:extLst>
          </p:cNvPr>
          <p:cNvSpPr txBox="1"/>
          <p:nvPr/>
        </p:nvSpPr>
        <p:spPr>
          <a:xfrm>
            <a:off x="2445249" y="1962364"/>
            <a:ext cx="736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285EB-679B-78B8-A116-4F4B4997264C}"/>
              </a:ext>
            </a:extLst>
          </p:cNvPr>
          <p:cNvSpPr txBox="1"/>
          <p:nvPr/>
        </p:nvSpPr>
        <p:spPr>
          <a:xfrm>
            <a:off x="8917969" y="4572000"/>
            <a:ext cx="288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BHAVANA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15/04/2024</a:t>
            </a:r>
          </a:p>
        </p:txBody>
      </p:sp>
    </p:spTree>
    <p:extLst>
      <p:ext uri="{BB962C8B-B14F-4D97-AF65-F5344CB8AC3E}">
        <p14:creationId xmlns:p14="http://schemas.microsoft.com/office/powerpoint/2010/main" val="308512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E7FDB-755C-8985-1BAC-4AEDD63CC48D}"/>
              </a:ext>
            </a:extLst>
          </p:cNvPr>
          <p:cNvSpPr txBox="1"/>
          <p:nvPr/>
        </p:nvSpPr>
        <p:spPr>
          <a:xfrm>
            <a:off x="1230330" y="1090674"/>
            <a:ext cx="96191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SEARCH: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0BE9B-2586-15F1-6282-34F922C5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35" y="1554822"/>
            <a:ext cx="7138399" cy="47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338803-7B71-C8C5-6B65-FB2B13049216}"/>
              </a:ext>
            </a:extLst>
          </p:cNvPr>
          <p:cNvSpPr txBox="1"/>
          <p:nvPr/>
        </p:nvSpPr>
        <p:spPr>
          <a:xfrm>
            <a:off x="205485" y="1132443"/>
            <a:ext cx="115687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lower_bound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// 'a' is the given array, 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lower_bound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 is the index of the first array element, 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 is the index of the last array element, 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 is the value to search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 1: set 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lower_bound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- 1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 2: repeat steps 3 and 4 while beg 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=end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 3: set 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(beg + end)/2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 4: if a[mid]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 pos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 to step 6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 if a[mid] 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- 1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+ 1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[end of if]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[end of loop]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 5: if 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-1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 "value is not present in the array"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[end of if]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 6: exit 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13A39-5A02-907B-6622-4C5EFD57F03A}"/>
              </a:ext>
            </a:extLst>
          </p:cNvPr>
          <p:cNvSpPr txBox="1"/>
          <p:nvPr/>
        </p:nvSpPr>
        <p:spPr>
          <a:xfrm>
            <a:off x="893851" y="1843950"/>
            <a:ext cx="108084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 SEARCH:</a:t>
            </a:r>
          </a:p>
          <a:p>
            <a:pPr algn="l"/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If the size of the input array is ‘n’, then the size of the block is √n. Set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The key to be searched is compared with the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 of the array. If it is a match, the position of the element is returned; otherwise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incremented with the block size.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The Step 2 is repeated until the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 is greater than the key element.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Now, the element is figured to be in the previous block, since the input array is sorted. Therefore, linear search is applied on that block to find the element.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If the element is found, the position is returned. If the element is not found, unsuccessful search is prompted.</a:t>
            </a:r>
          </a:p>
        </p:txBody>
      </p:sp>
    </p:spTree>
    <p:extLst>
      <p:ext uri="{BB962C8B-B14F-4D97-AF65-F5344CB8AC3E}">
        <p14:creationId xmlns:p14="http://schemas.microsoft.com/office/powerpoint/2010/main" val="36684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ump Search Algorithm | Studytonight">
            <a:extLst>
              <a:ext uri="{FF2B5EF4-FFF2-40B4-BE49-F238E27FC236}">
                <a16:creationId xmlns:a16="http://schemas.microsoft.com/office/drawing/2014/main" id="{13E9FBA0-06DC-D066-2665-2AEF3414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51" y="1558953"/>
            <a:ext cx="9760449" cy="373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64DFE-481E-3ACD-F078-96748DA3C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" y="2209630"/>
            <a:ext cx="11069595" cy="2438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1791AA-2097-5048-2297-0480D809EB68}"/>
              </a:ext>
            </a:extLst>
          </p:cNvPr>
          <p:cNvSpPr txBox="1"/>
          <p:nvPr/>
        </p:nvSpPr>
        <p:spPr>
          <a:xfrm>
            <a:off x="893852" y="873303"/>
            <a:ext cx="45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CODE:</a:t>
            </a:r>
          </a:p>
        </p:txBody>
      </p:sp>
    </p:spTree>
    <p:extLst>
      <p:ext uri="{BB962C8B-B14F-4D97-AF65-F5344CB8AC3E}">
        <p14:creationId xmlns:p14="http://schemas.microsoft.com/office/powerpoint/2010/main" val="419413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8DEB2-A9F8-97CB-02D5-471ECBA0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5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270</TotalTime>
  <Words>346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Times New Roman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15</cp:revision>
  <dcterms:created xsi:type="dcterms:W3CDTF">2024-04-15T02:51:01Z</dcterms:created>
  <dcterms:modified xsi:type="dcterms:W3CDTF">2024-04-15T12:22:42Z</dcterms:modified>
</cp:coreProperties>
</file>