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98"/>
  </p:notesMasterIdLst>
  <p:sldIdLst>
    <p:sldId id="348" r:id="rId2"/>
    <p:sldId id="257" r:id="rId3"/>
    <p:sldId id="258" r:id="rId4"/>
    <p:sldId id="259" r:id="rId5"/>
    <p:sldId id="260" r:id="rId6"/>
    <p:sldId id="261" r:id="rId7"/>
    <p:sldId id="262" r:id="rId8"/>
    <p:sldId id="263" r:id="rId9"/>
    <p:sldId id="265" r:id="rId10"/>
    <p:sldId id="268" r:id="rId11"/>
    <p:sldId id="270" r:id="rId12"/>
    <p:sldId id="273" r:id="rId13"/>
    <p:sldId id="271" r:id="rId14"/>
    <p:sldId id="272" r:id="rId15"/>
    <p:sldId id="274" r:id="rId16"/>
    <p:sldId id="275" r:id="rId17"/>
    <p:sldId id="276" r:id="rId18"/>
    <p:sldId id="277" r:id="rId19"/>
    <p:sldId id="366" r:id="rId20"/>
    <p:sldId id="349" r:id="rId21"/>
    <p:sldId id="350" r:id="rId22"/>
    <p:sldId id="266" r:id="rId23"/>
    <p:sldId id="351" r:id="rId24"/>
    <p:sldId id="352" r:id="rId25"/>
    <p:sldId id="353" r:id="rId26"/>
    <p:sldId id="354" r:id="rId27"/>
    <p:sldId id="264" r:id="rId28"/>
    <p:sldId id="355" r:id="rId29"/>
    <p:sldId id="267" r:id="rId30"/>
    <p:sldId id="269" r:id="rId31"/>
    <p:sldId id="356" r:id="rId32"/>
    <p:sldId id="357" r:id="rId33"/>
    <p:sldId id="358" r:id="rId34"/>
    <p:sldId id="359" r:id="rId35"/>
    <p:sldId id="360" r:id="rId36"/>
    <p:sldId id="361" r:id="rId37"/>
    <p:sldId id="362" r:id="rId38"/>
    <p:sldId id="363" r:id="rId39"/>
    <p:sldId id="364" r:id="rId40"/>
    <p:sldId id="365" r:id="rId41"/>
    <p:sldId id="256" r:id="rId42"/>
    <p:sldId id="367" r:id="rId43"/>
    <p:sldId id="368" r:id="rId44"/>
    <p:sldId id="369" r:id="rId45"/>
    <p:sldId id="370" r:id="rId46"/>
    <p:sldId id="371" r:id="rId47"/>
    <p:sldId id="384" r:id="rId48"/>
    <p:sldId id="372" r:id="rId49"/>
    <p:sldId id="373" r:id="rId50"/>
    <p:sldId id="374" r:id="rId51"/>
    <p:sldId id="385" r:id="rId52"/>
    <p:sldId id="376" r:id="rId53"/>
    <p:sldId id="377" r:id="rId54"/>
    <p:sldId id="378" r:id="rId55"/>
    <p:sldId id="379" r:id="rId56"/>
    <p:sldId id="380" r:id="rId57"/>
    <p:sldId id="381" r:id="rId58"/>
    <p:sldId id="382" r:id="rId59"/>
    <p:sldId id="383" r:id="rId60"/>
    <p:sldId id="386" r:id="rId61"/>
    <p:sldId id="387" r:id="rId62"/>
    <p:sldId id="388" r:id="rId63"/>
    <p:sldId id="389" r:id="rId64"/>
    <p:sldId id="391" r:id="rId65"/>
    <p:sldId id="392" r:id="rId66"/>
    <p:sldId id="393" r:id="rId67"/>
    <p:sldId id="279" r:id="rId68"/>
    <p:sldId id="280" r:id="rId69"/>
    <p:sldId id="282" r:id="rId70"/>
    <p:sldId id="283" r:id="rId71"/>
    <p:sldId id="285" r:id="rId72"/>
    <p:sldId id="291" r:id="rId73"/>
    <p:sldId id="292" r:id="rId74"/>
    <p:sldId id="299" r:id="rId75"/>
    <p:sldId id="295" r:id="rId76"/>
    <p:sldId id="394" r:id="rId77"/>
    <p:sldId id="307" r:id="rId78"/>
    <p:sldId id="311" r:id="rId79"/>
    <p:sldId id="312" r:id="rId80"/>
    <p:sldId id="395" r:id="rId81"/>
    <p:sldId id="396" r:id="rId82"/>
    <p:sldId id="320" r:id="rId83"/>
    <p:sldId id="322" r:id="rId84"/>
    <p:sldId id="323" r:id="rId85"/>
    <p:sldId id="329" r:id="rId86"/>
    <p:sldId id="330" r:id="rId87"/>
    <p:sldId id="335" r:id="rId88"/>
    <p:sldId id="397" r:id="rId89"/>
    <p:sldId id="337" r:id="rId90"/>
    <p:sldId id="338" r:id="rId91"/>
    <p:sldId id="339" r:id="rId92"/>
    <p:sldId id="343" r:id="rId93"/>
    <p:sldId id="344" r:id="rId94"/>
    <p:sldId id="347" r:id="rId95"/>
    <p:sldId id="398" r:id="rId96"/>
    <p:sldId id="399" r:id="rId9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Garamond" panose="02020404030301010803" pitchFamily="18" charset="0"/>
        <a:ea typeface="+mn-ea"/>
        <a:cs typeface="+mn-cs"/>
      </a:defRPr>
    </a:lvl1pPr>
    <a:lvl2pPr marL="457200" algn="l" rtl="0" eaLnBrk="0" fontAlgn="base" hangingPunct="0">
      <a:spcBef>
        <a:spcPct val="0"/>
      </a:spcBef>
      <a:spcAft>
        <a:spcPct val="0"/>
      </a:spcAft>
      <a:defRPr kern="1200">
        <a:solidFill>
          <a:schemeClr val="tx1"/>
        </a:solidFill>
        <a:latin typeface="Garamond" panose="02020404030301010803" pitchFamily="18" charset="0"/>
        <a:ea typeface="+mn-ea"/>
        <a:cs typeface="+mn-cs"/>
      </a:defRPr>
    </a:lvl2pPr>
    <a:lvl3pPr marL="914400" algn="l" rtl="0" eaLnBrk="0" fontAlgn="base" hangingPunct="0">
      <a:spcBef>
        <a:spcPct val="0"/>
      </a:spcBef>
      <a:spcAft>
        <a:spcPct val="0"/>
      </a:spcAft>
      <a:defRPr kern="1200">
        <a:solidFill>
          <a:schemeClr val="tx1"/>
        </a:solidFill>
        <a:latin typeface="Garamond" panose="02020404030301010803" pitchFamily="18" charset="0"/>
        <a:ea typeface="+mn-ea"/>
        <a:cs typeface="+mn-cs"/>
      </a:defRPr>
    </a:lvl3pPr>
    <a:lvl4pPr marL="1371600" algn="l" rtl="0" eaLnBrk="0" fontAlgn="base" hangingPunct="0">
      <a:spcBef>
        <a:spcPct val="0"/>
      </a:spcBef>
      <a:spcAft>
        <a:spcPct val="0"/>
      </a:spcAft>
      <a:defRPr kern="1200">
        <a:solidFill>
          <a:schemeClr val="tx1"/>
        </a:solidFill>
        <a:latin typeface="Garamond" panose="02020404030301010803" pitchFamily="18" charset="0"/>
        <a:ea typeface="+mn-ea"/>
        <a:cs typeface="+mn-cs"/>
      </a:defRPr>
    </a:lvl4pPr>
    <a:lvl5pPr marL="1828800" algn="l" rtl="0" eaLnBrk="0" fontAlgn="base" hangingPunct="0">
      <a:spcBef>
        <a:spcPct val="0"/>
      </a:spcBef>
      <a:spcAft>
        <a:spcPct val="0"/>
      </a:spcAft>
      <a:defRPr kern="1200">
        <a:solidFill>
          <a:schemeClr val="tx1"/>
        </a:solidFill>
        <a:latin typeface="Garamond" panose="02020404030301010803" pitchFamily="18" charset="0"/>
        <a:ea typeface="+mn-ea"/>
        <a:cs typeface="+mn-cs"/>
      </a:defRPr>
    </a:lvl5pPr>
    <a:lvl6pPr marL="2286000" algn="l" defTabSz="914400" rtl="0" eaLnBrk="1" latinLnBrk="0" hangingPunct="1">
      <a:defRPr kern="1200">
        <a:solidFill>
          <a:schemeClr val="tx1"/>
        </a:solidFill>
        <a:latin typeface="Garamond" panose="02020404030301010803" pitchFamily="18" charset="0"/>
        <a:ea typeface="+mn-ea"/>
        <a:cs typeface="+mn-cs"/>
      </a:defRPr>
    </a:lvl6pPr>
    <a:lvl7pPr marL="2743200" algn="l" defTabSz="914400" rtl="0" eaLnBrk="1" latinLnBrk="0" hangingPunct="1">
      <a:defRPr kern="1200">
        <a:solidFill>
          <a:schemeClr val="tx1"/>
        </a:solidFill>
        <a:latin typeface="Garamond" panose="02020404030301010803" pitchFamily="18" charset="0"/>
        <a:ea typeface="+mn-ea"/>
        <a:cs typeface="+mn-cs"/>
      </a:defRPr>
    </a:lvl7pPr>
    <a:lvl8pPr marL="3200400" algn="l" defTabSz="914400" rtl="0" eaLnBrk="1" latinLnBrk="0" hangingPunct="1">
      <a:defRPr kern="1200">
        <a:solidFill>
          <a:schemeClr val="tx1"/>
        </a:solidFill>
        <a:latin typeface="Garamond" panose="02020404030301010803" pitchFamily="18" charset="0"/>
        <a:ea typeface="+mn-ea"/>
        <a:cs typeface="+mn-cs"/>
      </a:defRPr>
    </a:lvl8pPr>
    <a:lvl9pPr marL="3657600" algn="l" defTabSz="914400" rtl="0" eaLnBrk="1" latinLnBrk="0" hangingPunct="1">
      <a:defRPr kern="1200">
        <a:solidFill>
          <a:schemeClr val="tx1"/>
        </a:solidFill>
        <a:latin typeface="Garamond" panose="02020404030301010803"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45D080-2B97-401E-A354-3DEE14BA29DB}" v="13" dt="2024-05-14T08:47:25.498"/>
    <p1510:client id="{2501FC00-761B-4556-853A-ECDEB88CF6BF}" v="127" dt="2024-05-14T05:54:15.814"/>
    <p1510:client id="{32733306-D6DD-4CAC-8F32-663DA21A4BB6}" v="369" dt="2024-05-14T12:48:47.864"/>
    <p1510:client id="{368741F4-0463-4BE2-B3B3-0FA36963148A}" v="31" dt="2024-05-14T08:51:26.735"/>
    <p1510:client id="{692E5B0F-7309-4ADB-8803-B8DAC9833085}" v="10" dt="2024-05-14T08:40:06.269"/>
    <p1510:client id="{8F6D395A-2B83-437C-98DA-A97AF20F38C4}" v="198" dt="2024-05-14T06:59:25.529"/>
    <p1510:client id="{A29154D9-7454-414E-AC58-08F46FA9B3E3}" v="20" dt="2024-05-14T08:43:43.4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avi M" userId="aa0847465628f3dc" providerId="Windows Live" clId="Web-{2501FC00-761B-4556-853A-ECDEB88CF6BF}"/>
    <pc:docChg chg="addSld delSld modSld addMainMaster delMainMaster">
      <pc:chgData name="Ganavi M" userId="aa0847465628f3dc" providerId="Windows Live" clId="Web-{2501FC00-761B-4556-853A-ECDEB88CF6BF}" dt="2024-05-14T05:54:15.814" v="139"/>
      <pc:docMkLst>
        <pc:docMk/>
      </pc:docMkLst>
      <pc:sldChg chg="modSp del mod modClrScheme chgLayout">
        <pc:chgData name="Ganavi M" userId="aa0847465628f3dc" providerId="Windows Live" clId="Web-{2501FC00-761B-4556-853A-ECDEB88CF6BF}" dt="2024-05-14T04:23:50.309" v="5"/>
        <pc:sldMkLst>
          <pc:docMk/>
          <pc:sldMk cId="0" sldId="256"/>
        </pc:sldMkLst>
        <pc:spChg chg="mod ord">
          <ac:chgData name="Ganavi M" userId="aa0847465628f3dc" providerId="Windows Live" clId="Web-{2501FC00-761B-4556-853A-ECDEB88CF6BF}" dt="2024-05-14T04:23:07.746" v="0"/>
          <ac:spMkLst>
            <pc:docMk/>
            <pc:sldMk cId="0" sldId="256"/>
            <ac:spMk id="2050" creationId="{8DCBDA3F-51FE-5D14-DA96-33CF8FD602CF}"/>
          </ac:spMkLst>
        </pc:spChg>
        <pc:spChg chg="mod ord">
          <ac:chgData name="Ganavi M" userId="aa0847465628f3dc" providerId="Windows Live" clId="Web-{2501FC00-761B-4556-853A-ECDEB88CF6BF}" dt="2024-05-14T04:23:07.746" v="0"/>
          <ac:spMkLst>
            <pc:docMk/>
            <pc:sldMk cId="0" sldId="256"/>
            <ac:spMk id="2051" creationId="{20EC328D-DD9A-8EFC-5227-E6F77D806ACA}"/>
          </ac:spMkLst>
        </pc:spChg>
      </pc:sldChg>
      <pc:sldChg chg="modSp mod modClrScheme chgLayout">
        <pc:chgData name="Ganavi M" userId="aa0847465628f3dc" providerId="Windows Live" clId="Web-{2501FC00-761B-4556-853A-ECDEB88CF6BF}" dt="2024-05-14T04:24:15.481" v="11" actId="20577"/>
        <pc:sldMkLst>
          <pc:docMk/>
          <pc:sldMk cId="0" sldId="257"/>
        </pc:sldMkLst>
        <pc:spChg chg="mod ord">
          <ac:chgData name="Ganavi M" userId="aa0847465628f3dc" providerId="Windows Live" clId="Web-{2501FC00-761B-4556-853A-ECDEB88CF6BF}" dt="2024-05-14T04:23:07.746" v="0"/>
          <ac:spMkLst>
            <pc:docMk/>
            <pc:sldMk cId="0" sldId="257"/>
            <ac:spMk id="3074" creationId="{0532DD30-CEBF-E7D3-449D-2170905F2A96}"/>
          </ac:spMkLst>
        </pc:spChg>
        <pc:spChg chg="mod ord">
          <ac:chgData name="Ganavi M" userId="aa0847465628f3dc" providerId="Windows Live" clId="Web-{2501FC00-761B-4556-853A-ECDEB88CF6BF}" dt="2024-05-14T04:24:15.481" v="11" actId="20577"/>
          <ac:spMkLst>
            <pc:docMk/>
            <pc:sldMk cId="0" sldId="257"/>
            <ac:spMk id="3075" creationId="{00504451-FE2D-C6B7-383B-464B7CCC07D8}"/>
          </ac:spMkLst>
        </pc:spChg>
      </pc:sldChg>
      <pc:sldChg chg="modSp mod modClrScheme chgLayout">
        <pc:chgData name="Ganavi M" userId="aa0847465628f3dc" providerId="Windows Live" clId="Web-{2501FC00-761B-4556-853A-ECDEB88CF6BF}" dt="2024-05-14T04:24:37.653" v="17" actId="20577"/>
        <pc:sldMkLst>
          <pc:docMk/>
          <pc:sldMk cId="0" sldId="258"/>
        </pc:sldMkLst>
        <pc:spChg chg="mod ord">
          <ac:chgData name="Ganavi M" userId="aa0847465628f3dc" providerId="Windows Live" clId="Web-{2501FC00-761B-4556-853A-ECDEB88CF6BF}" dt="2024-05-14T04:23:07.746" v="0"/>
          <ac:spMkLst>
            <pc:docMk/>
            <pc:sldMk cId="0" sldId="258"/>
            <ac:spMk id="4098" creationId="{A6113904-5111-0207-8CCC-1AA862A07024}"/>
          </ac:spMkLst>
        </pc:spChg>
        <pc:spChg chg="mod ord">
          <ac:chgData name="Ganavi M" userId="aa0847465628f3dc" providerId="Windows Live" clId="Web-{2501FC00-761B-4556-853A-ECDEB88CF6BF}" dt="2024-05-14T04:24:37.653" v="17" actId="20577"/>
          <ac:spMkLst>
            <pc:docMk/>
            <pc:sldMk cId="0" sldId="258"/>
            <ac:spMk id="4099" creationId="{A25F67C4-5911-87F0-8E21-FAC7AF1564C2}"/>
          </ac:spMkLst>
        </pc:spChg>
      </pc:sldChg>
      <pc:sldChg chg="modSp mod modClrScheme chgLayout">
        <pc:chgData name="Ganavi M" userId="aa0847465628f3dc" providerId="Windows Live" clId="Web-{2501FC00-761B-4556-853A-ECDEB88CF6BF}" dt="2024-05-14T04:25:57.106" v="26" actId="14100"/>
        <pc:sldMkLst>
          <pc:docMk/>
          <pc:sldMk cId="0" sldId="259"/>
        </pc:sldMkLst>
        <pc:spChg chg="mod ord">
          <ac:chgData name="Ganavi M" userId="aa0847465628f3dc" providerId="Windows Live" clId="Web-{2501FC00-761B-4556-853A-ECDEB88CF6BF}" dt="2024-05-14T04:25:27.106" v="19" actId="14100"/>
          <ac:spMkLst>
            <pc:docMk/>
            <pc:sldMk cId="0" sldId="259"/>
            <ac:spMk id="5122" creationId="{F9D12BE1-EB3A-C029-1F98-9974406D6D57}"/>
          </ac:spMkLst>
        </pc:spChg>
        <pc:spChg chg="mod ord">
          <ac:chgData name="Ganavi M" userId="aa0847465628f3dc" providerId="Windows Live" clId="Web-{2501FC00-761B-4556-853A-ECDEB88CF6BF}" dt="2024-05-14T04:25:57.106" v="26" actId="14100"/>
          <ac:spMkLst>
            <pc:docMk/>
            <pc:sldMk cId="0" sldId="259"/>
            <ac:spMk id="5123" creationId="{A9C0D4B6-3D90-807A-FEB9-5CB018D0C575}"/>
          </ac:spMkLst>
        </pc:spChg>
      </pc:sldChg>
      <pc:sldChg chg="modSp mod modClrScheme chgLayout">
        <pc:chgData name="Ganavi M" userId="aa0847465628f3dc" providerId="Windows Live" clId="Web-{2501FC00-761B-4556-853A-ECDEB88CF6BF}" dt="2024-05-14T04:26:38.466" v="31" actId="14100"/>
        <pc:sldMkLst>
          <pc:docMk/>
          <pc:sldMk cId="0" sldId="260"/>
        </pc:sldMkLst>
        <pc:spChg chg="mod ord">
          <ac:chgData name="Ganavi M" userId="aa0847465628f3dc" providerId="Windows Live" clId="Web-{2501FC00-761B-4556-853A-ECDEB88CF6BF}" dt="2024-05-14T04:23:07.746" v="0"/>
          <ac:spMkLst>
            <pc:docMk/>
            <pc:sldMk cId="0" sldId="260"/>
            <ac:spMk id="6146" creationId="{B5F8807B-1CB6-57D1-5FA5-AA1611A66C50}"/>
          </ac:spMkLst>
        </pc:spChg>
        <pc:spChg chg="mod ord">
          <ac:chgData name="Ganavi M" userId="aa0847465628f3dc" providerId="Windows Live" clId="Web-{2501FC00-761B-4556-853A-ECDEB88CF6BF}" dt="2024-05-14T04:26:38.466" v="31" actId="14100"/>
          <ac:spMkLst>
            <pc:docMk/>
            <pc:sldMk cId="0" sldId="260"/>
            <ac:spMk id="6147" creationId="{ABC573C9-70DC-3122-CED3-533DB594EE5B}"/>
          </ac:spMkLst>
        </pc:spChg>
      </pc:sldChg>
      <pc:sldChg chg="modSp mod modClrScheme chgLayout">
        <pc:chgData name="Ganavi M" userId="aa0847465628f3dc" providerId="Windows Live" clId="Web-{2501FC00-761B-4556-853A-ECDEB88CF6BF}" dt="2024-05-14T04:28:00.326" v="43" actId="1076"/>
        <pc:sldMkLst>
          <pc:docMk/>
          <pc:sldMk cId="0" sldId="261"/>
        </pc:sldMkLst>
        <pc:spChg chg="mod ord">
          <ac:chgData name="Ganavi M" userId="aa0847465628f3dc" providerId="Windows Live" clId="Web-{2501FC00-761B-4556-853A-ECDEB88CF6BF}" dt="2024-05-14T04:23:07.746" v="0"/>
          <ac:spMkLst>
            <pc:docMk/>
            <pc:sldMk cId="0" sldId="261"/>
            <ac:spMk id="7170" creationId="{909CD755-0EB3-6585-E2B5-15328DDB233B}"/>
          </ac:spMkLst>
        </pc:spChg>
        <pc:spChg chg="mod ord">
          <ac:chgData name="Ganavi M" userId="aa0847465628f3dc" providerId="Windows Live" clId="Web-{2501FC00-761B-4556-853A-ECDEB88CF6BF}" dt="2024-05-14T04:28:00.326" v="43" actId="1076"/>
          <ac:spMkLst>
            <pc:docMk/>
            <pc:sldMk cId="0" sldId="261"/>
            <ac:spMk id="7171" creationId="{B15F0491-9558-7F1D-E2EB-08932E4F6E9A}"/>
          </ac:spMkLst>
        </pc:spChg>
      </pc:sldChg>
      <pc:sldChg chg="modSp mod modClrScheme chgLayout">
        <pc:chgData name="Ganavi M" userId="aa0847465628f3dc" providerId="Windows Live" clId="Web-{2501FC00-761B-4556-853A-ECDEB88CF6BF}" dt="2024-05-14T04:28:29.342" v="48" actId="14100"/>
        <pc:sldMkLst>
          <pc:docMk/>
          <pc:sldMk cId="0" sldId="262"/>
        </pc:sldMkLst>
        <pc:spChg chg="mod ord">
          <ac:chgData name="Ganavi M" userId="aa0847465628f3dc" providerId="Windows Live" clId="Web-{2501FC00-761B-4556-853A-ECDEB88CF6BF}" dt="2024-05-14T04:23:07.746" v="0"/>
          <ac:spMkLst>
            <pc:docMk/>
            <pc:sldMk cId="0" sldId="262"/>
            <ac:spMk id="15362" creationId="{DF8B89A9-B964-3E38-60E7-25B1AC201DEA}"/>
          </ac:spMkLst>
        </pc:spChg>
        <pc:spChg chg="mod ord">
          <ac:chgData name="Ganavi M" userId="aa0847465628f3dc" providerId="Windows Live" clId="Web-{2501FC00-761B-4556-853A-ECDEB88CF6BF}" dt="2024-05-14T04:28:29.342" v="48" actId="14100"/>
          <ac:spMkLst>
            <pc:docMk/>
            <pc:sldMk cId="0" sldId="262"/>
            <ac:spMk id="15363" creationId="{F9D009AD-B349-9623-F9CF-FFA90BEAA1FB}"/>
          </ac:spMkLst>
        </pc:spChg>
      </pc:sldChg>
      <pc:sldChg chg="modSp mod modClrScheme chgLayout">
        <pc:chgData name="Ganavi M" userId="aa0847465628f3dc" providerId="Windows Live" clId="Web-{2501FC00-761B-4556-853A-ECDEB88CF6BF}" dt="2024-05-14T04:29:23.920" v="54" actId="14100"/>
        <pc:sldMkLst>
          <pc:docMk/>
          <pc:sldMk cId="0" sldId="263"/>
        </pc:sldMkLst>
        <pc:spChg chg="mod ord">
          <ac:chgData name="Ganavi M" userId="aa0847465628f3dc" providerId="Windows Live" clId="Web-{2501FC00-761B-4556-853A-ECDEB88CF6BF}" dt="2024-05-14T04:23:07.746" v="0"/>
          <ac:spMkLst>
            <pc:docMk/>
            <pc:sldMk cId="0" sldId="263"/>
            <ac:spMk id="16386" creationId="{194D1DE1-77E3-E673-7CEF-5B5266659B81}"/>
          </ac:spMkLst>
        </pc:spChg>
        <pc:spChg chg="mod ord">
          <ac:chgData name="Ganavi M" userId="aa0847465628f3dc" providerId="Windows Live" clId="Web-{2501FC00-761B-4556-853A-ECDEB88CF6BF}" dt="2024-05-14T04:29:23.920" v="54" actId="14100"/>
          <ac:spMkLst>
            <pc:docMk/>
            <pc:sldMk cId="0" sldId="263"/>
            <ac:spMk id="16387" creationId="{EDB6AA7A-C821-1FE2-3339-9E8EC6737700}"/>
          </ac:spMkLst>
        </pc:spChg>
      </pc:sldChg>
      <pc:sldChg chg="modSp add del mod modClrScheme chgLayout">
        <pc:chgData name="Ganavi M" userId="aa0847465628f3dc" providerId="Windows Live" clId="Web-{2501FC00-761B-4556-853A-ECDEB88CF6BF}" dt="2024-05-14T05:54:15.767" v="126"/>
        <pc:sldMkLst>
          <pc:docMk/>
          <pc:sldMk cId="0" sldId="264"/>
        </pc:sldMkLst>
        <pc:spChg chg="mod ord">
          <ac:chgData name="Ganavi M" userId="aa0847465628f3dc" providerId="Windows Live" clId="Web-{2501FC00-761B-4556-853A-ECDEB88CF6BF}" dt="2024-05-14T04:23:07.746" v="0"/>
          <ac:spMkLst>
            <pc:docMk/>
            <pc:sldMk cId="0" sldId="264"/>
            <ac:spMk id="19458" creationId="{14D9FAF7-EA66-CA7C-B37B-6FFC4F648FBA}"/>
          </ac:spMkLst>
        </pc:spChg>
        <pc:picChg chg="mod ord">
          <ac:chgData name="Ganavi M" userId="aa0847465628f3dc" providerId="Windows Live" clId="Web-{2501FC00-761B-4556-853A-ECDEB88CF6BF}" dt="2024-05-14T04:23:07.746" v="0"/>
          <ac:picMkLst>
            <pc:docMk/>
            <pc:sldMk cId="0" sldId="264"/>
            <ac:picMk id="19460" creationId="{8FA0A2F0-692C-502A-1703-9E333783D603}"/>
          </ac:picMkLst>
        </pc:picChg>
      </pc:sldChg>
      <pc:sldChg chg="modSp mod modClrScheme chgLayout">
        <pc:chgData name="Ganavi M" userId="aa0847465628f3dc" providerId="Windows Live" clId="Web-{2501FC00-761B-4556-853A-ECDEB88CF6BF}" dt="2024-05-14T04:30:35.608" v="63" actId="20577"/>
        <pc:sldMkLst>
          <pc:docMk/>
          <pc:sldMk cId="0" sldId="265"/>
        </pc:sldMkLst>
        <pc:spChg chg="mod ord">
          <ac:chgData name="Ganavi M" userId="aa0847465628f3dc" providerId="Windows Live" clId="Web-{2501FC00-761B-4556-853A-ECDEB88CF6BF}" dt="2024-05-14T04:23:07.746" v="0"/>
          <ac:spMkLst>
            <pc:docMk/>
            <pc:sldMk cId="0" sldId="265"/>
            <ac:spMk id="21506" creationId="{76B91C1C-2E3E-0E45-87D5-19243D69FE36}"/>
          </ac:spMkLst>
        </pc:spChg>
        <pc:spChg chg="mod ord">
          <ac:chgData name="Ganavi M" userId="aa0847465628f3dc" providerId="Windows Live" clId="Web-{2501FC00-761B-4556-853A-ECDEB88CF6BF}" dt="2024-05-14T04:30:35.608" v="63" actId="20577"/>
          <ac:spMkLst>
            <pc:docMk/>
            <pc:sldMk cId="0" sldId="265"/>
            <ac:spMk id="21507" creationId="{3668DB09-6A0F-118D-7920-FAA8ED2B172E}"/>
          </ac:spMkLst>
        </pc:spChg>
      </pc:sldChg>
      <pc:sldChg chg="modSp add del mod modClrScheme chgLayout">
        <pc:chgData name="Ganavi M" userId="aa0847465628f3dc" providerId="Windows Live" clId="Web-{2501FC00-761B-4556-853A-ECDEB88CF6BF}" dt="2024-05-14T05:54:15.736" v="121"/>
        <pc:sldMkLst>
          <pc:docMk/>
          <pc:sldMk cId="0" sldId="266"/>
        </pc:sldMkLst>
        <pc:spChg chg="mod ord">
          <ac:chgData name="Ganavi M" userId="aa0847465628f3dc" providerId="Windows Live" clId="Web-{2501FC00-761B-4556-853A-ECDEB88CF6BF}" dt="2024-05-14T04:23:07.746" v="0"/>
          <ac:spMkLst>
            <pc:docMk/>
            <pc:sldMk cId="0" sldId="266"/>
            <ac:spMk id="22530" creationId="{71857231-F6CA-C4B0-6DEE-44341492E3B0}"/>
          </ac:spMkLst>
        </pc:spChg>
        <pc:picChg chg="mod ord">
          <ac:chgData name="Ganavi M" userId="aa0847465628f3dc" providerId="Windows Live" clId="Web-{2501FC00-761B-4556-853A-ECDEB88CF6BF}" dt="2024-05-14T04:23:07.746" v="0"/>
          <ac:picMkLst>
            <pc:docMk/>
            <pc:sldMk cId="0" sldId="266"/>
            <ac:picMk id="22531" creationId="{9F8278E4-A6CF-DF24-CF17-87680DE5278E}"/>
          </ac:picMkLst>
        </pc:picChg>
      </pc:sldChg>
      <pc:sldChg chg="modSp add del mod modClrScheme chgLayout">
        <pc:chgData name="Ganavi M" userId="aa0847465628f3dc" providerId="Windows Live" clId="Web-{2501FC00-761B-4556-853A-ECDEB88CF6BF}" dt="2024-05-14T05:54:15.767" v="128"/>
        <pc:sldMkLst>
          <pc:docMk/>
          <pc:sldMk cId="0" sldId="267"/>
        </pc:sldMkLst>
        <pc:spChg chg="mod ord">
          <ac:chgData name="Ganavi M" userId="aa0847465628f3dc" providerId="Windows Live" clId="Web-{2501FC00-761B-4556-853A-ECDEB88CF6BF}" dt="2024-05-14T04:23:07.746" v="0"/>
          <ac:spMkLst>
            <pc:docMk/>
            <pc:sldMk cId="0" sldId="267"/>
            <ac:spMk id="26626" creationId="{EBF36B3E-1662-D8EB-1BA8-85B976B830E8}"/>
          </ac:spMkLst>
        </pc:spChg>
        <pc:picChg chg="mod ord">
          <ac:chgData name="Ganavi M" userId="aa0847465628f3dc" providerId="Windows Live" clId="Web-{2501FC00-761B-4556-853A-ECDEB88CF6BF}" dt="2024-05-14T04:23:07.746" v="0"/>
          <ac:picMkLst>
            <pc:docMk/>
            <pc:sldMk cId="0" sldId="267"/>
            <ac:picMk id="26628" creationId="{89D320B6-DB79-5636-95F5-2C8CE73DED2E}"/>
          </ac:picMkLst>
        </pc:picChg>
      </pc:sldChg>
      <pc:sldChg chg="modSp mod modClrScheme chgLayout">
        <pc:chgData name="Ganavi M" userId="aa0847465628f3dc" providerId="Windows Live" clId="Web-{2501FC00-761B-4556-853A-ECDEB88CF6BF}" dt="2024-05-14T05:41:16.841" v="70" actId="20577"/>
        <pc:sldMkLst>
          <pc:docMk/>
          <pc:sldMk cId="0" sldId="268"/>
        </pc:sldMkLst>
        <pc:spChg chg="mod ord">
          <ac:chgData name="Ganavi M" userId="aa0847465628f3dc" providerId="Windows Live" clId="Web-{2501FC00-761B-4556-853A-ECDEB88CF6BF}" dt="2024-05-14T04:23:07.746" v="0"/>
          <ac:spMkLst>
            <pc:docMk/>
            <pc:sldMk cId="0" sldId="268"/>
            <ac:spMk id="29698" creationId="{ADA0BB12-6C32-62FA-7BA9-1EB33227E459}"/>
          </ac:spMkLst>
        </pc:spChg>
        <pc:spChg chg="mod ord">
          <ac:chgData name="Ganavi M" userId="aa0847465628f3dc" providerId="Windows Live" clId="Web-{2501FC00-761B-4556-853A-ECDEB88CF6BF}" dt="2024-05-14T05:41:16.841" v="70" actId="20577"/>
          <ac:spMkLst>
            <pc:docMk/>
            <pc:sldMk cId="0" sldId="268"/>
            <ac:spMk id="29699" creationId="{AFB1FBE4-AFD1-BA6E-9104-82D61F5C1913}"/>
          </ac:spMkLst>
        </pc:spChg>
      </pc:sldChg>
      <pc:sldChg chg="modSp add del mod modClrScheme chgLayout">
        <pc:chgData name="Ganavi M" userId="aa0847465628f3dc" providerId="Windows Live" clId="Web-{2501FC00-761B-4556-853A-ECDEB88CF6BF}" dt="2024-05-14T05:54:15.767" v="129"/>
        <pc:sldMkLst>
          <pc:docMk/>
          <pc:sldMk cId="0" sldId="269"/>
        </pc:sldMkLst>
        <pc:spChg chg="mod ord">
          <ac:chgData name="Ganavi M" userId="aa0847465628f3dc" providerId="Windows Live" clId="Web-{2501FC00-761B-4556-853A-ECDEB88CF6BF}" dt="2024-05-14T04:23:07.746" v="0"/>
          <ac:spMkLst>
            <pc:docMk/>
            <pc:sldMk cId="0" sldId="269"/>
            <ac:spMk id="31746" creationId="{FA2B3CD8-266E-0C9F-A1D3-4331EAF415AF}"/>
          </ac:spMkLst>
        </pc:spChg>
        <pc:spChg chg="mod ord">
          <ac:chgData name="Ganavi M" userId="aa0847465628f3dc" providerId="Windows Live" clId="Web-{2501FC00-761B-4556-853A-ECDEB88CF6BF}" dt="2024-05-14T04:23:07.746" v="0"/>
          <ac:spMkLst>
            <pc:docMk/>
            <pc:sldMk cId="0" sldId="269"/>
            <ac:spMk id="31747" creationId="{F73B561D-1F02-031B-99A3-0F2A5BF8C6BB}"/>
          </ac:spMkLst>
        </pc:spChg>
      </pc:sldChg>
      <pc:sldChg chg="modSp mod modClrScheme chgLayout">
        <pc:chgData name="Ganavi M" userId="aa0847465628f3dc" providerId="Windows Live" clId="Web-{2501FC00-761B-4556-853A-ECDEB88CF6BF}" dt="2024-05-14T05:41:40.029" v="75" actId="20577"/>
        <pc:sldMkLst>
          <pc:docMk/>
          <pc:sldMk cId="0" sldId="270"/>
        </pc:sldMkLst>
        <pc:spChg chg="mod ord">
          <ac:chgData name="Ganavi M" userId="aa0847465628f3dc" providerId="Windows Live" clId="Web-{2501FC00-761B-4556-853A-ECDEB88CF6BF}" dt="2024-05-14T04:23:07.746" v="0"/>
          <ac:spMkLst>
            <pc:docMk/>
            <pc:sldMk cId="0" sldId="270"/>
            <ac:spMk id="32770" creationId="{AB059026-6E2D-B22B-5D68-2B78D5DFC2DF}"/>
          </ac:spMkLst>
        </pc:spChg>
        <pc:spChg chg="mod ord">
          <ac:chgData name="Ganavi M" userId="aa0847465628f3dc" providerId="Windows Live" clId="Web-{2501FC00-761B-4556-853A-ECDEB88CF6BF}" dt="2024-05-14T05:41:40.029" v="75" actId="20577"/>
          <ac:spMkLst>
            <pc:docMk/>
            <pc:sldMk cId="0" sldId="270"/>
            <ac:spMk id="32771" creationId="{5821732A-D277-A7C0-DFE1-BD58E222A3C4}"/>
          </ac:spMkLst>
        </pc:spChg>
      </pc:sldChg>
      <pc:sldChg chg="modSp mod modClrScheme chgLayout">
        <pc:chgData name="Ganavi M" userId="aa0847465628f3dc" providerId="Windows Live" clId="Web-{2501FC00-761B-4556-853A-ECDEB88CF6BF}" dt="2024-05-14T05:46:41.624" v="81" actId="20577"/>
        <pc:sldMkLst>
          <pc:docMk/>
          <pc:sldMk cId="0" sldId="271"/>
        </pc:sldMkLst>
        <pc:spChg chg="mod ord">
          <ac:chgData name="Ganavi M" userId="aa0847465628f3dc" providerId="Windows Live" clId="Web-{2501FC00-761B-4556-853A-ECDEB88CF6BF}" dt="2024-05-14T04:23:07.746" v="0"/>
          <ac:spMkLst>
            <pc:docMk/>
            <pc:sldMk cId="0" sldId="271"/>
            <ac:spMk id="33794" creationId="{8914B3FB-42F3-00F7-362E-6B6A1243C91A}"/>
          </ac:spMkLst>
        </pc:spChg>
        <pc:spChg chg="mod ord">
          <ac:chgData name="Ganavi M" userId="aa0847465628f3dc" providerId="Windows Live" clId="Web-{2501FC00-761B-4556-853A-ECDEB88CF6BF}" dt="2024-05-14T05:46:41.624" v="81" actId="20577"/>
          <ac:spMkLst>
            <pc:docMk/>
            <pc:sldMk cId="0" sldId="271"/>
            <ac:spMk id="33795" creationId="{12B19015-443F-4729-E8E8-0EA0A8F5180B}"/>
          </ac:spMkLst>
        </pc:spChg>
      </pc:sldChg>
      <pc:sldChg chg="modSp mod modClrScheme chgLayout">
        <pc:chgData name="Ganavi M" userId="aa0847465628f3dc" providerId="Windows Live" clId="Web-{2501FC00-761B-4556-853A-ECDEB88CF6BF}" dt="2024-05-14T05:50:50.079" v="90" actId="20577"/>
        <pc:sldMkLst>
          <pc:docMk/>
          <pc:sldMk cId="0" sldId="272"/>
        </pc:sldMkLst>
        <pc:spChg chg="mod ord">
          <ac:chgData name="Ganavi M" userId="aa0847465628f3dc" providerId="Windows Live" clId="Web-{2501FC00-761B-4556-853A-ECDEB88CF6BF}" dt="2024-05-14T05:46:56.640" v="83" actId="1076"/>
          <ac:spMkLst>
            <pc:docMk/>
            <pc:sldMk cId="0" sldId="272"/>
            <ac:spMk id="34818" creationId="{D1A3D042-B550-4C9F-522C-FC6870501667}"/>
          </ac:spMkLst>
        </pc:spChg>
        <pc:spChg chg="mod ord">
          <ac:chgData name="Ganavi M" userId="aa0847465628f3dc" providerId="Windows Live" clId="Web-{2501FC00-761B-4556-853A-ECDEB88CF6BF}" dt="2024-05-14T05:50:50.079" v="90" actId="20577"/>
          <ac:spMkLst>
            <pc:docMk/>
            <pc:sldMk cId="0" sldId="272"/>
            <ac:spMk id="34819" creationId="{21F8CAC9-284F-1D7F-9D36-187B32E2DB39}"/>
          </ac:spMkLst>
        </pc:spChg>
      </pc:sldChg>
      <pc:sldChg chg="modSp mod modClrScheme chgLayout">
        <pc:chgData name="Ganavi M" userId="aa0847465628f3dc" providerId="Windows Live" clId="Web-{2501FC00-761B-4556-853A-ECDEB88CF6BF}" dt="2024-05-14T04:23:07.746" v="0"/>
        <pc:sldMkLst>
          <pc:docMk/>
          <pc:sldMk cId="0" sldId="273"/>
        </pc:sldMkLst>
        <pc:spChg chg="mod ord">
          <ac:chgData name="Ganavi M" userId="aa0847465628f3dc" providerId="Windows Live" clId="Web-{2501FC00-761B-4556-853A-ECDEB88CF6BF}" dt="2024-05-14T04:23:07.746" v="0"/>
          <ac:spMkLst>
            <pc:docMk/>
            <pc:sldMk cId="0" sldId="273"/>
            <ac:spMk id="35842" creationId="{2A17F948-ACDE-5E7B-A57B-33F07C9428C9}"/>
          </ac:spMkLst>
        </pc:spChg>
        <pc:spChg chg="mod ord">
          <ac:chgData name="Ganavi M" userId="aa0847465628f3dc" providerId="Windows Live" clId="Web-{2501FC00-761B-4556-853A-ECDEB88CF6BF}" dt="2024-05-14T04:23:07.746" v="0"/>
          <ac:spMkLst>
            <pc:docMk/>
            <pc:sldMk cId="0" sldId="273"/>
            <ac:spMk id="35843" creationId="{41F93924-725C-FCE0-D276-91B3261FD004}"/>
          </ac:spMkLst>
        </pc:spChg>
      </pc:sldChg>
      <pc:sldChg chg="modSp mod modClrScheme chgLayout">
        <pc:chgData name="Ganavi M" userId="aa0847465628f3dc" providerId="Windows Live" clId="Web-{2501FC00-761B-4556-853A-ECDEB88CF6BF}" dt="2024-05-14T05:51:26.985" v="94" actId="20577"/>
        <pc:sldMkLst>
          <pc:docMk/>
          <pc:sldMk cId="0" sldId="274"/>
        </pc:sldMkLst>
        <pc:spChg chg="mod ord">
          <ac:chgData name="Ganavi M" userId="aa0847465628f3dc" providerId="Windows Live" clId="Web-{2501FC00-761B-4556-853A-ECDEB88CF6BF}" dt="2024-05-14T04:23:07.746" v="0"/>
          <ac:spMkLst>
            <pc:docMk/>
            <pc:sldMk cId="0" sldId="274"/>
            <ac:spMk id="41986" creationId="{E93F013C-2DA7-250A-379C-2FD4E6E3E16E}"/>
          </ac:spMkLst>
        </pc:spChg>
        <pc:spChg chg="mod ord">
          <ac:chgData name="Ganavi M" userId="aa0847465628f3dc" providerId="Windows Live" clId="Web-{2501FC00-761B-4556-853A-ECDEB88CF6BF}" dt="2024-05-14T05:51:26.985" v="94" actId="20577"/>
          <ac:spMkLst>
            <pc:docMk/>
            <pc:sldMk cId="0" sldId="274"/>
            <ac:spMk id="41987" creationId="{03F9E952-1684-40C3-2232-84B4B242F462}"/>
          </ac:spMkLst>
        </pc:spChg>
      </pc:sldChg>
      <pc:sldChg chg="modSp mod modClrScheme chgLayout">
        <pc:chgData name="Ganavi M" userId="aa0847465628f3dc" providerId="Windows Live" clId="Web-{2501FC00-761B-4556-853A-ECDEB88CF6BF}" dt="2024-05-14T05:52:05.454" v="101" actId="20577"/>
        <pc:sldMkLst>
          <pc:docMk/>
          <pc:sldMk cId="0" sldId="275"/>
        </pc:sldMkLst>
        <pc:spChg chg="mod ord">
          <ac:chgData name="Ganavi M" userId="aa0847465628f3dc" providerId="Windows Live" clId="Web-{2501FC00-761B-4556-853A-ECDEB88CF6BF}" dt="2024-05-14T04:23:07.746" v="0"/>
          <ac:spMkLst>
            <pc:docMk/>
            <pc:sldMk cId="0" sldId="275"/>
            <ac:spMk id="43010" creationId="{CF49E3E3-92C5-0178-7C37-C07F2594AD5E}"/>
          </ac:spMkLst>
        </pc:spChg>
        <pc:spChg chg="mod ord">
          <ac:chgData name="Ganavi M" userId="aa0847465628f3dc" providerId="Windows Live" clId="Web-{2501FC00-761B-4556-853A-ECDEB88CF6BF}" dt="2024-05-14T05:52:05.454" v="101" actId="20577"/>
          <ac:spMkLst>
            <pc:docMk/>
            <pc:sldMk cId="0" sldId="275"/>
            <ac:spMk id="43011" creationId="{07A507DA-FBE3-C062-AA06-268B8A4CF3A5}"/>
          </ac:spMkLst>
        </pc:spChg>
      </pc:sldChg>
      <pc:sldChg chg="modSp mod modClrScheme chgLayout">
        <pc:chgData name="Ganavi M" userId="aa0847465628f3dc" providerId="Windows Live" clId="Web-{2501FC00-761B-4556-853A-ECDEB88CF6BF}" dt="2024-05-14T05:53:43.377" v="118" actId="1076"/>
        <pc:sldMkLst>
          <pc:docMk/>
          <pc:sldMk cId="0" sldId="276"/>
        </pc:sldMkLst>
        <pc:spChg chg="mod ord">
          <ac:chgData name="Ganavi M" userId="aa0847465628f3dc" providerId="Windows Live" clId="Web-{2501FC00-761B-4556-853A-ECDEB88CF6BF}" dt="2024-05-14T05:52:43.282" v="108" actId="14100"/>
          <ac:spMkLst>
            <pc:docMk/>
            <pc:sldMk cId="0" sldId="276"/>
            <ac:spMk id="44034" creationId="{7C7433EC-2F4B-28E2-B121-E68D51657039}"/>
          </ac:spMkLst>
        </pc:spChg>
        <pc:spChg chg="mod ord">
          <ac:chgData name="Ganavi M" userId="aa0847465628f3dc" providerId="Windows Live" clId="Web-{2501FC00-761B-4556-853A-ECDEB88CF6BF}" dt="2024-05-14T05:53:43.377" v="118" actId="1076"/>
          <ac:spMkLst>
            <pc:docMk/>
            <pc:sldMk cId="0" sldId="276"/>
            <ac:spMk id="44035" creationId="{B6C85D55-CD53-FF5F-E102-FDAB2D406710}"/>
          </ac:spMkLst>
        </pc:spChg>
      </pc:sldChg>
      <pc:sldChg chg="modSp mod modClrScheme chgLayout">
        <pc:chgData name="Ganavi M" userId="aa0847465628f3dc" providerId="Windows Live" clId="Web-{2501FC00-761B-4556-853A-ECDEB88CF6BF}" dt="2024-05-14T05:53:31.501" v="117" actId="1076"/>
        <pc:sldMkLst>
          <pc:docMk/>
          <pc:sldMk cId="0" sldId="277"/>
        </pc:sldMkLst>
        <pc:spChg chg="mod ord">
          <ac:chgData name="Ganavi M" userId="aa0847465628f3dc" providerId="Windows Live" clId="Web-{2501FC00-761B-4556-853A-ECDEB88CF6BF}" dt="2024-05-14T05:52:53.204" v="109" actId="14100"/>
          <ac:spMkLst>
            <pc:docMk/>
            <pc:sldMk cId="0" sldId="277"/>
            <ac:spMk id="48130" creationId="{ECC92EC3-EFB6-ED22-14FF-898FAE9607AE}"/>
          </ac:spMkLst>
        </pc:spChg>
        <pc:spChg chg="mod ord">
          <ac:chgData name="Ganavi M" userId="aa0847465628f3dc" providerId="Windows Live" clId="Web-{2501FC00-761B-4556-853A-ECDEB88CF6BF}" dt="2024-05-14T05:53:25.470" v="116" actId="20577"/>
          <ac:spMkLst>
            <pc:docMk/>
            <pc:sldMk cId="0" sldId="277"/>
            <ac:spMk id="48131" creationId="{492D9601-576E-700B-71BA-3C4BB8D0ABD1}"/>
          </ac:spMkLst>
        </pc:spChg>
        <pc:spChg chg="mod ord">
          <ac:chgData name="Ganavi M" userId="aa0847465628f3dc" providerId="Windows Live" clId="Web-{2501FC00-761B-4556-853A-ECDEB88CF6BF}" dt="2024-05-14T05:53:31.501" v="117" actId="1076"/>
          <ac:spMkLst>
            <pc:docMk/>
            <pc:sldMk cId="0" sldId="277"/>
            <ac:spMk id="48132" creationId="{6EE1AA8A-4CC5-E48C-0A2A-4C32E032F90C}"/>
          </ac:spMkLst>
        </pc:spChg>
      </pc:sldChg>
      <pc:sldChg chg="modSp add">
        <pc:chgData name="Ganavi M" userId="aa0847465628f3dc" providerId="Windows Live" clId="Web-{2501FC00-761B-4556-853A-ECDEB88CF6BF}" dt="2024-05-14T04:23:45.840" v="4" actId="1076"/>
        <pc:sldMkLst>
          <pc:docMk/>
          <pc:sldMk cId="4259797247" sldId="348"/>
        </pc:sldMkLst>
        <pc:spChg chg="mod">
          <ac:chgData name="Ganavi M" userId="aa0847465628f3dc" providerId="Windows Live" clId="Web-{2501FC00-761B-4556-853A-ECDEB88CF6BF}" dt="2024-05-14T04:23:45.840" v="4" actId="1076"/>
          <ac:spMkLst>
            <pc:docMk/>
            <pc:sldMk cId="4259797247" sldId="348"/>
            <ac:spMk id="3" creationId="{01B7E321-1C0E-F3F0-1CD0-3DFE7B03BA76}"/>
          </ac:spMkLst>
        </pc:spChg>
      </pc:sldChg>
      <pc:sldChg chg="add">
        <pc:chgData name="Ganavi M" userId="aa0847465628f3dc" providerId="Windows Live" clId="Web-{2501FC00-761B-4556-853A-ECDEB88CF6BF}" dt="2024-05-14T05:54:15.720" v="119"/>
        <pc:sldMkLst>
          <pc:docMk/>
          <pc:sldMk cId="2286642980" sldId="349"/>
        </pc:sldMkLst>
      </pc:sldChg>
      <pc:sldChg chg="add">
        <pc:chgData name="Ganavi M" userId="aa0847465628f3dc" providerId="Windows Live" clId="Web-{2501FC00-761B-4556-853A-ECDEB88CF6BF}" dt="2024-05-14T05:54:15.736" v="120"/>
        <pc:sldMkLst>
          <pc:docMk/>
          <pc:sldMk cId="2059114773" sldId="350"/>
        </pc:sldMkLst>
      </pc:sldChg>
      <pc:sldChg chg="add">
        <pc:chgData name="Ganavi M" userId="aa0847465628f3dc" providerId="Windows Live" clId="Web-{2501FC00-761B-4556-853A-ECDEB88CF6BF}" dt="2024-05-14T05:54:15.736" v="122"/>
        <pc:sldMkLst>
          <pc:docMk/>
          <pc:sldMk cId="3645489160" sldId="351"/>
        </pc:sldMkLst>
      </pc:sldChg>
      <pc:sldChg chg="add">
        <pc:chgData name="Ganavi M" userId="aa0847465628f3dc" providerId="Windows Live" clId="Web-{2501FC00-761B-4556-853A-ECDEB88CF6BF}" dt="2024-05-14T05:54:15.752" v="123"/>
        <pc:sldMkLst>
          <pc:docMk/>
          <pc:sldMk cId="2957377013" sldId="352"/>
        </pc:sldMkLst>
      </pc:sldChg>
      <pc:sldChg chg="add">
        <pc:chgData name="Ganavi M" userId="aa0847465628f3dc" providerId="Windows Live" clId="Web-{2501FC00-761B-4556-853A-ECDEB88CF6BF}" dt="2024-05-14T05:54:15.752" v="124"/>
        <pc:sldMkLst>
          <pc:docMk/>
          <pc:sldMk cId="683978518" sldId="353"/>
        </pc:sldMkLst>
      </pc:sldChg>
      <pc:sldChg chg="add">
        <pc:chgData name="Ganavi M" userId="aa0847465628f3dc" providerId="Windows Live" clId="Web-{2501FC00-761B-4556-853A-ECDEB88CF6BF}" dt="2024-05-14T05:54:15.752" v="125"/>
        <pc:sldMkLst>
          <pc:docMk/>
          <pc:sldMk cId="3660041583" sldId="354"/>
        </pc:sldMkLst>
      </pc:sldChg>
      <pc:sldChg chg="add">
        <pc:chgData name="Ganavi M" userId="aa0847465628f3dc" providerId="Windows Live" clId="Web-{2501FC00-761B-4556-853A-ECDEB88CF6BF}" dt="2024-05-14T05:54:15.767" v="127"/>
        <pc:sldMkLst>
          <pc:docMk/>
          <pc:sldMk cId="46289640" sldId="355"/>
        </pc:sldMkLst>
      </pc:sldChg>
      <pc:sldChg chg="add">
        <pc:chgData name="Ganavi M" userId="aa0847465628f3dc" providerId="Windows Live" clId="Web-{2501FC00-761B-4556-853A-ECDEB88CF6BF}" dt="2024-05-14T05:54:15.783" v="130"/>
        <pc:sldMkLst>
          <pc:docMk/>
          <pc:sldMk cId="4098196992" sldId="356"/>
        </pc:sldMkLst>
      </pc:sldChg>
      <pc:sldChg chg="add">
        <pc:chgData name="Ganavi M" userId="aa0847465628f3dc" providerId="Windows Live" clId="Web-{2501FC00-761B-4556-853A-ECDEB88CF6BF}" dt="2024-05-14T05:54:15.783" v="131"/>
        <pc:sldMkLst>
          <pc:docMk/>
          <pc:sldMk cId="115423834" sldId="357"/>
        </pc:sldMkLst>
      </pc:sldChg>
      <pc:sldChg chg="add">
        <pc:chgData name="Ganavi M" userId="aa0847465628f3dc" providerId="Windows Live" clId="Web-{2501FC00-761B-4556-853A-ECDEB88CF6BF}" dt="2024-05-14T05:54:15.783" v="132"/>
        <pc:sldMkLst>
          <pc:docMk/>
          <pc:sldMk cId="765817839" sldId="358"/>
        </pc:sldMkLst>
      </pc:sldChg>
      <pc:sldChg chg="add">
        <pc:chgData name="Ganavi M" userId="aa0847465628f3dc" providerId="Windows Live" clId="Web-{2501FC00-761B-4556-853A-ECDEB88CF6BF}" dt="2024-05-14T05:54:15.799" v="133"/>
        <pc:sldMkLst>
          <pc:docMk/>
          <pc:sldMk cId="4082749645" sldId="359"/>
        </pc:sldMkLst>
      </pc:sldChg>
      <pc:sldChg chg="add">
        <pc:chgData name="Ganavi M" userId="aa0847465628f3dc" providerId="Windows Live" clId="Web-{2501FC00-761B-4556-853A-ECDEB88CF6BF}" dt="2024-05-14T05:54:15.799" v="134"/>
        <pc:sldMkLst>
          <pc:docMk/>
          <pc:sldMk cId="516602625" sldId="360"/>
        </pc:sldMkLst>
      </pc:sldChg>
      <pc:sldChg chg="add">
        <pc:chgData name="Ganavi M" userId="aa0847465628f3dc" providerId="Windows Live" clId="Web-{2501FC00-761B-4556-853A-ECDEB88CF6BF}" dt="2024-05-14T05:54:15.799" v="135"/>
        <pc:sldMkLst>
          <pc:docMk/>
          <pc:sldMk cId="1161272239" sldId="361"/>
        </pc:sldMkLst>
      </pc:sldChg>
      <pc:sldChg chg="add">
        <pc:chgData name="Ganavi M" userId="aa0847465628f3dc" providerId="Windows Live" clId="Web-{2501FC00-761B-4556-853A-ECDEB88CF6BF}" dt="2024-05-14T05:54:15.799" v="136"/>
        <pc:sldMkLst>
          <pc:docMk/>
          <pc:sldMk cId="356049441" sldId="362"/>
        </pc:sldMkLst>
      </pc:sldChg>
      <pc:sldChg chg="add">
        <pc:chgData name="Ganavi M" userId="aa0847465628f3dc" providerId="Windows Live" clId="Web-{2501FC00-761B-4556-853A-ECDEB88CF6BF}" dt="2024-05-14T05:54:15.814" v="137"/>
        <pc:sldMkLst>
          <pc:docMk/>
          <pc:sldMk cId="2631693233" sldId="363"/>
        </pc:sldMkLst>
      </pc:sldChg>
      <pc:sldChg chg="add">
        <pc:chgData name="Ganavi M" userId="aa0847465628f3dc" providerId="Windows Live" clId="Web-{2501FC00-761B-4556-853A-ECDEB88CF6BF}" dt="2024-05-14T05:54:15.814" v="138"/>
        <pc:sldMkLst>
          <pc:docMk/>
          <pc:sldMk cId="3225582776" sldId="364"/>
        </pc:sldMkLst>
      </pc:sldChg>
      <pc:sldChg chg="add">
        <pc:chgData name="Ganavi M" userId="aa0847465628f3dc" providerId="Windows Live" clId="Web-{2501FC00-761B-4556-853A-ECDEB88CF6BF}" dt="2024-05-14T05:54:15.814" v="139"/>
        <pc:sldMkLst>
          <pc:docMk/>
          <pc:sldMk cId="1964427672" sldId="365"/>
        </pc:sldMkLst>
      </pc:sldChg>
      <pc:sldMasterChg chg="del delSldLayout">
        <pc:chgData name="Ganavi M" userId="aa0847465628f3dc" providerId="Windows Live" clId="Web-{2501FC00-761B-4556-853A-ECDEB88CF6BF}" dt="2024-05-14T04:23:07.746" v="0"/>
        <pc:sldMasterMkLst>
          <pc:docMk/>
          <pc:sldMasterMk cId="0" sldId="2147483756"/>
        </pc:sldMasterMkLst>
        <pc:sldLayoutChg chg="del">
          <pc:chgData name="Ganavi M" userId="aa0847465628f3dc" providerId="Windows Live" clId="Web-{2501FC00-761B-4556-853A-ECDEB88CF6BF}" dt="2024-05-14T04:23:07.746" v="0"/>
          <pc:sldLayoutMkLst>
            <pc:docMk/>
            <pc:sldMasterMk cId="0" sldId="2147483756"/>
            <pc:sldLayoutMk cId="0" sldId="2147483757"/>
          </pc:sldLayoutMkLst>
        </pc:sldLayoutChg>
        <pc:sldLayoutChg chg="del">
          <pc:chgData name="Ganavi M" userId="aa0847465628f3dc" providerId="Windows Live" clId="Web-{2501FC00-761B-4556-853A-ECDEB88CF6BF}" dt="2024-05-14T04:23:07.746" v="0"/>
          <pc:sldLayoutMkLst>
            <pc:docMk/>
            <pc:sldMasterMk cId="0" sldId="2147483756"/>
            <pc:sldLayoutMk cId="4168989368" sldId="2147483758"/>
          </pc:sldLayoutMkLst>
        </pc:sldLayoutChg>
        <pc:sldLayoutChg chg="del">
          <pc:chgData name="Ganavi M" userId="aa0847465628f3dc" providerId="Windows Live" clId="Web-{2501FC00-761B-4556-853A-ECDEB88CF6BF}" dt="2024-05-14T04:23:07.746" v="0"/>
          <pc:sldLayoutMkLst>
            <pc:docMk/>
            <pc:sldMasterMk cId="0" sldId="2147483756"/>
            <pc:sldLayoutMk cId="1223896509" sldId="2147483759"/>
          </pc:sldLayoutMkLst>
        </pc:sldLayoutChg>
        <pc:sldLayoutChg chg="del">
          <pc:chgData name="Ganavi M" userId="aa0847465628f3dc" providerId="Windows Live" clId="Web-{2501FC00-761B-4556-853A-ECDEB88CF6BF}" dt="2024-05-14T04:23:07.746" v="0"/>
          <pc:sldLayoutMkLst>
            <pc:docMk/>
            <pc:sldMasterMk cId="0" sldId="2147483756"/>
            <pc:sldLayoutMk cId="2110648315" sldId="2147483760"/>
          </pc:sldLayoutMkLst>
        </pc:sldLayoutChg>
        <pc:sldLayoutChg chg="del">
          <pc:chgData name="Ganavi M" userId="aa0847465628f3dc" providerId="Windows Live" clId="Web-{2501FC00-761B-4556-853A-ECDEB88CF6BF}" dt="2024-05-14T04:23:07.746" v="0"/>
          <pc:sldLayoutMkLst>
            <pc:docMk/>
            <pc:sldMasterMk cId="0" sldId="2147483756"/>
            <pc:sldLayoutMk cId="335562940" sldId="2147483761"/>
          </pc:sldLayoutMkLst>
        </pc:sldLayoutChg>
        <pc:sldLayoutChg chg="del">
          <pc:chgData name="Ganavi M" userId="aa0847465628f3dc" providerId="Windows Live" clId="Web-{2501FC00-761B-4556-853A-ECDEB88CF6BF}" dt="2024-05-14T04:23:07.746" v="0"/>
          <pc:sldLayoutMkLst>
            <pc:docMk/>
            <pc:sldMasterMk cId="0" sldId="2147483756"/>
            <pc:sldLayoutMk cId="3649569001" sldId="2147483762"/>
          </pc:sldLayoutMkLst>
        </pc:sldLayoutChg>
        <pc:sldLayoutChg chg="del">
          <pc:chgData name="Ganavi M" userId="aa0847465628f3dc" providerId="Windows Live" clId="Web-{2501FC00-761B-4556-853A-ECDEB88CF6BF}" dt="2024-05-14T04:23:07.746" v="0"/>
          <pc:sldLayoutMkLst>
            <pc:docMk/>
            <pc:sldMasterMk cId="0" sldId="2147483756"/>
            <pc:sldLayoutMk cId="4063054024" sldId="2147483763"/>
          </pc:sldLayoutMkLst>
        </pc:sldLayoutChg>
        <pc:sldLayoutChg chg="del">
          <pc:chgData name="Ganavi M" userId="aa0847465628f3dc" providerId="Windows Live" clId="Web-{2501FC00-761B-4556-853A-ECDEB88CF6BF}" dt="2024-05-14T04:23:07.746" v="0"/>
          <pc:sldLayoutMkLst>
            <pc:docMk/>
            <pc:sldMasterMk cId="0" sldId="2147483756"/>
            <pc:sldLayoutMk cId="2615581666" sldId="2147483764"/>
          </pc:sldLayoutMkLst>
        </pc:sldLayoutChg>
        <pc:sldLayoutChg chg="del">
          <pc:chgData name="Ganavi M" userId="aa0847465628f3dc" providerId="Windows Live" clId="Web-{2501FC00-761B-4556-853A-ECDEB88CF6BF}" dt="2024-05-14T04:23:07.746" v="0"/>
          <pc:sldLayoutMkLst>
            <pc:docMk/>
            <pc:sldMasterMk cId="0" sldId="2147483756"/>
            <pc:sldLayoutMk cId="2897052291" sldId="2147483765"/>
          </pc:sldLayoutMkLst>
        </pc:sldLayoutChg>
        <pc:sldLayoutChg chg="del">
          <pc:chgData name="Ganavi M" userId="aa0847465628f3dc" providerId="Windows Live" clId="Web-{2501FC00-761B-4556-853A-ECDEB88CF6BF}" dt="2024-05-14T04:23:07.746" v="0"/>
          <pc:sldLayoutMkLst>
            <pc:docMk/>
            <pc:sldMasterMk cId="0" sldId="2147483756"/>
            <pc:sldLayoutMk cId="2737154585" sldId="2147483766"/>
          </pc:sldLayoutMkLst>
        </pc:sldLayoutChg>
        <pc:sldLayoutChg chg="del">
          <pc:chgData name="Ganavi M" userId="aa0847465628f3dc" providerId="Windows Live" clId="Web-{2501FC00-761B-4556-853A-ECDEB88CF6BF}" dt="2024-05-14T04:23:07.746" v="0"/>
          <pc:sldLayoutMkLst>
            <pc:docMk/>
            <pc:sldMasterMk cId="0" sldId="2147483756"/>
            <pc:sldLayoutMk cId="2693527150" sldId="2147483767"/>
          </pc:sldLayoutMkLst>
        </pc:sldLayoutChg>
      </pc:sldMasterChg>
      <pc:sldMasterChg chg="add addSldLayout modSldLayout">
        <pc:chgData name="Ganavi M" userId="aa0847465628f3dc" providerId="Windows Live" clId="Web-{2501FC00-761B-4556-853A-ECDEB88CF6BF}" dt="2024-05-14T04:23:07.746" v="0"/>
        <pc:sldMasterMkLst>
          <pc:docMk/>
          <pc:sldMasterMk cId="2097714244" sldId="2147483768"/>
        </pc:sldMasterMkLst>
        <pc:sldLayoutChg chg="add mod replId">
          <pc:chgData name="Ganavi M" userId="aa0847465628f3dc" providerId="Windows Live" clId="Web-{2501FC00-761B-4556-853A-ECDEB88CF6BF}" dt="2024-05-14T04:23:07.746" v="0"/>
          <pc:sldLayoutMkLst>
            <pc:docMk/>
            <pc:sldMasterMk cId="2097714244" sldId="2147483768"/>
            <pc:sldLayoutMk cId="1885896199" sldId="2147483769"/>
          </pc:sldLayoutMkLst>
        </pc:sldLayoutChg>
        <pc:sldLayoutChg chg="add mod replId">
          <pc:chgData name="Ganavi M" userId="aa0847465628f3dc" providerId="Windows Live" clId="Web-{2501FC00-761B-4556-853A-ECDEB88CF6BF}" dt="2024-05-14T04:23:07.746" v="0"/>
          <pc:sldLayoutMkLst>
            <pc:docMk/>
            <pc:sldMasterMk cId="2097714244" sldId="2147483768"/>
            <pc:sldLayoutMk cId="1277941377" sldId="2147483770"/>
          </pc:sldLayoutMkLst>
        </pc:sldLayoutChg>
        <pc:sldLayoutChg chg="add mod replId">
          <pc:chgData name="Ganavi M" userId="aa0847465628f3dc" providerId="Windows Live" clId="Web-{2501FC00-761B-4556-853A-ECDEB88CF6BF}" dt="2024-05-14T04:23:07.746" v="0"/>
          <pc:sldLayoutMkLst>
            <pc:docMk/>
            <pc:sldMasterMk cId="2097714244" sldId="2147483768"/>
            <pc:sldLayoutMk cId="32957193" sldId="2147483771"/>
          </pc:sldLayoutMkLst>
        </pc:sldLayoutChg>
        <pc:sldLayoutChg chg="add mod replId">
          <pc:chgData name="Ganavi M" userId="aa0847465628f3dc" providerId="Windows Live" clId="Web-{2501FC00-761B-4556-853A-ECDEB88CF6BF}" dt="2024-05-14T04:23:07.746" v="0"/>
          <pc:sldLayoutMkLst>
            <pc:docMk/>
            <pc:sldMasterMk cId="2097714244" sldId="2147483768"/>
            <pc:sldLayoutMk cId="3980376780" sldId="2147483772"/>
          </pc:sldLayoutMkLst>
        </pc:sldLayoutChg>
        <pc:sldLayoutChg chg="add mod replId">
          <pc:chgData name="Ganavi M" userId="aa0847465628f3dc" providerId="Windows Live" clId="Web-{2501FC00-761B-4556-853A-ECDEB88CF6BF}" dt="2024-05-14T04:23:07.746" v="0"/>
          <pc:sldLayoutMkLst>
            <pc:docMk/>
            <pc:sldMasterMk cId="2097714244" sldId="2147483768"/>
            <pc:sldLayoutMk cId="921477262" sldId="2147483773"/>
          </pc:sldLayoutMkLst>
        </pc:sldLayoutChg>
        <pc:sldLayoutChg chg="add mod replId">
          <pc:chgData name="Ganavi M" userId="aa0847465628f3dc" providerId="Windows Live" clId="Web-{2501FC00-761B-4556-853A-ECDEB88CF6BF}" dt="2024-05-14T04:23:07.746" v="0"/>
          <pc:sldLayoutMkLst>
            <pc:docMk/>
            <pc:sldMasterMk cId="2097714244" sldId="2147483768"/>
            <pc:sldLayoutMk cId="940991278" sldId="2147483774"/>
          </pc:sldLayoutMkLst>
        </pc:sldLayoutChg>
        <pc:sldLayoutChg chg="add mod replId">
          <pc:chgData name="Ganavi M" userId="aa0847465628f3dc" providerId="Windows Live" clId="Web-{2501FC00-761B-4556-853A-ECDEB88CF6BF}" dt="2024-05-14T04:23:07.746" v="0"/>
          <pc:sldLayoutMkLst>
            <pc:docMk/>
            <pc:sldMasterMk cId="2097714244" sldId="2147483768"/>
            <pc:sldLayoutMk cId="1916646151" sldId="2147483775"/>
          </pc:sldLayoutMkLst>
        </pc:sldLayoutChg>
        <pc:sldLayoutChg chg="add mod replId">
          <pc:chgData name="Ganavi M" userId="aa0847465628f3dc" providerId="Windows Live" clId="Web-{2501FC00-761B-4556-853A-ECDEB88CF6BF}" dt="2024-05-14T04:23:07.746" v="0"/>
          <pc:sldLayoutMkLst>
            <pc:docMk/>
            <pc:sldMasterMk cId="2097714244" sldId="2147483768"/>
            <pc:sldLayoutMk cId="4251544225" sldId="2147483776"/>
          </pc:sldLayoutMkLst>
        </pc:sldLayoutChg>
        <pc:sldLayoutChg chg="add mod replId">
          <pc:chgData name="Ganavi M" userId="aa0847465628f3dc" providerId="Windows Live" clId="Web-{2501FC00-761B-4556-853A-ECDEB88CF6BF}" dt="2024-05-14T04:23:07.746" v="0"/>
          <pc:sldLayoutMkLst>
            <pc:docMk/>
            <pc:sldMasterMk cId="2097714244" sldId="2147483768"/>
            <pc:sldLayoutMk cId="3941447057" sldId="2147483777"/>
          </pc:sldLayoutMkLst>
        </pc:sldLayoutChg>
        <pc:sldLayoutChg chg="add mod replId">
          <pc:chgData name="Ganavi M" userId="aa0847465628f3dc" providerId="Windows Live" clId="Web-{2501FC00-761B-4556-853A-ECDEB88CF6BF}" dt="2024-05-14T04:23:07.746" v="0"/>
          <pc:sldLayoutMkLst>
            <pc:docMk/>
            <pc:sldMasterMk cId="2097714244" sldId="2147483768"/>
            <pc:sldLayoutMk cId="2347517046" sldId="2147483778"/>
          </pc:sldLayoutMkLst>
        </pc:sldLayoutChg>
        <pc:sldLayoutChg chg="add mod replId">
          <pc:chgData name="Ganavi M" userId="aa0847465628f3dc" providerId="Windows Live" clId="Web-{2501FC00-761B-4556-853A-ECDEB88CF6BF}" dt="2024-05-14T04:23:07.746" v="0"/>
          <pc:sldLayoutMkLst>
            <pc:docMk/>
            <pc:sldMasterMk cId="2097714244" sldId="2147483768"/>
            <pc:sldLayoutMk cId="2059266376" sldId="2147483779"/>
          </pc:sldLayoutMkLst>
        </pc:sldLayoutChg>
        <pc:sldLayoutChg chg="add mod replId">
          <pc:chgData name="Ganavi M" userId="aa0847465628f3dc" providerId="Windows Live" clId="Web-{2501FC00-761B-4556-853A-ECDEB88CF6BF}" dt="2024-05-14T04:23:07.746" v="0"/>
          <pc:sldLayoutMkLst>
            <pc:docMk/>
            <pc:sldMasterMk cId="2097714244" sldId="2147483768"/>
            <pc:sldLayoutMk cId="2954185892" sldId="2147483780"/>
          </pc:sldLayoutMkLst>
        </pc:sldLayoutChg>
        <pc:sldLayoutChg chg="add mod replId">
          <pc:chgData name="Ganavi M" userId="aa0847465628f3dc" providerId="Windows Live" clId="Web-{2501FC00-761B-4556-853A-ECDEB88CF6BF}" dt="2024-05-14T04:23:07.746" v="0"/>
          <pc:sldLayoutMkLst>
            <pc:docMk/>
            <pc:sldMasterMk cId="2097714244" sldId="2147483768"/>
            <pc:sldLayoutMk cId="58165916" sldId="2147483781"/>
          </pc:sldLayoutMkLst>
        </pc:sldLayoutChg>
        <pc:sldLayoutChg chg="add mod replId">
          <pc:chgData name="Ganavi M" userId="aa0847465628f3dc" providerId="Windows Live" clId="Web-{2501FC00-761B-4556-853A-ECDEB88CF6BF}" dt="2024-05-14T04:23:07.746" v="0"/>
          <pc:sldLayoutMkLst>
            <pc:docMk/>
            <pc:sldMasterMk cId="2097714244" sldId="2147483768"/>
            <pc:sldLayoutMk cId="4226947473" sldId="2147483782"/>
          </pc:sldLayoutMkLst>
        </pc:sldLayoutChg>
        <pc:sldLayoutChg chg="add mod replId">
          <pc:chgData name="Ganavi M" userId="aa0847465628f3dc" providerId="Windows Live" clId="Web-{2501FC00-761B-4556-853A-ECDEB88CF6BF}" dt="2024-05-14T04:23:07.746" v="0"/>
          <pc:sldLayoutMkLst>
            <pc:docMk/>
            <pc:sldMasterMk cId="2097714244" sldId="2147483768"/>
            <pc:sldLayoutMk cId="3240222664" sldId="2147483783"/>
          </pc:sldLayoutMkLst>
        </pc:sldLayoutChg>
        <pc:sldLayoutChg chg="add mod replId">
          <pc:chgData name="Ganavi M" userId="aa0847465628f3dc" providerId="Windows Live" clId="Web-{2501FC00-761B-4556-853A-ECDEB88CF6BF}" dt="2024-05-14T04:23:07.746" v="0"/>
          <pc:sldLayoutMkLst>
            <pc:docMk/>
            <pc:sldMasterMk cId="2097714244" sldId="2147483768"/>
            <pc:sldLayoutMk cId="3229352584" sldId="2147483784"/>
          </pc:sldLayoutMkLst>
        </pc:sldLayoutChg>
        <pc:sldLayoutChg chg="add mod replId">
          <pc:chgData name="Ganavi M" userId="aa0847465628f3dc" providerId="Windows Live" clId="Web-{2501FC00-761B-4556-853A-ECDEB88CF6BF}" dt="2024-05-14T04:23:07.746" v="0"/>
          <pc:sldLayoutMkLst>
            <pc:docMk/>
            <pc:sldMasterMk cId="2097714244" sldId="2147483768"/>
            <pc:sldLayoutMk cId="784099238" sldId="2147483785"/>
          </pc:sldLayoutMkLst>
        </pc:sldLayoutChg>
      </pc:sldMasterChg>
    </pc:docChg>
  </pc:docChgLst>
  <pc:docChgLst>
    <pc:chgData name="Ganavi M" userId="aa0847465628f3dc" providerId="Windows Live" clId="Web-{0D45D080-2B97-401E-A354-3DEE14BA29DB}"/>
    <pc:docChg chg="modSld">
      <pc:chgData name="Ganavi M" userId="aa0847465628f3dc" providerId="Windows Live" clId="Web-{0D45D080-2B97-401E-A354-3DEE14BA29DB}" dt="2024-05-14T08:47:09.700" v="6" actId="20577"/>
      <pc:docMkLst>
        <pc:docMk/>
      </pc:docMkLst>
      <pc:sldChg chg="modSp">
        <pc:chgData name="Ganavi M" userId="aa0847465628f3dc" providerId="Windows Live" clId="Web-{0D45D080-2B97-401E-A354-3DEE14BA29DB}" dt="2024-05-14T08:47:09.700" v="6" actId="20577"/>
        <pc:sldMkLst>
          <pc:docMk/>
          <pc:sldMk cId="2571461669" sldId="369"/>
        </pc:sldMkLst>
        <pc:spChg chg="mod">
          <ac:chgData name="Ganavi M" userId="aa0847465628f3dc" providerId="Windows Live" clId="Web-{0D45D080-2B97-401E-A354-3DEE14BA29DB}" dt="2024-05-14T08:47:09.700" v="6" actId="20577"/>
          <ac:spMkLst>
            <pc:docMk/>
            <pc:sldMk cId="2571461669" sldId="369"/>
            <ac:spMk id="12291" creationId="{4218AB6F-1C0E-4944-F775-8929FA3F9B7A}"/>
          </ac:spMkLst>
        </pc:spChg>
      </pc:sldChg>
    </pc:docChg>
  </pc:docChgLst>
  <pc:docChgLst>
    <pc:chgData name="Ganavi M" userId="aa0847465628f3dc" providerId="Windows Live" clId="Web-{A29154D9-7454-414E-AC58-08F46FA9B3E3}"/>
    <pc:docChg chg="addSld delSld modSld">
      <pc:chgData name="Ganavi M" userId="aa0847465628f3dc" providerId="Windows Live" clId="Web-{A29154D9-7454-414E-AC58-08F46FA9B3E3}" dt="2024-05-14T08:43:43.251" v="21" actId="1076"/>
      <pc:docMkLst>
        <pc:docMk/>
      </pc:docMkLst>
      <pc:sldChg chg="modSp add">
        <pc:chgData name="Ganavi M" userId="aa0847465628f3dc" providerId="Windows Live" clId="Web-{A29154D9-7454-414E-AC58-08F46FA9B3E3}" dt="2024-05-14T08:43:16.360" v="14" actId="1076"/>
        <pc:sldMkLst>
          <pc:docMk/>
          <pc:sldMk cId="528459531" sldId="367"/>
        </pc:sldMkLst>
        <pc:spChg chg="mod">
          <ac:chgData name="Ganavi M" userId="aa0847465628f3dc" providerId="Windows Live" clId="Web-{A29154D9-7454-414E-AC58-08F46FA9B3E3}" dt="2024-05-14T08:43:16.360" v="14" actId="1076"/>
          <ac:spMkLst>
            <pc:docMk/>
            <pc:sldMk cId="528459531" sldId="367"/>
            <ac:spMk id="7170" creationId="{1EFFF632-3EF4-72C8-6034-A6D7050D75CE}"/>
          </ac:spMkLst>
        </pc:spChg>
        <pc:spChg chg="mod">
          <ac:chgData name="Ganavi M" userId="aa0847465628f3dc" providerId="Windows Live" clId="Web-{A29154D9-7454-414E-AC58-08F46FA9B3E3}" dt="2024-05-14T08:43:11.797" v="13" actId="1076"/>
          <ac:spMkLst>
            <pc:docMk/>
            <pc:sldMk cId="528459531" sldId="367"/>
            <ac:spMk id="7171" creationId="{9E148898-AEC9-B050-F735-06C9F1EC87A8}"/>
          </ac:spMkLst>
        </pc:spChg>
      </pc:sldChg>
      <pc:sldChg chg="del">
        <pc:chgData name="Ganavi M" userId="aa0847465628f3dc" providerId="Windows Live" clId="Web-{A29154D9-7454-414E-AC58-08F46FA9B3E3}" dt="2024-05-14T08:41:18.014" v="0"/>
        <pc:sldMkLst>
          <pc:docMk/>
          <pc:sldMk cId="3103555379" sldId="367"/>
        </pc:sldMkLst>
      </pc:sldChg>
      <pc:sldChg chg="del">
        <pc:chgData name="Ganavi M" userId="aa0847465628f3dc" providerId="Windows Live" clId="Web-{A29154D9-7454-414E-AC58-08F46FA9B3E3}" dt="2024-05-14T08:41:19.920" v="1"/>
        <pc:sldMkLst>
          <pc:docMk/>
          <pc:sldMk cId="3522099099" sldId="368"/>
        </pc:sldMkLst>
      </pc:sldChg>
      <pc:sldChg chg="modSp add">
        <pc:chgData name="Ganavi M" userId="aa0847465628f3dc" providerId="Windows Live" clId="Web-{A29154D9-7454-414E-AC58-08F46FA9B3E3}" dt="2024-05-14T08:43:43.251" v="21" actId="1076"/>
        <pc:sldMkLst>
          <pc:docMk/>
          <pc:sldMk cId="3635501306" sldId="368"/>
        </pc:sldMkLst>
        <pc:spChg chg="mod">
          <ac:chgData name="Ganavi M" userId="aa0847465628f3dc" providerId="Windows Live" clId="Web-{A29154D9-7454-414E-AC58-08F46FA9B3E3}" dt="2024-05-14T08:43:40.283" v="19" actId="1076"/>
          <ac:spMkLst>
            <pc:docMk/>
            <pc:sldMk cId="3635501306" sldId="368"/>
            <ac:spMk id="11266" creationId="{8FB836CC-C0B7-5027-D07E-AF8591C2E13D}"/>
          </ac:spMkLst>
        </pc:spChg>
        <pc:spChg chg="mod">
          <ac:chgData name="Ganavi M" userId="aa0847465628f3dc" providerId="Windows Live" clId="Web-{A29154D9-7454-414E-AC58-08F46FA9B3E3}" dt="2024-05-14T08:43:43.251" v="21" actId="1076"/>
          <ac:spMkLst>
            <pc:docMk/>
            <pc:sldMk cId="3635501306" sldId="368"/>
            <ac:spMk id="11267" creationId="{3CE4E7FE-D06B-DFD0-1E79-87ED752AB14E}"/>
          </ac:spMkLst>
        </pc:spChg>
      </pc:sldChg>
      <pc:sldChg chg="del">
        <pc:chgData name="Ganavi M" userId="aa0847465628f3dc" providerId="Windows Live" clId="Web-{A29154D9-7454-414E-AC58-08F46FA9B3E3}" dt="2024-05-14T08:41:22.842" v="2"/>
        <pc:sldMkLst>
          <pc:docMk/>
          <pc:sldMk cId="1826375563" sldId="369"/>
        </pc:sldMkLst>
      </pc:sldChg>
      <pc:sldChg chg="add">
        <pc:chgData name="Ganavi M" userId="aa0847465628f3dc" providerId="Windows Live" clId="Web-{A29154D9-7454-414E-AC58-08F46FA9B3E3}" dt="2024-05-14T08:42:49.282" v="7"/>
        <pc:sldMkLst>
          <pc:docMk/>
          <pc:sldMk cId="2571461669" sldId="369"/>
        </pc:sldMkLst>
      </pc:sldChg>
      <pc:sldChg chg="add">
        <pc:chgData name="Ganavi M" userId="aa0847465628f3dc" providerId="Windows Live" clId="Web-{A29154D9-7454-414E-AC58-08F46FA9B3E3}" dt="2024-05-14T08:42:49.297" v="8"/>
        <pc:sldMkLst>
          <pc:docMk/>
          <pc:sldMk cId="1032903542" sldId="370"/>
        </pc:sldMkLst>
      </pc:sldChg>
      <pc:sldChg chg="del">
        <pc:chgData name="Ganavi M" userId="aa0847465628f3dc" providerId="Windows Live" clId="Web-{A29154D9-7454-414E-AC58-08F46FA9B3E3}" dt="2024-05-14T08:41:29.702" v="3"/>
        <pc:sldMkLst>
          <pc:docMk/>
          <pc:sldMk cId="3840473790" sldId="370"/>
        </pc:sldMkLst>
      </pc:sldChg>
      <pc:sldChg chg="del">
        <pc:chgData name="Ganavi M" userId="aa0847465628f3dc" providerId="Windows Live" clId="Web-{A29154D9-7454-414E-AC58-08F46FA9B3E3}" dt="2024-05-14T08:41:32.030" v="4"/>
        <pc:sldMkLst>
          <pc:docMk/>
          <pc:sldMk cId="1578093170" sldId="371"/>
        </pc:sldMkLst>
      </pc:sldChg>
    </pc:docChg>
  </pc:docChgLst>
  <pc:docChgLst>
    <pc:chgData name="Ganavi M" userId="aa0847465628f3dc" providerId="Windows Live" clId="Web-{32733306-D6DD-4CAC-8F32-663DA21A4BB6}"/>
    <pc:docChg chg="addSld delSld modSld">
      <pc:chgData name="Ganavi M" userId="aa0847465628f3dc" providerId="Windows Live" clId="Web-{32733306-D6DD-4CAC-8F32-663DA21A4BB6}" dt="2024-05-14T12:48:47.864" v="363" actId="1076"/>
      <pc:docMkLst>
        <pc:docMk/>
      </pc:docMkLst>
      <pc:sldChg chg="modSp add">
        <pc:chgData name="Ganavi M" userId="aa0847465628f3dc" providerId="Windows Live" clId="Web-{32733306-D6DD-4CAC-8F32-663DA21A4BB6}" dt="2024-05-14T12:45:36.383" v="342" actId="1076"/>
        <pc:sldMkLst>
          <pc:docMk/>
          <pc:sldMk cId="0" sldId="279"/>
        </pc:sldMkLst>
        <pc:spChg chg="mod">
          <ac:chgData name="Ganavi M" userId="aa0847465628f3dc" providerId="Windows Live" clId="Web-{32733306-D6DD-4CAC-8F32-663DA21A4BB6}" dt="2024-05-14T12:45:23.351" v="339" actId="1076"/>
          <ac:spMkLst>
            <pc:docMk/>
            <pc:sldMk cId="0" sldId="279"/>
            <ac:spMk id="27649" creationId="{EE2E5246-5379-3F26-D62F-9FD2A6B2E42C}"/>
          </ac:spMkLst>
        </pc:spChg>
        <pc:spChg chg="mod">
          <ac:chgData name="Ganavi M" userId="aa0847465628f3dc" providerId="Windows Live" clId="Web-{32733306-D6DD-4CAC-8F32-663DA21A4BB6}" dt="2024-05-14T12:45:36.383" v="342" actId="1076"/>
          <ac:spMkLst>
            <pc:docMk/>
            <pc:sldMk cId="0" sldId="279"/>
            <ac:spMk id="27650" creationId="{03CA3089-8442-8127-CB0D-EE28B96FC7BC}"/>
          </ac:spMkLst>
        </pc:spChg>
      </pc:sldChg>
      <pc:sldChg chg="modSp add">
        <pc:chgData name="Ganavi M" userId="aa0847465628f3dc" providerId="Windows Live" clId="Web-{32733306-D6DD-4CAC-8F32-663DA21A4BB6}" dt="2024-05-14T12:46:08.948" v="347" actId="14100"/>
        <pc:sldMkLst>
          <pc:docMk/>
          <pc:sldMk cId="0" sldId="280"/>
        </pc:sldMkLst>
        <pc:spChg chg="mod">
          <ac:chgData name="Ganavi M" userId="aa0847465628f3dc" providerId="Windows Live" clId="Web-{32733306-D6DD-4CAC-8F32-663DA21A4BB6}" dt="2024-05-14T12:45:43.493" v="343" actId="1076"/>
          <ac:spMkLst>
            <pc:docMk/>
            <pc:sldMk cId="0" sldId="280"/>
            <ac:spMk id="28673" creationId="{060D113D-7615-018E-39D9-2568B2D57F83}"/>
          </ac:spMkLst>
        </pc:spChg>
        <pc:spChg chg="mod">
          <ac:chgData name="Ganavi M" userId="aa0847465628f3dc" providerId="Windows Live" clId="Web-{32733306-D6DD-4CAC-8F32-663DA21A4BB6}" dt="2024-05-14T12:46:08.948" v="347" actId="14100"/>
          <ac:spMkLst>
            <pc:docMk/>
            <pc:sldMk cId="0" sldId="280"/>
            <ac:spMk id="28674" creationId="{E6309A90-1A60-03F2-51F2-EF304FBD0130}"/>
          </ac:spMkLst>
        </pc:spChg>
      </pc:sldChg>
      <pc:sldChg chg="modSp add">
        <pc:chgData name="Ganavi M" userId="aa0847465628f3dc" providerId="Windows Live" clId="Web-{32733306-D6DD-4CAC-8F32-663DA21A4BB6}" dt="2024-05-14T12:31:19.299" v="163" actId="1076"/>
        <pc:sldMkLst>
          <pc:docMk/>
          <pc:sldMk cId="0" sldId="282"/>
        </pc:sldMkLst>
        <pc:spChg chg="mod">
          <ac:chgData name="Ganavi M" userId="aa0847465628f3dc" providerId="Windows Live" clId="Web-{32733306-D6DD-4CAC-8F32-663DA21A4BB6}" dt="2024-05-14T12:31:19.299" v="163" actId="1076"/>
          <ac:spMkLst>
            <pc:docMk/>
            <pc:sldMk cId="0" sldId="282"/>
            <ac:spMk id="30721" creationId="{476ACBDC-A1C5-1ACE-037B-F9D0F8AA2FB1}"/>
          </ac:spMkLst>
        </pc:spChg>
      </pc:sldChg>
      <pc:sldChg chg="modSp add">
        <pc:chgData name="Ganavi M" userId="aa0847465628f3dc" providerId="Windows Live" clId="Web-{32733306-D6DD-4CAC-8F32-663DA21A4BB6}" dt="2024-05-14T12:46:47.309" v="358" actId="14100"/>
        <pc:sldMkLst>
          <pc:docMk/>
          <pc:sldMk cId="0" sldId="283"/>
        </pc:sldMkLst>
        <pc:spChg chg="mod">
          <ac:chgData name="Ganavi M" userId="aa0847465628f3dc" providerId="Windows Live" clId="Web-{32733306-D6DD-4CAC-8F32-663DA21A4BB6}" dt="2024-05-14T12:31:13.845" v="162" actId="1076"/>
          <ac:spMkLst>
            <pc:docMk/>
            <pc:sldMk cId="0" sldId="283"/>
            <ac:spMk id="31745" creationId="{5AF0139B-CC57-1A83-8BC5-E3680F291A65}"/>
          </ac:spMkLst>
        </pc:spChg>
        <pc:spChg chg="mod">
          <ac:chgData name="Ganavi M" userId="aa0847465628f3dc" providerId="Windows Live" clId="Web-{32733306-D6DD-4CAC-8F32-663DA21A4BB6}" dt="2024-05-14T12:46:47.309" v="358" actId="14100"/>
          <ac:spMkLst>
            <pc:docMk/>
            <pc:sldMk cId="0" sldId="283"/>
            <ac:spMk id="31746" creationId="{17E7FDB7-DA70-6AF6-6A21-DB8E8311B174}"/>
          </ac:spMkLst>
        </pc:spChg>
      </pc:sldChg>
      <pc:sldChg chg="modSp add">
        <pc:chgData name="Ganavi M" userId="aa0847465628f3dc" providerId="Windows Live" clId="Web-{32733306-D6DD-4CAC-8F32-663DA21A4BB6}" dt="2024-05-14T12:31:39.831" v="164" actId="1076"/>
        <pc:sldMkLst>
          <pc:docMk/>
          <pc:sldMk cId="0" sldId="285"/>
        </pc:sldMkLst>
        <pc:spChg chg="mod">
          <ac:chgData name="Ganavi M" userId="aa0847465628f3dc" providerId="Windows Live" clId="Web-{32733306-D6DD-4CAC-8F32-663DA21A4BB6}" dt="2024-05-14T12:31:39.831" v="164" actId="1076"/>
          <ac:spMkLst>
            <pc:docMk/>
            <pc:sldMk cId="0" sldId="285"/>
            <ac:spMk id="33793" creationId="{DB7F1ACA-EEF0-E560-AA63-42B52C2651E9}"/>
          </ac:spMkLst>
        </pc:spChg>
      </pc:sldChg>
      <pc:sldChg chg="modSp add">
        <pc:chgData name="Ganavi M" userId="aa0847465628f3dc" providerId="Windows Live" clId="Web-{32733306-D6DD-4CAC-8F32-663DA21A4BB6}" dt="2024-05-14T12:31:52.895" v="166" actId="1076"/>
        <pc:sldMkLst>
          <pc:docMk/>
          <pc:sldMk cId="0" sldId="291"/>
        </pc:sldMkLst>
        <pc:spChg chg="mod">
          <ac:chgData name="Ganavi M" userId="aa0847465628f3dc" providerId="Windows Live" clId="Web-{32733306-D6DD-4CAC-8F32-663DA21A4BB6}" dt="2024-05-14T12:31:52.895" v="166" actId="1076"/>
          <ac:spMkLst>
            <pc:docMk/>
            <pc:sldMk cId="0" sldId="291"/>
            <ac:spMk id="39937" creationId="{84668D1E-2CDF-AEE5-66B1-01C08B43BB1E}"/>
          </ac:spMkLst>
        </pc:spChg>
      </pc:sldChg>
      <pc:sldChg chg="modSp add">
        <pc:chgData name="Ganavi M" userId="aa0847465628f3dc" providerId="Windows Live" clId="Web-{32733306-D6DD-4CAC-8F32-663DA21A4BB6}" dt="2024-05-14T12:47:04.029" v="359" actId="1076"/>
        <pc:sldMkLst>
          <pc:docMk/>
          <pc:sldMk cId="0" sldId="292"/>
        </pc:sldMkLst>
        <pc:spChg chg="mod">
          <ac:chgData name="Ganavi M" userId="aa0847465628f3dc" providerId="Windows Live" clId="Web-{32733306-D6DD-4CAC-8F32-663DA21A4BB6}" dt="2024-05-14T12:47:04.029" v="359" actId="1076"/>
          <ac:spMkLst>
            <pc:docMk/>
            <pc:sldMk cId="0" sldId="292"/>
            <ac:spMk id="2" creationId="{E7A4B178-E108-909C-D8C8-0C6D4EF4DA7A}"/>
          </ac:spMkLst>
        </pc:spChg>
      </pc:sldChg>
      <pc:sldChg chg="modSp add">
        <pc:chgData name="Ganavi M" userId="aa0847465628f3dc" providerId="Windows Live" clId="Web-{32733306-D6DD-4CAC-8F32-663DA21A4BB6}" dt="2024-05-14T12:48:12.830" v="361" actId="20577"/>
        <pc:sldMkLst>
          <pc:docMk/>
          <pc:sldMk cId="0" sldId="295"/>
        </pc:sldMkLst>
        <pc:spChg chg="mod">
          <ac:chgData name="Ganavi M" userId="aa0847465628f3dc" providerId="Windows Live" clId="Web-{32733306-D6DD-4CAC-8F32-663DA21A4BB6}" dt="2024-05-14T12:32:03.193" v="167" actId="1076"/>
          <ac:spMkLst>
            <pc:docMk/>
            <pc:sldMk cId="0" sldId="295"/>
            <ac:spMk id="44033" creationId="{44F52078-A1A5-1804-B9DC-C84EF15CA8AA}"/>
          </ac:spMkLst>
        </pc:spChg>
        <pc:spChg chg="mod">
          <ac:chgData name="Ganavi M" userId="aa0847465628f3dc" providerId="Windows Live" clId="Web-{32733306-D6DD-4CAC-8F32-663DA21A4BB6}" dt="2024-05-14T12:48:12.830" v="361" actId="20577"/>
          <ac:spMkLst>
            <pc:docMk/>
            <pc:sldMk cId="0" sldId="295"/>
            <ac:spMk id="44034" creationId="{60D6A0D4-CF9D-B169-871F-70F26A0213AD}"/>
          </ac:spMkLst>
        </pc:spChg>
      </pc:sldChg>
      <pc:sldChg chg="modSp add">
        <pc:chgData name="Ganavi M" userId="aa0847465628f3dc" providerId="Windows Live" clId="Web-{32733306-D6DD-4CAC-8F32-663DA21A4BB6}" dt="2024-05-14T12:47:13.264" v="360" actId="1076"/>
        <pc:sldMkLst>
          <pc:docMk/>
          <pc:sldMk cId="0" sldId="299"/>
        </pc:sldMkLst>
        <pc:spChg chg="mod">
          <ac:chgData name="Ganavi M" userId="aa0847465628f3dc" providerId="Windows Live" clId="Web-{32733306-D6DD-4CAC-8F32-663DA21A4BB6}" dt="2024-05-14T12:47:13.264" v="360" actId="1076"/>
          <ac:spMkLst>
            <pc:docMk/>
            <pc:sldMk cId="0" sldId="299"/>
            <ac:spMk id="48130" creationId="{6E2E6D8F-33A8-4E57-7DE8-166AA9303DA4}"/>
          </ac:spMkLst>
        </pc:spChg>
      </pc:sldChg>
      <pc:sldChg chg="modSp add">
        <pc:chgData name="Ganavi M" userId="aa0847465628f3dc" providerId="Windows Live" clId="Web-{32733306-D6DD-4CAC-8F32-663DA21A4BB6}" dt="2024-05-14T12:32:40.445" v="174" actId="1076"/>
        <pc:sldMkLst>
          <pc:docMk/>
          <pc:sldMk cId="0" sldId="307"/>
        </pc:sldMkLst>
        <pc:spChg chg="mod">
          <ac:chgData name="Ganavi M" userId="aa0847465628f3dc" providerId="Windows Live" clId="Web-{32733306-D6DD-4CAC-8F32-663DA21A4BB6}" dt="2024-05-14T12:32:40.445" v="174" actId="1076"/>
          <ac:spMkLst>
            <pc:docMk/>
            <pc:sldMk cId="0" sldId="307"/>
            <ac:spMk id="2" creationId="{626F7EB4-6BF7-F20E-0F65-4B4A41D728F5}"/>
          </ac:spMkLst>
        </pc:spChg>
      </pc:sldChg>
      <pc:sldChg chg="modSp add">
        <pc:chgData name="Ganavi M" userId="aa0847465628f3dc" providerId="Windows Live" clId="Web-{32733306-D6DD-4CAC-8F32-663DA21A4BB6}" dt="2024-05-14T12:32:46.054" v="175" actId="1076"/>
        <pc:sldMkLst>
          <pc:docMk/>
          <pc:sldMk cId="0" sldId="311"/>
        </pc:sldMkLst>
        <pc:spChg chg="mod">
          <ac:chgData name="Ganavi M" userId="aa0847465628f3dc" providerId="Windows Live" clId="Web-{32733306-D6DD-4CAC-8F32-663DA21A4BB6}" dt="2024-05-14T12:32:46.054" v="175" actId="1076"/>
          <ac:spMkLst>
            <pc:docMk/>
            <pc:sldMk cId="0" sldId="311"/>
            <ac:spMk id="60417" creationId="{7C8FBEF5-21B6-082B-6671-27DA288AA9C8}"/>
          </ac:spMkLst>
        </pc:spChg>
      </pc:sldChg>
      <pc:sldChg chg="modSp add">
        <pc:chgData name="Ganavi M" userId="aa0847465628f3dc" providerId="Windows Live" clId="Web-{32733306-D6DD-4CAC-8F32-663DA21A4BB6}" dt="2024-05-14T12:33:12.540" v="180" actId="1076"/>
        <pc:sldMkLst>
          <pc:docMk/>
          <pc:sldMk cId="0" sldId="312"/>
        </pc:sldMkLst>
        <pc:spChg chg="mod">
          <ac:chgData name="Ganavi M" userId="aa0847465628f3dc" providerId="Windows Live" clId="Web-{32733306-D6DD-4CAC-8F32-663DA21A4BB6}" dt="2024-05-14T12:32:53.617" v="176" actId="1076"/>
          <ac:spMkLst>
            <pc:docMk/>
            <pc:sldMk cId="0" sldId="312"/>
            <ac:spMk id="61441" creationId="{B502D9C5-5A32-1931-20B8-3B46FCE5EC02}"/>
          </ac:spMkLst>
        </pc:spChg>
        <pc:spChg chg="mod">
          <ac:chgData name="Ganavi M" userId="aa0847465628f3dc" providerId="Windows Live" clId="Web-{32733306-D6DD-4CAC-8F32-663DA21A4BB6}" dt="2024-05-14T12:33:12.540" v="180" actId="1076"/>
          <ac:spMkLst>
            <pc:docMk/>
            <pc:sldMk cId="0" sldId="312"/>
            <ac:spMk id="61442" creationId="{7CC88E52-9BC9-23B2-3510-23149529421A}"/>
          </ac:spMkLst>
        </pc:spChg>
      </pc:sldChg>
      <pc:sldChg chg="modSp add">
        <pc:chgData name="Ganavi M" userId="aa0847465628f3dc" providerId="Windows Live" clId="Web-{32733306-D6DD-4CAC-8F32-663DA21A4BB6}" dt="2024-05-14T12:34:25.201" v="193"/>
        <pc:sldMkLst>
          <pc:docMk/>
          <pc:sldMk cId="0" sldId="320"/>
        </pc:sldMkLst>
        <pc:spChg chg="mod">
          <ac:chgData name="Ganavi M" userId="aa0847465628f3dc" providerId="Windows Live" clId="Web-{32733306-D6DD-4CAC-8F32-663DA21A4BB6}" dt="2024-05-14T12:34:25.201" v="193"/>
          <ac:spMkLst>
            <pc:docMk/>
            <pc:sldMk cId="0" sldId="320"/>
            <ac:spMk id="69633" creationId="{41670CA6-BAE7-647D-45B1-A441DAD9DFBF}"/>
          </ac:spMkLst>
        </pc:spChg>
        <pc:spChg chg="mod">
          <ac:chgData name="Ganavi M" userId="aa0847465628f3dc" providerId="Windows Live" clId="Web-{32733306-D6DD-4CAC-8F32-663DA21A4BB6}" dt="2024-05-14T12:34:16.591" v="191" actId="20577"/>
          <ac:spMkLst>
            <pc:docMk/>
            <pc:sldMk cId="0" sldId="320"/>
            <ac:spMk id="69634" creationId="{EB2C5571-FC1D-D812-B294-93FAC193F252}"/>
          </ac:spMkLst>
        </pc:spChg>
      </pc:sldChg>
      <pc:sldChg chg="modSp add">
        <pc:chgData name="Ganavi M" userId="aa0847465628f3dc" providerId="Windows Live" clId="Web-{32733306-D6DD-4CAC-8F32-663DA21A4BB6}" dt="2024-05-14T12:34:33.030" v="194" actId="1076"/>
        <pc:sldMkLst>
          <pc:docMk/>
          <pc:sldMk cId="0" sldId="322"/>
        </pc:sldMkLst>
        <pc:spChg chg="mod">
          <ac:chgData name="Ganavi M" userId="aa0847465628f3dc" providerId="Windows Live" clId="Web-{32733306-D6DD-4CAC-8F32-663DA21A4BB6}" dt="2024-05-14T12:34:33.030" v="194" actId="1076"/>
          <ac:spMkLst>
            <pc:docMk/>
            <pc:sldMk cId="0" sldId="322"/>
            <ac:spMk id="71681" creationId="{B8871EBD-D607-12D3-9E20-A254CC9910BA}"/>
          </ac:spMkLst>
        </pc:spChg>
      </pc:sldChg>
      <pc:sldChg chg="modSp add">
        <pc:chgData name="Ganavi M" userId="aa0847465628f3dc" providerId="Windows Live" clId="Web-{32733306-D6DD-4CAC-8F32-663DA21A4BB6}" dt="2024-05-14T12:35:50.988" v="210" actId="1076"/>
        <pc:sldMkLst>
          <pc:docMk/>
          <pc:sldMk cId="0" sldId="323"/>
        </pc:sldMkLst>
        <pc:spChg chg="mod">
          <ac:chgData name="Ganavi M" userId="aa0847465628f3dc" providerId="Windows Live" clId="Web-{32733306-D6DD-4CAC-8F32-663DA21A4BB6}" dt="2024-05-14T12:35:00.453" v="196" actId="14100"/>
          <ac:spMkLst>
            <pc:docMk/>
            <pc:sldMk cId="0" sldId="323"/>
            <ac:spMk id="72705" creationId="{2250C6EB-4BD2-38FC-46DB-1175796E3B83}"/>
          </ac:spMkLst>
        </pc:spChg>
        <pc:spChg chg="mod">
          <ac:chgData name="Ganavi M" userId="aa0847465628f3dc" providerId="Windows Live" clId="Web-{32733306-D6DD-4CAC-8F32-663DA21A4BB6}" dt="2024-05-14T12:35:50.988" v="210" actId="1076"/>
          <ac:spMkLst>
            <pc:docMk/>
            <pc:sldMk cId="0" sldId="323"/>
            <ac:spMk id="72706" creationId="{E3CAB00B-CCF4-4456-9D77-B5FBA1EB7C26}"/>
          </ac:spMkLst>
        </pc:spChg>
      </pc:sldChg>
      <pc:sldChg chg="modSp add del">
        <pc:chgData name="Ganavi M" userId="aa0847465628f3dc" providerId="Windows Live" clId="Web-{32733306-D6DD-4CAC-8F32-663DA21A4BB6}" dt="2024-05-14T12:35:53.941" v="211"/>
        <pc:sldMkLst>
          <pc:docMk/>
          <pc:sldMk cId="0" sldId="324"/>
        </pc:sldMkLst>
        <pc:spChg chg="mod">
          <ac:chgData name="Ganavi M" userId="aa0847465628f3dc" providerId="Windows Live" clId="Web-{32733306-D6DD-4CAC-8F32-663DA21A4BB6}" dt="2024-05-14T12:35:19.001" v="199" actId="20577"/>
          <ac:spMkLst>
            <pc:docMk/>
            <pc:sldMk cId="0" sldId="324"/>
            <ac:spMk id="73730" creationId="{2FD53B8F-0FA7-AF7D-6123-8A1E9B45A65F}"/>
          </ac:spMkLst>
        </pc:spChg>
      </pc:sldChg>
      <pc:sldChg chg="modSp add">
        <pc:chgData name="Ganavi M" userId="aa0847465628f3dc" providerId="Windows Live" clId="Web-{32733306-D6DD-4CAC-8F32-663DA21A4BB6}" dt="2024-05-14T12:48:47.864" v="363" actId="1076"/>
        <pc:sldMkLst>
          <pc:docMk/>
          <pc:sldMk cId="0" sldId="329"/>
        </pc:sldMkLst>
        <pc:spChg chg="mod">
          <ac:chgData name="Ganavi M" userId="aa0847465628f3dc" providerId="Windows Live" clId="Web-{32733306-D6DD-4CAC-8F32-663DA21A4BB6}" dt="2024-05-14T12:48:47.864" v="363" actId="1076"/>
          <ac:spMkLst>
            <pc:docMk/>
            <pc:sldMk cId="0" sldId="329"/>
            <ac:spMk id="78849" creationId="{F574EDAA-6018-F420-ECB4-DA090AC046D0}"/>
          </ac:spMkLst>
        </pc:spChg>
      </pc:sldChg>
      <pc:sldChg chg="modSp add">
        <pc:chgData name="Ganavi M" userId="aa0847465628f3dc" providerId="Windows Live" clId="Web-{32733306-D6DD-4CAC-8F32-663DA21A4BB6}" dt="2024-05-14T12:36:23.646" v="214" actId="20577"/>
        <pc:sldMkLst>
          <pc:docMk/>
          <pc:sldMk cId="0" sldId="330"/>
        </pc:sldMkLst>
        <pc:spChg chg="mod">
          <ac:chgData name="Ganavi M" userId="aa0847465628f3dc" providerId="Windows Live" clId="Web-{32733306-D6DD-4CAC-8F32-663DA21A4BB6}" dt="2024-05-14T12:36:23.646" v="214" actId="20577"/>
          <ac:spMkLst>
            <pc:docMk/>
            <pc:sldMk cId="0" sldId="330"/>
            <ac:spMk id="79874" creationId="{DC887EF8-42BB-B803-ED3F-45DE488198E4}"/>
          </ac:spMkLst>
        </pc:spChg>
      </pc:sldChg>
      <pc:sldChg chg="modSp add">
        <pc:chgData name="Ganavi M" userId="aa0847465628f3dc" providerId="Windows Live" clId="Web-{32733306-D6DD-4CAC-8F32-663DA21A4BB6}" dt="2024-05-14T12:36:49.132" v="218" actId="1076"/>
        <pc:sldMkLst>
          <pc:docMk/>
          <pc:sldMk cId="0" sldId="335"/>
        </pc:sldMkLst>
        <pc:spChg chg="mod">
          <ac:chgData name="Ganavi M" userId="aa0847465628f3dc" providerId="Windows Live" clId="Web-{32733306-D6DD-4CAC-8F32-663DA21A4BB6}" dt="2024-05-14T12:36:33.350" v="215" actId="1076"/>
          <ac:spMkLst>
            <pc:docMk/>
            <pc:sldMk cId="0" sldId="335"/>
            <ac:spMk id="84993" creationId="{C752D7C9-346F-7B04-0A7F-73B3069561F8}"/>
          </ac:spMkLst>
        </pc:spChg>
        <pc:spChg chg="mod">
          <ac:chgData name="Ganavi M" userId="aa0847465628f3dc" providerId="Windows Live" clId="Web-{32733306-D6DD-4CAC-8F32-663DA21A4BB6}" dt="2024-05-14T12:36:49.132" v="218" actId="1076"/>
          <ac:spMkLst>
            <pc:docMk/>
            <pc:sldMk cId="0" sldId="335"/>
            <ac:spMk id="84994" creationId="{519E13E0-E5B7-2D19-A0BC-7AA57DFAF84C}"/>
          </ac:spMkLst>
        </pc:spChg>
      </pc:sldChg>
      <pc:sldChg chg="modSp add">
        <pc:chgData name="Ganavi M" userId="aa0847465628f3dc" providerId="Windows Live" clId="Web-{32733306-D6DD-4CAC-8F32-663DA21A4BB6}" dt="2024-05-14T12:37:04.289" v="220" actId="1076"/>
        <pc:sldMkLst>
          <pc:docMk/>
          <pc:sldMk cId="0" sldId="337"/>
        </pc:sldMkLst>
        <pc:spChg chg="mod">
          <ac:chgData name="Ganavi M" userId="aa0847465628f3dc" providerId="Windows Live" clId="Web-{32733306-D6DD-4CAC-8F32-663DA21A4BB6}" dt="2024-05-14T12:37:04.289" v="220" actId="1076"/>
          <ac:spMkLst>
            <pc:docMk/>
            <pc:sldMk cId="0" sldId="337"/>
            <ac:spMk id="87041" creationId="{6F5F3D5E-54BC-289C-1CC2-B7CE80B2DB93}"/>
          </ac:spMkLst>
        </pc:spChg>
      </pc:sldChg>
      <pc:sldChg chg="add">
        <pc:chgData name="Ganavi M" userId="aa0847465628f3dc" providerId="Windows Live" clId="Web-{32733306-D6DD-4CAC-8F32-663DA21A4BB6}" dt="2024-05-14T12:30:35.765" v="151"/>
        <pc:sldMkLst>
          <pc:docMk/>
          <pc:sldMk cId="0" sldId="338"/>
        </pc:sldMkLst>
      </pc:sldChg>
      <pc:sldChg chg="modSp add">
        <pc:chgData name="Ganavi M" userId="aa0847465628f3dc" providerId="Windows Live" clId="Web-{32733306-D6DD-4CAC-8F32-663DA21A4BB6}" dt="2024-05-14T12:37:30.994" v="225" actId="14100"/>
        <pc:sldMkLst>
          <pc:docMk/>
          <pc:sldMk cId="0" sldId="339"/>
        </pc:sldMkLst>
        <pc:spChg chg="mod">
          <ac:chgData name="Ganavi M" userId="aa0847465628f3dc" providerId="Windows Live" clId="Web-{32733306-D6DD-4CAC-8F32-663DA21A4BB6}" dt="2024-05-14T12:37:10.977" v="221" actId="1076"/>
          <ac:spMkLst>
            <pc:docMk/>
            <pc:sldMk cId="0" sldId="339"/>
            <ac:spMk id="89089" creationId="{2655EBED-AA32-DF17-BDE9-5BA85D8B91E9}"/>
          </ac:spMkLst>
        </pc:spChg>
        <pc:spChg chg="mod">
          <ac:chgData name="Ganavi M" userId="aa0847465628f3dc" providerId="Windows Live" clId="Web-{32733306-D6DD-4CAC-8F32-663DA21A4BB6}" dt="2024-05-14T12:37:30.994" v="225" actId="14100"/>
          <ac:spMkLst>
            <pc:docMk/>
            <pc:sldMk cId="0" sldId="339"/>
            <ac:spMk id="89090" creationId="{FBC49B8C-B80B-5BB6-207A-B16BFCF9C82B}"/>
          </ac:spMkLst>
        </pc:spChg>
      </pc:sldChg>
      <pc:sldChg chg="modSp add">
        <pc:chgData name="Ganavi M" userId="aa0847465628f3dc" providerId="Windows Live" clId="Web-{32733306-D6DD-4CAC-8F32-663DA21A4BB6}" dt="2024-05-14T12:37:40.901" v="227" actId="1076"/>
        <pc:sldMkLst>
          <pc:docMk/>
          <pc:sldMk cId="0" sldId="343"/>
        </pc:sldMkLst>
        <pc:spChg chg="mod">
          <ac:chgData name="Ganavi M" userId="aa0847465628f3dc" providerId="Windows Live" clId="Web-{32733306-D6DD-4CAC-8F32-663DA21A4BB6}" dt="2024-05-14T12:37:37.510" v="226" actId="1076"/>
          <ac:spMkLst>
            <pc:docMk/>
            <pc:sldMk cId="0" sldId="343"/>
            <ac:spMk id="93185" creationId="{D8894B91-BB2F-FA5A-9AF8-5A25217132E8}"/>
          </ac:spMkLst>
        </pc:spChg>
        <pc:spChg chg="mod">
          <ac:chgData name="Ganavi M" userId="aa0847465628f3dc" providerId="Windows Live" clId="Web-{32733306-D6DD-4CAC-8F32-663DA21A4BB6}" dt="2024-05-14T12:37:40.901" v="227" actId="1076"/>
          <ac:spMkLst>
            <pc:docMk/>
            <pc:sldMk cId="0" sldId="343"/>
            <ac:spMk id="93186" creationId="{D3F98DA7-D846-0135-067C-4ACB946CC2A2}"/>
          </ac:spMkLst>
        </pc:spChg>
      </pc:sldChg>
      <pc:sldChg chg="modSp add">
        <pc:chgData name="Ganavi M" userId="aa0847465628f3dc" providerId="Windows Live" clId="Web-{32733306-D6DD-4CAC-8F32-663DA21A4BB6}" dt="2024-05-14T12:40:45.615" v="272" actId="14100"/>
        <pc:sldMkLst>
          <pc:docMk/>
          <pc:sldMk cId="0" sldId="344"/>
        </pc:sldMkLst>
        <pc:spChg chg="mod">
          <ac:chgData name="Ganavi M" userId="aa0847465628f3dc" providerId="Windows Live" clId="Web-{32733306-D6DD-4CAC-8F32-663DA21A4BB6}" dt="2024-05-14T12:37:46.698" v="228" actId="1076"/>
          <ac:spMkLst>
            <pc:docMk/>
            <pc:sldMk cId="0" sldId="344"/>
            <ac:spMk id="94209" creationId="{2F5FCBFC-DD9B-89B2-C2ED-A986D0E9CE99}"/>
          </ac:spMkLst>
        </pc:spChg>
        <pc:spChg chg="mod">
          <ac:chgData name="Ganavi M" userId="aa0847465628f3dc" providerId="Windows Live" clId="Web-{32733306-D6DD-4CAC-8F32-663DA21A4BB6}" dt="2024-05-14T12:40:45.615" v="272" actId="14100"/>
          <ac:spMkLst>
            <pc:docMk/>
            <pc:sldMk cId="0" sldId="344"/>
            <ac:spMk id="94210" creationId="{71BBD4EA-C7A6-7CC2-8580-275DB2925464}"/>
          </ac:spMkLst>
        </pc:spChg>
      </pc:sldChg>
      <pc:sldChg chg="addSp delSp modSp add del">
        <pc:chgData name="Ganavi M" userId="aa0847465628f3dc" providerId="Windows Live" clId="Web-{32733306-D6DD-4CAC-8F32-663DA21A4BB6}" dt="2024-05-14T12:38:53.702" v="241"/>
        <pc:sldMkLst>
          <pc:docMk/>
          <pc:sldMk cId="0" sldId="345"/>
        </pc:sldMkLst>
        <pc:spChg chg="add del mod">
          <ac:chgData name="Ganavi M" userId="aa0847465628f3dc" providerId="Windows Live" clId="Web-{32733306-D6DD-4CAC-8F32-663DA21A4BB6}" dt="2024-05-14T12:38:13.121" v="232"/>
          <ac:spMkLst>
            <pc:docMk/>
            <pc:sldMk cId="0" sldId="345"/>
            <ac:spMk id="3" creationId="{C2C222F4-3A14-DF0C-3E44-1C7D713542F3}"/>
          </ac:spMkLst>
        </pc:spChg>
        <pc:spChg chg="add del mod">
          <ac:chgData name="Ganavi M" userId="aa0847465628f3dc" providerId="Windows Live" clId="Web-{32733306-D6DD-4CAC-8F32-663DA21A4BB6}" dt="2024-05-14T12:38:13.121" v="232"/>
          <ac:spMkLst>
            <pc:docMk/>
            <pc:sldMk cId="0" sldId="345"/>
            <ac:spMk id="95233" creationId="{75C41398-6290-662B-86E5-1F1E131D52B1}"/>
          </ac:spMkLst>
        </pc:spChg>
        <pc:spChg chg="mod">
          <ac:chgData name="Ganavi M" userId="aa0847465628f3dc" providerId="Windows Live" clId="Web-{32733306-D6DD-4CAC-8F32-663DA21A4BB6}" dt="2024-05-14T12:38:32.013" v="233" actId="20577"/>
          <ac:spMkLst>
            <pc:docMk/>
            <pc:sldMk cId="0" sldId="345"/>
            <ac:spMk id="95234" creationId="{827BA5D1-BA55-BBB2-1A08-338571A1CBD5}"/>
          </ac:spMkLst>
        </pc:spChg>
      </pc:sldChg>
      <pc:sldChg chg="modSp add del">
        <pc:chgData name="Ganavi M" userId="aa0847465628f3dc" providerId="Windows Live" clId="Web-{32733306-D6DD-4CAC-8F32-663DA21A4BB6}" dt="2024-05-14T12:39:13.875" v="252"/>
        <pc:sldMkLst>
          <pc:docMk/>
          <pc:sldMk cId="0" sldId="346"/>
        </pc:sldMkLst>
        <pc:spChg chg="mod">
          <ac:chgData name="Ganavi M" userId="aa0847465628f3dc" providerId="Windows Live" clId="Web-{32733306-D6DD-4CAC-8F32-663DA21A4BB6}" dt="2024-05-14T12:38:57.874" v="242" actId="20577"/>
          <ac:spMkLst>
            <pc:docMk/>
            <pc:sldMk cId="0" sldId="346"/>
            <ac:spMk id="96258" creationId="{473C36FD-89B6-2F02-70C1-E0AE0B0E5890}"/>
          </ac:spMkLst>
        </pc:spChg>
      </pc:sldChg>
      <pc:sldChg chg="add">
        <pc:chgData name="Ganavi M" userId="aa0847465628f3dc" providerId="Windows Live" clId="Web-{32733306-D6DD-4CAC-8F32-663DA21A4BB6}" dt="2024-05-14T12:30:35.827" v="157"/>
        <pc:sldMkLst>
          <pc:docMk/>
          <pc:sldMk cId="0" sldId="347"/>
        </pc:sldMkLst>
      </pc:sldChg>
      <pc:sldChg chg="modSp">
        <pc:chgData name="Ganavi M" userId="aa0847465628f3dc" providerId="Windows Live" clId="Web-{32733306-D6DD-4CAC-8F32-663DA21A4BB6}" dt="2024-05-14T08:56:20.686" v="11" actId="14100"/>
        <pc:sldMkLst>
          <pc:docMk/>
          <pc:sldMk cId="2464132484" sldId="372"/>
        </pc:sldMkLst>
        <pc:spChg chg="mod">
          <ac:chgData name="Ganavi M" userId="aa0847465628f3dc" providerId="Windows Live" clId="Web-{32733306-D6DD-4CAC-8F32-663DA21A4BB6}" dt="2024-05-14T08:56:20.686" v="11" actId="14100"/>
          <ac:spMkLst>
            <pc:docMk/>
            <pc:sldMk cId="2464132484" sldId="372"/>
            <ac:spMk id="19459" creationId="{4CB9A8D4-7F2E-1DF8-9942-267F5212D5A3}"/>
          </ac:spMkLst>
        </pc:spChg>
      </pc:sldChg>
      <pc:sldChg chg="modSp">
        <pc:chgData name="Ganavi M" userId="aa0847465628f3dc" providerId="Windows Live" clId="Web-{32733306-D6DD-4CAC-8F32-663DA21A4BB6}" dt="2024-05-14T08:56:38.327" v="17" actId="1076"/>
        <pc:sldMkLst>
          <pc:docMk/>
          <pc:sldMk cId="1472793855" sldId="373"/>
        </pc:sldMkLst>
        <pc:spChg chg="mod">
          <ac:chgData name="Ganavi M" userId="aa0847465628f3dc" providerId="Windows Live" clId="Web-{32733306-D6DD-4CAC-8F32-663DA21A4BB6}" dt="2024-05-14T08:56:38.327" v="17" actId="1076"/>
          <ac:spMkLst>
            <pc:docMk/>
            <pc:sldMk cId="1472793855" sldId="373"/>
            <ac:spMk id="21506" creationId="{D5901826-5E12-5B24-BBB9-2B8E9E95E8E8}"/>
          </ac:spMkLst>
        </pc:spChg>
        <pc:spChg chg="mod">
          <ac:chgData name="Ganavi M" userId="aa0847465628f3dc" providerId="Windows Live" clId="Web-{32733306-D6DD-4CAC-8F32-663DA21A4BB6}" dt="2024-05-14T08:56:35.905" v="16" actId="1076"/>
          <ac:spMkLst>
            <pc:docMk/>
            <pc:sldMk cId="1472793855" sldId="373"/>
            <ac:spMk id="21507" creationId="{C39545F0-F5B5-C67D-3230-D8DEECD258A6}"/>
          </ac:spMkLst>
        </pc:spChg>
      </pc:sldChg>
      <pc:sldChg chg="modSp">
        <pc:chgData name="Ganavi M" userId="aa0847465628f3dc" providerId="Windows Live" clId="Web-{32733306-D6DD-4CAC-8F32-663DA21A4BB6}" dt="2024-05-14T08:57:02.265" v="23" actId="1076"/>
        <pc:sldMkLst>
          <pc:docMk/>
          <pc:sldMk cId="4102406037" sldId="374"/>
        </pc:sldMkLst>
        <pc:spChg chg="mod">
          <ac:chgData name="Ganavi M" userId="aa0847465628f3dc" providerId="Windows Live" clId="Web-{32733306-D6DD-4CAC-8F32-663DA21A4BB6}" dt="2024-05-14T08:57:02.265" v="23" actId="1076"/>
          <ac:spMkLst>
            <pc:docMk/>
            <pc:sldMk cId="4102406037" sldId="374"/>
            <ac:spMk id="22530" creationId="{B59C8944-CB8C-CFDF-361F-9DCFDF8C7E25}"/>
          </ac:spMkLst>
        </pc:spChg>
        <pc:spChg chg="mod">
          <ac:chgData name="Ganavi M" userId="aa0847465628f3dc" providerId="Windows Live" clId="Web-{32733306-D6DD-4CAC-8F32-663DA21A4BB6}" dt="2024-05-14T08:56:56.703" v="22" actId="14100"/>
          <ac:spMkLst>
            <pc:docMk/>
            <pc:sldMk cId="4102406037" sldId="374"/>
            <ac:spMk id="22531" creationId="{036B2624-42BA-6DC1-FDFF-46DD5AFCB626}"/>
          </ac:spMkLst>
        </pc:spChg>
      </pc:sldChg>
      <pc:sldChg chg="addSp delSp modSp del">
        <pc:chgData name="Ganavi M" userId="aa0847465628f3dc" providerId="Windows Live" clId="Web-{32733306-D6DD-4CAC-8F32-663DA21A4BB6}" dt="2024-05-14T09:00:46.351" v="54"/>
        <pc:sldMkLst>
          <pc:docMk/>
          <pc:sldMk cId="1875591924" sldId="375"/>
        </pc:sldMkLst>
        <pc:spChg chg="add mod">
          <ac:chgData name="Ganavi M" userId="aa0847465628f3dc" providerId="Windows Live" clId="Web-{32733306-D6DD-4CAC-8F32-663DA21A4BB6}" dt="2024-05-14T08:59:29.114" v="32"/>
          <ac:spMkLst>
            <pc:docMk/>
            <pc:sldMk cId="1875591924" sldId="375"/>
            <ac:spMk id="3" creationId="{17DEB0CD-0621-12C4-8936-09216316A434}"/>
          </ac:spMkLst>
        </pc:spChg>
        <pc:spChg chg="add mod">
          <ac:chgData name="Ganavi M" userId="aa0847465628f3dc" providerId="Windows Live" clId="Web-{32733306-D6DD-4CAC-8F32-663DA21A4BB6}" dt="2024-05-14T08:59:29.254" v="33"/>
          <ac:spMkLst>
            <pc:docMk/>
            <pc:sldMk cId="1875591924" sldId="375"/>
            <ac:spMk id="5" creationId="{118A535F-F45C-7B0A-DA19-39A04778A182}"/>
          </ac:spMkLst>
        </pc:spChg>
        <pc:spChg chg="del mod">
          <ac:chgData name="Ganavi M" userId="aa0847465628f3dc" providerId="Windows Live" clId="Web-{32733306-D6DD-4CAC-8F32-663DA21A4BB6}" dt="2024-05-14T08:59:29.254" v="33"/>
          <ac:spMkLst>
            <pc:docMk/>
            <pc:sldMk cId="1875591924" sldId="375"/>
            <ac:spMk id="25603" creationId="{D694AA26-A117-61E7-D025-3C7357E88DC0}"/>
          </ac:spMkLst>
        </pc:spChg>
        <pc:spChg chg="del mod">
          <ac:chgData name="Ganavi M" userId="aa0847465628f3dc" providerId="Windows Live" clId="Web-{32733306-D6DD-4CAC-8F32-663DA21A4BB6}" dt="2024-05-14T08:59:29.114" v="32"/>
          <ac:spMkLst>
            <pc:docMk/>
            <pc:sldMk cId="1875591924" sldId="375"/>
            <ac:spMk id="25605" creationId="{7CEE7043-EA45-99E5-7C0C-A6FFBC9D6832}"/>
          </ac:spMkLst>
        </pc:spChg>
      </pc:sldChg>
      <pc:sldChg chg="modSp">
        <pc:chgData name="Ganavi M" userId="aa0847465628f3dc" providerId="Windows Live" clId="Web-{32733306-D6DD-4CAC-8F32-663DA21A4BB6}" dt="2024-05-14T09:01:18.575" v="59" actId="20577"/>
        <pc:sldMkLst>
          <pc:docMk/>
          <pc:sldMk cId="977804017" sldId="376"/>
        </pc:sldMkLst>
        <pc:spChg chg="mod">
          <ac:chgData name="Ganavi M" userId="aa0847465628f3dc" providerId="Windows Live" clId="Web-{32733306-D6DD-4CAC-8F32-663DA21A4BB6}" dt="2024-05-14T09:01:18.575" v="59" actId="20577"/>
          <ac:spMkLst>
            <pc:docMk/>
            <pc:sldMk cId="977804017" sldId="376"/>
            <ac:spMk id="46083" creationId="{1AAF456B-ADF7-4BBC-A1FA-719C00D68DD6}"/>
          </ac:spMkLst>
        </pc:spChg>
      </pc:sldChg>
      <pc:sldChg chg="modSp">
        <pc:chgData name="Ganavi M" userId="aa0847465628f3dc" providerId="Windows Live" clId="Web-{32733306-D6DD-4CAC-8F32-663DA21A4BB6}" dt="2024-05-14T09:01:09.543" v="58" actId="20577"/>
        <pc:sldMkLst>
          <pc:docMk/>
          <pc:sldMk cId="3388416622" sldId="377"/>
        </pc:sldMkLst>
        <pc:spChg chg="mod">
          <ac:chgData name="Ganavi M" userId="aa0847465628f3dc" providerId="Windows Live" clId="Web-{32733306-D6DD-4CAC-8F32-663DA21A4BB6}" dt="2024-05-14T09:01:01.465" v="57" actId="1076"/>
          <ac:spMkLst>
            <pc:docMk/>
            <pc:sldMk cId="3388416622" sldId="377"/>
            <ac:spMk id="28674" creationId="{84491F47-BB8B-06C4-CA87-A9B2E715F399}"/>
          </ac:spMkLst>
        </pc:spChg>
        <pc:spChg chg="mod">
          <ac:chgData name="Ganavi M" userId="aa0847465628f3dc" providerId="Windows Live" clId="Web-{32733306-D6DD-4CAC-8F32-663DA21A4BB6}" dt="2024-05-14T09:01:09.543" v="58" actId="20577"/>
          <ac:spMkLst>
            <pc:docMk/>
            <pc:sldMk cId="3388416622" sldId="377"/>
            <ac:spMk id="28675" creationId="{600FD387-508B-58B1-6F50-C9E105B5B1E9}"/>
          </ac:spMkLst>
        </pc:spChg>
      </pc:sldChg>
      <pc:sldChg chg="modSp">
        <pc:chgData name="Ganavi M" userId="aa0847465628f3dc" providerId="Windows Live" clId="Web-{32733306-D6DD-4CAC-8F32-663DA21A4BB6}" dt="2024-05-14T09:03:00.094" v="76" actId="1076"/>
        <pc:sldMkLst>
          <pc:docMk/>
          <pc:sldMk cId="3294021875" sldId="378"/>
        </pc:sldMkLst>
        <pc:spChg chg="mod">
          <ac:chgData name="Ganavi M" userId="aa0847465628f3dc" providerId="Windows Live" clId="Web-{32733306-D6DD-4CAC-8F32-663DA21A4BB6}" dt="2024-05-14T09:03:00.094" v="76" actId="1076"/>
          <ac:spMkLst>
            <pc:docMk/>
            <pc:sldMk cId="3294021875" sldId="378"/>
            <ac:spMk id="29698" creationId="{D45FBA5C-A57D-20BA-B836-8A12ABA4F2CA}"/>
          </ac:spMkLst>
        </pc:spChg>
        <pc:spChg chg="mod">
          <ac:chgData name="Ganavi M" userId="aa0847465628f3dc" providerId="Windows Live" clId="Web-{32733306-D6DD-4CAC-8F32-663DA21A4BB6}" dt="2024-05-14T09:02:57.781" v="75" actId="20577"/>
          <ac:spMkLst>
            <pc:docMk/>
            <pc:sldMk cId="3294021875" sldId="378"/>
            <ac:spMk id="29699" creationId="{9CF4395D-9D7A-F786-5F2A-A97F2EA55831}"/>
          </ac:spMkLst>
        </pc:spChg>
      </pc:sldChg>
      <pc:sldChg chg="modSp">
        <pc:chgData name="Ganavi M" userId="aa0847465628f3dc" providerId="Windows Live" clId="Web-{32733306-D6DD-4CAC-8F32-663DA21A4BB6}" dt="2024-05-14T09:03:20.719" v="80" actId="1076"/>
        <pc:sldMkLst>
          <pc:docMk/>
          <pc:sldMk cId="3117511213" sldId="379"/>
        </pc:sldMkLst>
        <pc:spChg chg="mod">
          <ac:chgData name="Ganavi M" userId="aa0847465628f3dc" providerId="Windows Live" clId="Web-{32733306-D6DD-4CAC-8F32-663DA21A4BB6}" dt="2024-05-14T09:03:20.719" v="80" actId="1076"/>
          <ac:spMkLst>
            <pc:docMk/>
            <pc:sldMk cId="3117511213" sldId="379"/>
            <ac:spMk id="30722" creationId="{E56EDAD6-22CA-A1AC-6AAC-AAA2073F7FCF}"/>
          </ac:spMkLst>
        </pc:spChg>
        <pc:spChg chg="mod">
          <ac:chgData name="Ganavi M" userId="aa0847465628f3dc" providerId="Windows Live" clId="Web-{32733306-D6DD-4CAC-8F32-663DA21A4BB6}" dt="2024-05-14T09:03:17.094" v="79" actId="14100"/>
          <ac:spMkLst>
            <pc:docMk/>
            <pc:sldMk cId="3117511213" sldId="379"/>
            <ac:spMk id="30723" creationId="{2BD7593D-E319-433C-B134-ABCC646C2035}"/>
          </ac:spMkLst>
        </pc:spChg>
      </pc:sldChg>
      <pc:sldChg chg="modSp">
        <pc:chgData name="Ganavi M" userId="aa0847465628f3dc" providerId="Windows Live" clId="Web-{32733306-D6DD-4CAC-8F32-663DA21A4BB6}" dt="2024-05-14T09:03:56.221" v="85" actId="14100"/>
        <pc:sldMkLst>
          <pc:docMk/>
          <pc:sldMk cId="2952366047" sldId="380"/>
        </pc:sldMkLst>
        <pc:spChg chg="mod">
          <ac:chgData name="Ganavi M" userId="aa0847465628f3dc" providerId="Windows Live" clId="Web-{32733306-D6DD-4CAC-8F32-663DA21A4BB6}" dt="2024-05-14T09:03:56.221" v="85" actId="14100"/>
          <ac:spMkLst>
            <pc:docMk/>
            <pc:sldMk cId="2952366047" sldId="380"/>
            <ac:spMk id="34819" creationId="{CFA2C463-C00B-9999-829A-39E745352EAF}"/>
          </ac:spMkLst>
        </pc:spChg>
      </pc:sldChg>
      <pc:sldChg chg="modSp">
        <pc:chgData name="Ganavi M" userId="aa0847465628f3dc" providerId="Windows Live" clId="Web-{32733306-D6DD-4CAC-8F32-663DA21A4BB6}" dt="2024-05-14T09:04:15.659" v="88" actId="1076"/>
        <pc:sldMkLst>
          <pc:docMk/>
          <pc:sldMk cId="3277102960" sldId="381"/>
        </pc:sldMkLst>
        <pc:spChg chg="mod">
          <ac:chgData name="Ganavi M" userId="aa0847465628f3dc" providerId="Windows Live" clId="Web-{32733306-D6DD-4CAC-8F32-663DA21A4BB6}" dt="2024-05-14T09:04:15.659" v="88" actId="1076"/>
          <ac:spMkLst>
            <pc:docMk/>
            <pc:sldMk cId="3277102960" sldId="381"/>
            <ac:spMk id="36867" creationId="{955EC831-2FA7-F604-15B5-3769E6A95826}"/>
          </ac:spMkLst>
        </pc:spChg>
      </pc:sldChg>
      <pc:sldChg chg="modSp">
        <pc:chgData name="Ganavi M" userId="aa0847465628f3dc" providerId="Windows Live" clId="Web-{32733306-D6DD-4CAC-8F32-663DA21A4BB6}" dt="2024-05-14T09:13:05.050" v="117" actId="20577"/>
        <pc:sldMkLst>
          <pc:docMk/>
          <pc:sldMk cId="2143468230" sldId="382"/>
        </pc:sldMkLst>
        <pc:spChg chg="mod">
          <ac:chgData name="Ganavi M" userId="aa0847465628f3dc" providerId="Windows Live" clId="Web-{32733306-D6DD-4CAC-8F32-663DA21A4BB6}" dt="2024-05-14T09:12:43.565" v="112" actId="20577"/>
          <ac:spMkLst>
            <pc:docMk/>
            <pc:sldMk cId="2143468230" sldId="382"/>
            <ac:spMk id="37891" creationId="{95182584-9D68-4294-21BA-5BBA2DB07BEC}"/>
          </ac:spMkLst>
        </pc:spChg>
        <pc:spChg chg="mod">
          <ac:chgData name="Ganavi M" userId="aa0847465628f3dc" providerId="Windows Live" clId="Web-{32733306-D6DD-4CAC-8F32-663DA21A4BB6}" dt="2024-05-14T09:13:05.050" v="117" actId="20577"/>
          <ac:spMkLst>
            <pc:docMk/>
            <pc:sldMk cId="2143468230" sldId="382"/>
            <ac:spMk id="37893" creationId="{E1F9FC3F-AA30-E71B-5E39-E1615D3AA44E}"/>
          </ac:spMkLst>
        </pc:spChg>
      </pc:sldChg>
      <pc:sldChg chg="modSp">
        <pc:chgData name="Ganavi M" userId="aa0847465628f3dc" providerId="Windows Live" clId="Web-{32733306-D6DD-4CAC-8F32-663DA21A4BB6}" dt="2024-05-14T09:13:12.769" v="118" actId="14100"/>
        <pc:sldMkLst>
          <pc:docMk/>
          <pc:sldMk cId="1132800966" sldId="383"/>
        </pc:sldMkLst>
        <pc:spChg chg="mod">
          <ac:chgData name="Ganavi M" userId="aa0847465628f3dc" providerId="Windows Live" clId="Web-{32733306-D6DD-4CAC-8F32-663DA21A4BB6}" dt="2024-05-14T09:13:12.769" v="118" actId="14100"/>
          <ac:spMkLst>
            <pc:docMk/>
            <pc:sldMk cId="1132800966" sldId="383"/>
            <ac:spMk id="41987" creationId="{DCC2DF94-D073-DD2A-7BA8-B71605936ACC}"/>
          </ac:spMkLst>
        </pc:spChg>
      </pc:sldChg>
      <pc:sldChg chg="addSp delSp modSp new">
        <pc:chgData name="Ganavi M" userId="aa0847465628f3dc" providerId="Windows Live" clId="Web-{32733306-D6DD-4CAC-8F32-663DA21A4BB6}" dt="2024-05-14T09:00:37.428" v="53"/>
        <pc:sldMkLst>
          <pc:docMk/>
          <pc:sldMk cId="2075599241" sldId="385"/>
        </pc:sldMkLst>
        <pc:spChg chg="del">
          <ac:chgData name="Ganavi M" userId="aa0847465628f3dc" providerId="Windows Live" clId="Web-{32733306-D6DD-4CAC-8F32-663DA21A4BB6}" dt="2024-05-14T08:59:35.020" v="35"/>
          <ac:spMkLst>
            <pc:docMk/>
            <pc:sldMk cId="2075599241" sldId="385"/>
            <ac:spMk id="2" creationId="{E6A02CD2-D822-B712-A60E-E257D2930ED0}"/>
          </ac:spMkLst>
        </pc:spChg>
        <pc:spChg chg="del">
          <ac:chgData name="Ganavi M" userId="aa0847465628f3dc" providerId="Windows Live" clId="Web-{32733306-D6DD-4CAC-8F32-663DA21A4BB6}" dt="2024-05-14T08:59:35.020" v="34"/>
          <ac:spMkLst>
            <pc:docMk/>
            <pc:sldMk cId="2075599241" sldId="385"/>
            <ac:spMk id="3" creationId="{9D0B268F-0DC6-5FCD-2B0C-179C3742DBB7}"/>
          </ac:spMkLst>
        </pc:spChg>
        <pc:spChg chg="add del mod">
          <ac:chgData name="Ganavi M" userId="aa0847465628f3dc" providerId="Windows Live" clId="Web-{32733306-D6DD-4CAC-8F32-663DA21A4BB6}" dt="2024-05-14T09:00:04.365" v="45"/>
          <ac:spMkLst>
            <pc:docMk/>
            <pc:sldMk cId="2075599241" sldId="385"/>
            <ac:spMk id="4" creationId="{D694AA26-A117-61E7-D025-3C7357E88DC0}"/>
          </ac:spMkLst>
        </pc:spChg>
        <pc:spChg chg="add del mod">
          <ac:chgData name="Ganavi M" userId="aa0847465628f3dc" providerId="Windows Live" clId="Web-{32733306-D6DD-4CAC-8F32-663DA21A4BB6}" dt="2024-05-14T09:00:04.365" v="44"/>
          <ac:spMkLst>
            <pc:docMk/>
            <pc:sldMk cId="2075599241" sldId="385"/>
            <ac:spMk id="5" creationId="{7CEE7043-EA45-99E5-7C0C-A6FFBC9D6832}"/>
          </ac:spMkLst>
        </pc:spChg>
        <pc:spChg chg="add del mod">
          <ac:chgData name="Ganavi M" userId="aa0847465628f3dc" providerId="Windows Live" clId="Web-{32733306-D6DD-4CAC-8F32-663DA21A4BB6}" dt="2024-05-14T09:00:04.365" v="43"/>
          <ac:spMkLst>
            <pc:docMk/>
            <pc:sldMk cId="2075599241" sldId="385"/>
            <ac:spMk id="6" creationId="{D694AA26-A117-61E7-D025-3C7357E88DC0}"/>
          </ac:spMkLst>
        </pc:spChg>
        <pc:spChg chg="add del mod">
          <ac:chgData name="Ganavi M" userId="aa0847465628f3dc" providerId="Windows Live" clId="Web-{32733306-D6DD-4CAC-8F32-663DA21A4BB6}" dt="2024-05-14T09:00:04.365" v="42"/>
          <ac:spMkLst>
            <pc:docMk/>
            <pc:sldMk cId="2075599241" sldId="385"/>
            <ac:spMk id="7" creationId="{7CEE7043-EA45-99E5-7C0C-A6FFBC9D6832}"/>
          </ac:spMkLst>
        </pc:spChg>
        <pc:spChg chg="add mod">
          <ac:chgData name="Ganavi M" userId="aa0847465628f3dc" providerId="Windows Live" clId="Web-{32733306-D6DD-4CAC-8F32-663DA21A4BB6}" dt="2024-05-14T09:00:34.022" v="51"/>
          <ac:spMkLst>
            <pc:docMk/>
            <pc:sldMk cId="2075599241" sldId="385"/>
            <ac:spMk id="8" creationId="{D694AA26-A117-61E7-D025-3C7357E88DC0}"/>
          </ac:spMkLst>
        </pc:spChg>
        <pc:spChg chg="add mod">
          <ac:chgData name="Ganavi M" userId="aa0847465628f3dc" providerId="Windows Live" clId="Web-{32733306-D6DD-4CAC-8F32-663DA21A4BB6}" dt="2024-05-14T09:00:37.428" v="53"/>
          <ac:spMkLst>
            <pc:docMk/>
            <pc:sldMk cId="2075599241" sldId="385"/>
            <ac:spMk id="9" creationId="{7CEE7043-EA45-99E5-7C0C-A6FFBC9D6832}"/>
          </ac:spMkLst>
        </pc:spChg>
      </pc:sldChg>
      <pc:sldChg chg="add">
        <pc:chgData name="Ganavi M" userId="aa0847465628f3dc" providerId="Windows Live" clId="Web-{32733306-D6DD-4CAC-8F32-663DA21A4BB6}" dt="2024-05-14T12:30:35.406" v="119"/>
        <pc:sldMkLst>
          <pc:docMk/>
          <pc:sldMk cId="2934665462" sldId="386"/>
        </pc:sldMkLst>
      </pc:sldChg>
      <pc:sldChg chg="add">
        <pc:chgData name="Ganavi M" userId="aa0847465628f3dc" providerId="Windows Live" clId="Web-{32733306-D6DD-4CAC-8F32-663DA21A4BB6}" dt="2024-05-14T12:30:35.406" v="120"/>
        <pc:sldMkLst>
          <pc:docMk/>
          <pc:sldMk cId="79703509" sldId="387"/>
        </pc:sldMkLst>
      </pc:sldChg>
      <pc:sldChg chg="modSp add">
        <pc:chgData name="Ganavi M" userId="aa0847465628f3dc" providerId="Windows Live" clId="Web-{32733306-D6DD-4CAC-8F32-663DA21A4BB6}" dt="2024-05-14T12:41:47.197" v="276" actId="1076"/>
        <pc:sldMkLst>
          <pc:docMk/>
          <pc:sldMk cId="200961070" sldId="388"/>
        </pc:sldMkLst>
        <pc:spChg chg="mod">
          <ac:chgData name="Ganavi M" userId="aa0847465628f3dc" providerId="Windows Live" clId="Web-{32733306-D6DD-4CAC-8F32-663DA21A4BB6}" dt="2024-05-14T12:41:43.072" v="275" actId="1076"/>
          <ac:spMkLst>
            <pc:docMk/>
            <pc:sldMk cId="200961070" sldId="388"/>
            <ac:spMk id="6145" creationId="{33DFD1A5-3BAE-D3E4-9F61-590411256EFA}"/>
          </ac:spMkLst>
        </pc:spChg>
        <pc:spChg chg="mod">
          <ac:chgData name="Ganavi M" userId="aa0847465628f3dc" providerId="Windows Live" clId="Web-{32733306-D6DD-4CAC-8F32-663DA21A4BB6}" dt="2024-05-14T12:41:47.197" v="276" actId="1076"/>
          <ac:spMkLst>
            <pc:docMk/>
            <pc:sldMk cId="200961070" sldId="388"/>
            <ac:spMk id="6146" creationId="{03D0D7DA-FA2B-2B78-D623-C860EDCA40F6}"/>
          </ac:spMkLst>
        </pc:spChg>
      </pc:sldChg>
      <pc:sldChg chg="modSp add">
        <pc:chgData name="Ganavi M" userId="aa0847465628f3dc" providerId="Windows Live" clId="Web-{32733306-D6DD-4CAC-8F32-663DA21A4BB6}" dt="2024-05-14T12:43:30.422" v="321" actId="20577"/>
        <pc:sldMkLst>
          <pc:docMk/>
          <pc:sldMk cId="3394725325" sldId="389"/>
        </pc:sldMkLst>
        <pc:spChg chg="mod">
          <ac:chgData name="Ganavi M" userId="aa0847465628f3dc" providerId="Windows Live" clId="Web-{32733306-D6DD-4CAC-8F32-663DA21A4BB6}" dt="2024-05-14T12:41:55.244" v="278" actId="20577"/>
          <ac:spMkLst>
            <pc:docMk/>
            <pc:sldMk cId="3394725325" sldId="389"/>
            <ac:spMk id="7169" creationId="{28918317-AF03-18AB-4724-97183577784C}"/>
          </ac:spMkLst>
        </pc:spChg>
        <pc:spChg chg="mod">
          <ac:chgData name="Ganavi M" userId="aa0847465628f3dc" providerId="Windows Live" clId="Web-{32733306-D6DD-4CAC-8F32-663DA21A4BB6}" dt="2024-05-14T12:43:30.422" v="321" actId="20577"/>
          <ac:spMkLst>
            <pc:docMk/>
            <pc:sldMk cId="3394725325" sldId="389"/>
            <ac:spMk id="7170" creationId="{F7415AB8-89B3-7BF4-1086-6DB975F74DD1}"/>
          </ac:spMkLst>
        </pc:spChg>
      </pc:sldChg>
      <pc:sldChg chg="modSp add del">
        <pc:chgData name="Ganavi M" userId="aa0847465628f3dc" providerId="Windows Live" clId="Web-{32733306-D6DD-4CAC-8F32-663DA21A4BB6}" dt="2024-05-14T12:43:32.891" v="322"/>
        <pc:sldMkLst>
          <pc:docMk/>
          <pc:sldMk cId="3949348385" sldId="390"/>
        </pc:sldMkLst>
        <pc:spChg chg="mod">
          <ac:chgData name="Ganavi M" userId="aa0847465628f3dc" providerId="Windows Live" clId="Web-{32733306-D6DD-4CAC-8F32-663DA21A4BB6}" dt="2024-05-14T12:42:12.214" v="281" actId="20577"/>
          <ac:spMkLst>
            <pc:docMk/>
            <pc:sldMk cId="3949348385" sldId="390"/>
            <ac:spMk id="9217" creationId="{52966288-22CD-749D-731C-02719856B854}"/>
          </ac:spMkLst>
        </pc:spChg>
        <pc:spChg chg="mod">
          <ac:chgData name="Ganavi M" userId="aa0847465628f3dc" providerId="Windows Live" clId="Web-{32733306-D6DD-4CAC-8F32-663DA21A4BB6}" dt="2024-05-14T12:42:35.856" v="289" actId="20577"/>
          <ac:spMkLst>
            <pc:docMk/>
            <pc:sldMk cId="3949348385" sldId="390"/>
            <ac:spMk id="9218" creationId="{8A8DB240-BEC9-A77B-5A0E-15EE353ABA4B}"/>
          </ac:spMkLst>
        </pc:spChg>
      </pc:sldChg>
      <pc:sldChg chg="modSp add">
        <pc:chgData name="Ganavi M" userId="aa0847465628f3dc" providerId="Windows Live" clId="Web-{32733306-D6DD-4CAC-8F32-663DA21A4BB6}" dt="2024-05-14T12:44:13.847" v="329" actId="1076"/>
        <pc:sldMkLst>
          <pc:docMk/>
          <pc:sldMk cId="1923285561" sldId="391"/>
        </pc:sldMkLst>
        <pc:spChg chg="mod">
          <ac:chgData name="Ganavi M" userId="aa0847465628f3dc" providerId="Windows Live" clId="Web-{32733306-D6DD-4CAC-8F32-663DA21A4BB6}" dt="2024-05-14T12:44:13.847" v="329" actId="1076"/>
          <ac:spMkLst>
            <pc:docMk/>
            <pc:sldMk cId="1923285561" sldId="391"/>
            <ac:spMk id="2" creationId="{B860017F-ABD7-3BF6-EE83-445A87436985}"/>
          </ac:spMkLst>
        </pc:spChg>
        <pc:spChg chg="mod">
          <ac:chgData name="Ganavi M" userId="aa0847465628f3dc" providerId="Windows Live" clId="Web-{32733306-D6DD-4CAC-8F32-663DA21A4BB6}" dt="2024-05-14T12:44:08.003" v="328" actId="1076"/>
          <ac:spMkLst>
            <pc:docMk/>
            <pc:sldMk cId="1923285561" sldId="391"/>
            <ac:spMk id="11265" creationId="{C3300457-C061-73E4-4684-558F8559C35F}"/>
          </ac:spMkLst>
        </pc:spChg>
      </pc:sldChg>
      <pc:sldChg chg="modSp add">
        <pc:chgData name="Ganavi M" userId="aa0847465628f3dc" providerId="Windows Live" clId="Web-{32733306-D6DD-4CAC-8F32-663DA21A4BB6}" dt="2024-05-14T12:45:12.507" v="338" actId="20577"/>
        <pc:sldMkLst>
          <pc:docMk/>
          <pc:sldMk cId="693874680" sldId="392"/>
        </pc:sldMkLst>
        <pc:spChg chg="mod">
          <ac:chgData name="Ganavi M" userId="aa0847465628f3dc" providerId="Windows Live" clId="Web-{32733306-D6DD-4CAC-8F32-663DA21A4BB6}" dt="2024-05-14T12:44:35.520" v="333" actId="1076"/>
          <ac:spMkLst>
            <pc:docMk/>
            <pc:sldMk cId="693874680" sldId="392"/>
            <ac:spMk id="2" creationId="{B860017F-ABD7-3BF6-EE83-445A87436985}"/>
          </ac:spMkLst>
        </pc:spChg>
        <pc:spChg chg="mod">
          <ac:chgData name="Ganavi M" userId="aa0847465628f3dc" providerId="Windows Live" clId="Web-{32733306-D6DD-4CAC-8F32-663DA21A4BB6}" dt="2024-05-14T12:45:12.507" v="338" actId="20577"/>
          <ac:spMkLst>
            <pc:docMk/>
            <pc:sldMk cId="693874680" sldId="392"/>
            <ac:spMk id="11265" creationId="{C3300457-C061-73E4-4684-558F8559C35F}"/>
          </ac:spMkLst>
        </pc:spChg>
      </pc:sldChg>
      <pc:sldChg chg="modSp add">
        <pc:chgData name="Ganavi M" userId="aa0847465628f3dc" providerId="Windows Live" clId="Web-{32733306-D6DD-4CAC-8F32-663DA21A4BB6}" dt="2024-05-14T12:44:56.365" v="337" actId="1076"/>
        <pc:sldMkLst>
          <pc:docMk/>
          <pc:sldMk cId="262968470" sldId="393"/>
        </pc:sldMkLst>
        <pc:spChg chg="mod">
          <ac:chgData name="Ganavi M" userId="aa0847465628f3dc" providerId="Windows Live" clId="Web-{32733306-D6DD-4CAC-8F32-663DA21A4BB6}" dt="2024-05-14T12:44:42.864" v="334" actId="1076"/>
          <ac:spMkLst>
            <pc:docMk/>
            <pc:sldMk cId="262968470" sldId="393"/>
            <ac:spMk id="2" creationId="{B860017F-ABD7-3BF6-EE83-445A87436985}"/>
          </ac:spMkLst>
        </pc:spChg>
        <pc:spChg chg="mod">
          <ac:chgData name="Ganavi M" userId="aa0847465628f3dc" providerId="Windows Live" clId="Web-{32733306-D6DD-4CAC-8F32-663DA21A4BB6}" dt="2024-05-14T12:44:56.365" v="337" actId="1076"/>
          <ac:spMkLst>
            <pc:docMk/>
            <pc:sldMk cId="262968470" sldId="393"/>
            <ac:spMk id="11265" creationId="{C3300457-C061-73E4-4684-558F8559C35F}"/>
          </ac:spMkLst>
        </pc:spChg>
      </pc:sldChg>
      <pc:sldChg chg="modSp add">
        <pc:chgData name="Ganavi M" userId="aa0847465628f3dc" providerId="Windows Live" clId="Web-{32733306-D6DD-4CAC-8F32-663DA21A4BB6}" dt="2024-05-14T12:48:23.237" v="362" actId="1076"/>
        <pc:sldMkLst>
          <pc:docMk/>
          <pc:sldMk cId="1562023490" sldId="394"/>
        </pc:sldMkLst>
        <pc:spChg chg="mod">
          <ac:chgData name="Ganavi M" userId="aa0847465628f3dc" providerId="Windows Live" clId="Web-{32733306-D6DD-4CAC-8F32-663DA21A4BB6}" dt="2024-05-14T12:32:31.210" v="173" actId="1076"/>
          <ac:spMkLst>
            <pc:docMk/>
            <pc:sldMk cId="1562023490" sldId="394"/>
            <ac:spMk id="44033" creationId="{44F52078-A1A5-1804-B9DC-C84EF15CA8AA}"/>
          </ac:spMkLst>
        </pc:spChg>
        <pc:spChg chg="mod">
          <ac:chgData name="Ganavi M" userId="aa0847465628f3dc" providerId="Windows Live" clId="Web-{32733306-D6DD-4CAC-8F32-663DA21A4BB6}" dt="2024-05-14T12:48:23.237" v="362" actId="1076"/>
          <ac:spMkLst>
            <pc:docMk/>
            <pc:sldMk cId="1562023490" sldId="394"/>
            <ac:spMk id="44034" creationId="{60D6A0D4-CF9D-B169-871F-70F26A0213AD}"/>
          </ac:spMkLst>
        </pc:spChg>
      </pc:sldChg>
      <pc:sldChg chg="modSp add">
        <pc:chgData name="Ganavi M" userId="aa0847465628f3dc" providerId="Windows Live" clId="Web-{32733306-D6DD-4CAC-8F32-663DA21A4BB6}" dt="2024-05-14T12:33:43.823" v="184" actId="1076"/>
        <pc:sldMkLst>
          <pc:docMk/>
          <pc:sldMk cId="1630098619" sldId="395"/>
        </pc:sldMkLst>
        <pc:spChg chg="mod">
          <ac:chgData name="Ganavi M" userId="aa0847465628f3dc" providerId="Windows Live" clId="Web-{32733306-D6DD-4CAC-8F32-663DA21A4BB6}" dt="2024-05-14T12:33:43.823" v="184" actId="1076"/>
          <ac:spMkLst>
            <pc:docMk/>
            <pc:sldMk cId="1630098619" sldId="395"/>
            <ac:spMk id="2" creationId="{DC6AA431-6E40-FF86-E3C5-26D18399C548}"/>
          </ac:spMkLst>
        </pc:spChg>
        <pc:spChg chg="mod">
          <ac:chgData name="Ganavi M" userId="aa0847465628f3dc" providerId="Windows Live" clId="Web-{32733306-D6DD-4CAC-8F32-663DA21A4BB6}" dt="2024-05-14T12:33:20.025" v="181" actId="1076"/>
          <ac:spMkLst>
            <pc:docMk/>
            <pc:sldMk cId="1630098619" sldId="395"/>
            <ac:spMk id="44033" creationId="{44F52078-A1A5-1804-B9DC-C84EF15CA8AA}"/>
          </ac:spMkLst>
        </pc:spChg>
      </pc:sldChg>
      <pc:sldChg chg="modSp add">
        <pc:chgData name="Ganavi M" userId="aa0847465628f3dc" providerId="Windows Live" clId="Web-{32733306-D6DD-4CAC-8F32-663DA21A4BB6}" dt="2024-05-14T12:34:08.122" v="190" actId="1076"/>
        <pc:sldMkLst>
          <pc:docMk/>
          <pc:sldMk cId="2698799792" sldId="396"/>
        </pc:sldMkLst>
        <pc:spChg chg="mod">
          <ac:chgData name="Ganavi M" userId="aa0847465628f3dc" providerId="Windows Live" clId="Web-{32733306-D6DD-4CAC-8F32-663DA21A4BB6}" dt="2024-05-14T12:34:04.122" v="189" actId="1076"/>
          <ac:spMkLst>
            <pc:docMk/>
            <pc:sldMk cId="2698799792" sldId="396"/>
            <ac:spMk id="2" creationId="{DC6AA431-6E40-FF86-E3C5-26D18399C548}"/>
          </ac:spMkLst>
        </pc:spChg>
        <pc:spChg chg="mod">
          <ac:chgData name="Ganavi M" userId="aa0847465628f3dc" providerId="Windows Live" clId="Web-{32733306-D6DD-4CAC-8F32-663DA21A4BB6}" dt="2024-05-14T12:34:08.122" v="190" actId="1076"/>
          <ac:spMkLst>
            <pc:docMk/>
            <pc:sldMk cId="2698799792" sldId="396"/>
            <ac:spMk id="44033" creationId="{44F52078-A1A5-1804-B9DC-C84EF15CA8AA}"/>
          </ac:spMkLst>
        </pc:spChg>
      </pc:sldChg>
      <pc:sldChg chg="modSp add">
        <pc:chgData name="Ganavi M" userId="aa0847465628f3dc" providerId="Windows Live" clId="Web-{32733306-D6DD-4CAC-8F32-663DA21A4BB6}" dt="2024-05-14T12:36:56.257" v="219" actId="1076"/>
        <pc:sldMkLst>
          <pc:docMk/>
          <pc:sldMk cId="3681710251" sldId="397"/>
        </pc:sldMkLst>
        <pc:spChg chg="mod">
          <ac:chgData name="Ganavi M" userId="aa0847465628f3dc" providerId="Windows Live" clId="Web-{32733306-D6DD-4CAC-8F32-663DA21A4BB6}" dt="2024-05-14T12:36:56.257" v="219" actId="1076"/>
          <ac:spMkLst>
            <pc:docMk/>
            <pc:sldMk cId="3681710251" sldId="397"/>
            <ac:spMk id="104449" creationId="{1171369F-7A5D-62C8-052E-C3722EB6B360}"/>
          </ac:spMkLst>
        </pc:spChg>
        <pc:spChg chg="mod">
          <ac:chgData name="Ganavi M" userId="aa0847465628f3dc" providerId="Windows Live" clId="Web-{32733306-D6DD-4CAC-8F32-663DA21A4BB6}" dt="2024-05-14T12:31:00.266" v="161" actId="1076"/>
          <ac:spMkLst>
            <pc:docMk/>
            <pc:sldMk cId="3681710251" sldId="397"/>
            <ac:spMk id="104450" creationId="{D69E2E7A-563A-68FA-3BDC-D8C43914764C}"/>
          </ac:spMkLst>
        </pc:spChg>
      </pc:sldChg>
      <pc:sldChg chg="modSp add">
        <pc:chgData name="Ganavi M" userId="aa0847465628f3dc" providerId="Windows Live" clId="Web-{32733306-D6DD-4CAC-8F32-663DA21A4BB6}" dt="2024-05-14T12:39:34.204" v="254" actId="14100"/>
        <pc:sldMkLst>
          <pc:docMk/>
          <pc:sldMk cId="1199473752" sldId="398"/>
        </pc:sldMkLst>
        <pc:spChg chg="mod">
          <ac:chgData name="Ganavi M" userId="aa0847465628f3dc" providerId="Windows Live" clId="Web-{32733306-D6DD-4CAC-8F32-663DA21A4BB6}" dt="2024-05-14T12:39:30.657" v="253" actId="1076"/>
          <ac:spMkLst>
            <pc:docMk/>
            <pc:sldMk cId="1199473752" sldId="398"/>
            <ac:spMk id="98305" creationId="{24D9630A-C9BD-221C-218E-7D1FB93332AF}"/>
          </ac:spMkLst>
        </pc:spChg>
        <pc:spChg chg="mod">
          <ac:chgData name="Ganavi M" userId="aa0847465628f3dc" providerId="Windows Live" clId="Web-{32733306-D6DD-4CAC-8F32-663DA21A4BB6}" dt="2024-05-14T12:39:34.204" v="254" actId="14100"/>
          <ac:spMkLst>
            <pc:docMk/>
            <pc:sldMk cId="1199473752" sldId="398"/>
            <ac:spMk id="98306" creationId="{19639F89-36A2-101A-C00D-F7C3DFB76416}"/>
          </ac:spMkLst>
        </pc:spChg>
      </pc:sldChg>
      <pc:sldChg chg="add">
        <pc:chgData name="Ganavi M" userId="aa0847465628f3dc" providerId="Windows Live" clId="Web-{32733306-D6DD-4CAC-8F32-663DA21A4BB6}" dt="2024-05-14T12:30:35.843" v="159"/>
        <pc:sldMkLst>
          <pc:docMk/>
          <pc:sldMk cId="3570841692" sldId="399"/>
        </pc:sldMkLst>
      </pc:sldChg>
      <pc:sldChg chg="modSp add del">
        <pc:chgData name="Ganavi M" userId="aa0847465628f3dc" providerId="Windows Live" clId="Web-{32733306-D6DD-4CAC-8F32-663DA21A4BB6}" dt="2024-05-14T12:40:51.084" v="273"/>
        <pc:sldMkLst>
          <pc:docMk/>
          <pc:sldMk cId="1777411275" sldId="400"/>
        </pc:sldMkLst>
        <pc:spChg chg="mod">
          <ac:chgData name="Ganavi M" userId="aa0847465628f3dc" providerId="Windows Live" clId="Web-{32733306-D6DD-4CAC-8F32-663DA21A4BB6}" dt="2024-05-14T12:40:21.895" v="261" actId="20577"/>
          <ac:spMkLst>
            <pc:docMk/>
            <pc:sldMk cId="1777411275" sldId="400"/>
            <ac:spMk id="100354" creationId="{9027ECA9-B991-541A-4E96-7286058985C2}"/>
          </ac:spMkLst>
        </pc:spChg>
      </pc:sldChg>
      <pc:sldMasterChg chg="addSldLayout">
        <pc:chgData name="Ganavi M" userId="aa0847465628f3dc" providerId="Windows Live" clId="Web-{32733306-D6DD-4CAC-8F32-663DA21A4BB6}" dt="2024-05-14T12:30:35.546" v="133"/>
        <pc:sldMasterMkLst>
          <pc:docMk/>
          <pc:sldMasterMk cId="2097714244" sldId="2147483768"/>
        </pc:sldMasterMkLst>
        <pc:sldLayoutChg chg="add">
          <pc:chgData name="Ganavi M" userId="aa0847465628f3dc" providerId="Windows Live" clId="Web-{32733306-D6DD-4CAC-8F32-663DA21A4BB6}" dt="2024-05-14T12:30:35.546" v="133"/>
          <pc:sldLayoutMkLst>
            <pc:docMk/>
            <pc:sldMasterMk cId="2097714244" sldId="2147483768"/>
            <pc:sldLayoutMk cId="2740357342" sldId="2147483786"/>
          </pc:sldLayoutMkLst>
        </pc:sldLayoutChg>
      </pc:sldMasterChg>
    </pc:docChg>
  </pc:docChgLst>
  <pc:docChgLst>
    <pc:chgData name="Ganavi M" userId="aa0847465628f3dc" providerId="Windows Live" clId="Web-{8F6D395A-2B83-437C-98DA-A97AF20F38C4}"/>
    <pc:docChg chg="addSld delSld modSld">
      <pc:chgData name="Ganavi M" userId="aa0847465628f3dc" providerId="Windows Live" clId="Web-{8F6D395A-2B83-437C-98DA-A97AF20F38C4}" dt="2024-05-14T06:59:25.529" v="217"/>
      <pc:docMkLst>
        <pc:docMk/>
      </pc:docMkLst>
      <pc:sldChg chg="addSp delSp modSp add">
        <pc:chgData name="Ganavi M" userId="aa0847465628f3dc" providerId="Windows Live" clId="Web-{8F6D395A-2B83-437C-98DA-A97AF20F38C4}" dt="2024-05-14T06:57:40.951" v="199" actId="14100"/>
        <pc:sldMkLst>
          <pc:docMk/>
          <pc:sldMk cId="0" sldId="256"/>
        </pc:sldMkLst>
        <pc:spChg chg="add del mod">
          <ac:chgData name="Ganavi M" userId="aa0847465628f3dc" providerId="Windows Live" clId="Web-{8F6D395A-2B83-437C-98DA-A97AF20F38C4}" dt="2024-05-14T06:57:30.232" v="198"/>
          <ac:spMkLst>
            <pc:docMk/>
            <pc:sldMk cId="0" sldId="256"/>
            <ac:spMk id="3" creationId="{87EE8AFC-56DB-4AC0-483E-2CD0AC5FD86A}"/>
          </ac:spMkLst>
        </pc:spChg>
        <pc:spChg chg="mod">
          <ac:chgData name="Ganavi M" userId="aa0847465628f3dc" providerId="Windows Live" clId="Web-{8F6D395A-2B83-437C-98DA-A97AF20F38C4}" dt="2024-05-14T06:57:40.951" v="199" actId="14100"/>
          <ac:spMkLst>
            <pc:docMk/>
            <pc:sldMk cId="0" sldId="256"/>
            <ac:spMk id="2050" creationId="{C8271514-E53E-FA9A-7068-603ADCA32ADB}"/>
          </ac:spMkLst>
        </pc:spChg>
        <pc:spChg chg="del mod">
          <ac:chgData name="Ganavi M" userId="aa0847465628f3dc" providerId="Windows Live" clId="Web-{8F6D395A-2B83-437C-98DA-A97AF20F38C4}" dt="2024-05-14T06:57:26.763" v="197"/>
          <ac:spMkLst>
            <pc:docMk/>
            <pc:sldMk cId="0" sldId="256"/>
            <ac:spMk id="2055" creationId="{7CC82A3B-79AD-F94B-861B-97229BCC373F}"/>
          </ac:spMkLst>
        </pc:spChg>
      </pc:sldChg>
      <pc:sldChg chg="modSp">
        <pc:chgData name="Ganavi M" userId="aa0847465628f3dc" providerId="Windows Live" clId="Web-{8F6D395A-2B83-437C-98DA-A97AF20F38C4}" dt="2024-05-14T06:41:15.278" v="117" actId="1076"/>
        <pc:sldMkLst>
          <pc:docMk/>
          <pc:sldMk cId="0" sldId="264"/>
        </pc:sldMkLst>
        <pc:spChg chg="mod">
          <ac:chgData name="Ganavi M" userId="aa0847465628f3dc" providerId="Windows Live" clId="Web-{8F6D395A-2B83-437C-98DA-A97AF20F38C4}" dt="2024-05-14T06:41:15.278" v="117" actId="1076"/>
          <ac:spMkLst>
            <pc:docMk/>
            <pc:sldMk cId="0" sldId="264"/>
            <ac:spMk id="19459" creationId="{3CE20BDD-8AF2-67BB-E624-C9493BF1CEF0}"/>
          </ac:spMkLst>
        </pc:spChg>
      </pc:sldChg>
      <pc:sldChg chg="modSp">
        <pc:chgData name="Ganavi M" userId="aa0847465628f3dc" providerId="Windows Live" clId="Web-{8F6D395A-2B83-437C-98DA-A97AF20F38C4}" dt="2024-05-14T06:50:21.278" v="143" actId="20577"/>
        <pc:sldMkLst>
          <pc:docMk/>
          <pc:sldMk cId="0" sldId="266"/>
        </pc:sldMkLst>
        <pc:spChg chg="mod">
          <ac:chgData name="Ganavi M" userId="aa0847465628f3dc" providerId="Windows Live" clId="Web-{8F6D395A-2B83-437C-98DA-A97AF20F38C4}" dt="2024-05-14T06:50:21.278" v="143" actId="20577"/>
          <ac:spMkLst>
            <pc:docMk/>
            <pc:sldMk cId="0" sldId="266"/>
            <ac:spMk id="21507" creationId="{B84BCA1F-D247-648D-7D3E-A4ECB9E45B37}"/>
          </ac:spMkLst>
        </pc:spChg>
      </pc:sldChg>
      <pc:sldChg chg="modSp">
        <pc:chgData name="Ganavi M" userId="aa0847465628f3dc" providerId="Windows Live" clId="Web-{8F6D395A-2B83-437C-98DA-A97AF20F38C4}" dt="2024-05-14T06:40:35.653" v="107" actId="1076"/>
        <pc:sldMkLst>
          <pc:docMk/>
          <pc:sldMk cId="0" sldId="267"/>
        </pc:sldMkLst>
        <pc:spChg chg="mod">
          <ac:chgData name="Ganavi M" userId="aa0847465628f3dc" providerId="Windows Live" clId="Web-{8F6D395A-2B83-437C-98DA-A97AF20F38C4}" dt="2024-05-14T06:40:35.653" v="107" actId="1076"/>
          <ac:spMkLst>
            <pc:docMk/>
            <pc:sldMk cId="0" sldId="267"/>
            <ac:spMk id="22530" creationId="{6C977CA6-6ED8-777B-63E8-C8B1B2DB4F74}"/>
          </ac:spMkLst>
        </pc:spChg>
        <pc:spChg chg="mod">
          <ac:chgData name="Ganavi M" userId="aa0847465628f3dc" providerId="Windows Live" clId="Web-{8F6D395A-2B83-437C-98DA-A97AF20F38C4}" dt="2024-05-14T06:40:31.903" v="106" actId="1076"/>
          <ac:spMkLst>
            <pc:docMk/>
            <pc:sldMk cId="0" sldId="267"/>
            <ac:spMk id="22531" creationId="{4AFADB09-66C3-C34C-986B-CDD474F02BC7}"/>
          </ac:spMkLst>
        </pc:spChg>
      </pc:sldChg>
      <pc:sldChg chg="modSp">
        <pc:chgData name="Ganavi M" userId="aa0847465628f3dc" providerId="Windows Live" clId="Web-{8F6D395A-2B83-437C-98DA-A97AF20F38C4}" dt="2024-05-14T06:40:11.418" v="103" actId="14100"/>
        <pc:sldMkLst>
          <pc:docMk/>
          <pc:sldMk cId="0" sldId="269"/>
        </pc:sldMkLst>
        <pc:spChg chg="mod">
          <ac:chgData name="Ganavi M" userId="aa0847465628f3dc" providerId="Windows Live" clId="Web-{8F6D395A-2B83-437C-98DA-A97AF20F38C4}" dt="2024-05-14T06:40:11.418" v="103" actId="14100"/>
          <ac:spMkLst>
            <pc:docMk/>
            <pc:sldMk cId="0" sldId="269"/>
            <ac:spMk id="24578" creationId="{B9E8AE2E-E3E8-6725-84FF-0F0C59E62392}"/>
          </ac:spMkLst>
        </pc:spChg>
        <pc:spChg chg="mod">
          <ac:chgData name="Ganavi M" userId="aa0847465628f3dc" providerId="Windows Live" clId="Web-{8F6D395A-2B83-437C-98DA-A97AF20F38C4}" dt="2024-05-14T06:40:03.543" v="101" actId="1076"/>
          <ac:spMkLst>
            <pc:docMk/>
            <pc:sldMk cId="0" sldId="269"/>
            <ac:spMk id="24579" creationId="{E6D0F82D-A6FD-1A9B-7AA2-AA01982A2490}"/>
          </ac:spMkLst>
        </pc:spChg>
      </pc:sldChg>
      <pc:sldChg chg="modSp">
        <pc:chgData name="Ganavi M" userId="aa0847465628f3dc" providerId="Windows Live" clId="Web-{8F6D395A-2B83-437C-98DA-A97AF20F38C4}" dt="2024-05-14T06:02:04.647" v="1" actId="20577"/>
        <pc:sldMkLst>
          <pc:docMk/>
          <pc:sldMk cId="4259797247" sldId="348"/>
        </pc:sldMkLst>
        <pc:spChg chg="mod">
          <ac:chgData name="Ganavi M" userId="aa0847465628f3dc" providerId="Windows Live" clId="Web-{8F6D395A-2B83-437C-98DA-A97AF20F38C4}" dt="2024-05-14T06:02:04.647" v="1" actId="20577"/>
          <ac:spMkLst>
            <pc:docMk/>
            <pc:sldMk cId="4259797247" sldId="348"/>
            <ac:spMk id="4" creationId="{103B4B10-953E-CBD1-9601-51A457AE9A56}"/>
          </ac:spMkLst>
        </pc:spChg>
      </pc:sldChg>
      <pc:sldChg chg="modSp">
        <pc:chgData name="Ganavi M" userId="aa0847465628f3dc" providerId="Windows Live" clId="Web-{8F6D395A-2B83-437C-98DA-A97AF20F38C4}" dt="2024-05-14T06:49:34.450" v="135"/>
        <pc:sldMkLst>
          <pc:docMk/>
          <pc:sldMk cId="2286642980" sldId="349"/>
        </pc:sldMkLst>
        <pc:spChg chg="mod">
          <ac:chgData name="Ganavi M" userId="aa0847465628f3dc" providerId="Windows Live" clId="Web-{8F6D395A-2B83-437C-98DA-A97AF20F38C4}" dt="2024-05-14T06:49:34.450" v="135"/>
          <ac:spMkLst>
            <pc:docMk/>
            <pc:sldMk cId="2286642980" sldId="349"/>
            <ac:spMk id="3075" creationId="{2836A1AE-3E7F-3B3B-766D-CB01F683B45C}"/>
          </ac:spMkLst>
        </pc:spChg>
      </pc:sldChg>
      <pc:sldChg chg="modSp">
        <pc:chgData name="Ganavi M" userId="aa0847465628f3dc" providerId="Windows Live" clId="Web-{8F6D395A-2B83-437C-98DA-A97AF20F38C4}" dt="2024-05-14T06:49:10.825" v="133" actId="14100"/>
        <pc:sldMkLst>
          <pc:docMk/>
          <pc:sldMk cId="2059114773" sldId="350"/>
        </pc:sldMkLst>
        <pc:spChg chg="mod">
          <ac:chgData name="Ganavi M" userId="aa0847465628f3dc" providerId="Windows Live" clId="Web-{8F6D395A-2B83-437C-98DA-A97AF20F38C4}" dt="2024-05-14T06:47:44.497" v="128" actId="1076"/>
          <ac:spMkLst>
            <pc:docMk/>
            <pc:sldMk cId="2059114773" sldId="350"/>
            <ac:spMk id="7170" creationId="{BA2A2EE5-218E-1FB6-4287-3F269EF3FEC6}"/>
          </ac:spMkLst>
        </pc:spChg>
        <pc:spChg chg="mod">
          <ac:chgData name="Ganavi M" userId="aa0847465628f3dc" providerId="Windows Live" clId="Web-{8F6D395A-2B83-437C-98DA-A97AF20F38C4}" dt="2024-05-14T06:49:10.825" v="133" actId="14100"/>
          <ac:spMkLst>
            <pc:docMk/>
            <pc:sldMk cId="2059114773" sldId="350"/>
            <ac:spMk id="7171" creationId="{F3AD5113-417B-BC48-63A7-20E5924F7C05}"/>
          </ac:spMkLst>
        </pc:spChg>
      </pc:sldChg>
      <pc:sldChg chg="modSp">
        <pc:chgData name="Ganavi M" userId="aa0847465628f3dc" providerId="Windows Live" clId="Web-{8F6D395A-2B83-437C-98DA-A97AF20F38C4}" dt="2024-05-14T06:51:04.247" v="152" actId="1076"/>
        <pc:sldMkLst>
          <pc:docMk/>
          <pc:sldMk cId="3645489160" sldId="351"/>
        </pc:sldMkLst>
        <pc:spChg chg="mod">
          <ac:chgData name="Ganavi M" userId="aa0847465628f3dc" providerId="Windows Live" clId="Web-{8F6D395A-2B83-437C-98DA-A97AF20F38C4}" dt="2024-05-14T06:51:04.247" v="152" actId="1076"/>
          <ac:spMkLst>
            <pc:docMk/>
            <pc:sldMk cId="3645489160" sldId="351"/>
            <ac:spMk id="11266" creationId="{55D8CBD5-4741-9BE4-A637-EA6C8B685044}"/>
          </ac:spMkLst>
        </pc:spChg>
        <pc:spChg chg="mod">
          <ac:chgData name="Ganavi M" userId="aa0847465628f3dc" providerId="Windows Live" clId="Web-{8F6D395A-2B83-437C-98DA-A97AF20F38C4}" dt="2024-05-14T06:51:00.481" v="151" actId="1076"/>
          <ac:spMkLst>
            <pc:docMk/>
            <pc:sldMk cId="3645489160" sldId="351"/>
            <ac:spMk id="11267" creationId="{10DE2D72-A105-206B-8D37-26A45DDDCA6C}"/>
          </ac:spMkLst>
        </pc:spChg>
      </pc:sldChg>
      <pc:sldChg chg="modSp">
        <pc:chgData name="Ganavi M" userId="aa0847465628f3dc" providerId="Windows Live" clId="Web-{8F6D395A-2B83-437C-98DA-A97AF20F38C4}" dt="2024-05-14T06:51:35.731" v="159" actId="1076"/>
        <pc:sldMkLst>
          <pc:docMk/>
          <pc:sldMk cId="2957377013" sldId="352"/>
        </pc:sldMkLst>
        <pc:spChg chg="mod">
          <ac:chgData name="Ganavi M" userId="aa0847465628f3dc" providerId="Windows Live" clId="Web-{8F6D395A-2B83-437C-98DA-A97AF20F38C4}" dt="2024-05-14T06:51:35.731" v="159" actId="1076"/>
          <ac:spMkLst>
            <pc:docMk/>
            <pc:sldMk cId="2957377013" sldId="352"/>
            <ac:spMk id="13314" creationId="{3C813545-DD5D-8CE8-14BB-24462E751E7E}"/>
          </ac:spMkLst>
        </pc:spChg>
        <pc:spChg chg="mod">
          <ac:chgData name="Ganavi M" userId="aa0847465628f3dc" providerId="Windows Live" clId="Web-{8F6D395A-2B83-437C-98DA-A97AF20F38C4}" dt="2024-05-14T06:51:31.997" v="158" actId="1076"/>
          <ac:spMkLst>
            <pc:docMk/>
            <pc:sldMk cId="2957377013" sldId="352"/>
            <ac:spMk id="13315" creationId="{4338FE92-E4D6-D897-4923-6C0932BCCD4F}"/>
          </ac:spMkLst>
        </pc:spChg>
      </pc:sldChg>
      <pc:sldChg chg="modSp">
        <pc:chgData name="Ganavi M" userId="aa0847465628f3dc" providerId="Windows Live" clId="Web-{8F6D395A-2B83-437C-98DA-A97AF20F38C4}" dt="2024-05-14T06:53:02.325" v="164" actId="14100"/>
        <pc:sldMkLst>
          <pc:docMk/>
          <pc:sldMk cId="683978518" sldId="353"/>
        </pc:sldMkLst>
        <pc:spChg chg="mod">
          <ac:chgData name="Ganavi M" userId="aa0847465628f3dc" providerId="Windows Live" clId="Web-{8F6D395A-2B83-437C-98DA-A97AF20F38C4}" dt="2024-05-14T06:53:02.325" v="164" actId="14100"/>
          <ac:spMkLst>
            <pc:docMk/>
            <pc:sldMk cId="683978518" sldId="353"/>
            <ac:spMk id="15363" creationId="{6D803B60-DC4F-75F3-68C6-332028838753}"/>
          </ac:spMkLst>
        </pc:spChg>
      </pc:sldChg>
      <pc:sldChg chg="modSp">
        <pc:chgData name="Ganavi M" userId="aa0847465628f3dc" providerId="Windows Live" clId="Web-{8F6D395A-2B83-437C-98DA-A97AF20F38C4}" dt="2024-05-14T06:53:47.013" v="176" actId="1076"/>
        <pc:sldMkLst>
          <pc:docMk/>
          <pc:sldMk cId="3660041583" sldId="354"/>
        </pc:sldMkLst>
        <pc:spChg chg="mod">
          <ac:chgData name="Ganavi M" userId="aa0847465628f3dc" providerId="Windows Live" clId="Web-{8F6D395A-2B83-437C-98DA-A97AF20F38C4}" dt="2024-05-14T06:53:47.013" v="176" actId="1076"/>
          <ac:spMkLst>
            <pc:docMk/>
            <pc:sldMk cId="3660041583" sldId="354"/>
            <ac:spMk id="16386" creationId="{EC5C4ABA-27D0-24FF-268A-5A31710CB30A}"/>
          </ac:spMkLst>
        </pc:spChg>
        <pc:spChg chg="mod">
          <ac:chgData name="Ganavi M" userId="aa0847465628f3dc" providerId="Windows Live" clId="Web-{8F6D395A-2B83-437C-98DA-A97AF20F38C4}" dt="2024-05-14T06:53:43.013" v="175" actId="20577"/>
          <ac:spMkLst>
            <pc:docMk/>
            <pc:sldMk cId="3660041583" sldId="354"/>
            <ac:spMk id="16387" creationId="{D29B6ABF-5FF1-E746-3290-C768E277549B}"/>
          </ac:spMkLst>
        </pc:spChg>
      </pc:sldChg>
      <pc:sldChg chg="modSp">
        <pc:chgData name="Ganavi M" userId="aa0847465628f3dc" providerId="Windows Live" clId="Web-{8F6D395A-2B83-437C-98DA-A97AF20F38C4}" dt="2024-05-14T06:40:58.199" v="112" actId="20577"/>
        <pc:sldMkLst>
          <pc:docMk/>
          <pc:sldMk cId="46289640" sldId="355"/>
        </pc:sldMkLst>
        <pc:spChg chg="mod">
          <ac:chgData name="Ganavi M" userId="aa0847465628f3dc" providerId="Windows Live" clId="Web-{8F6D395A-2B83-437C-98DA-A97AF20F38C4}" dt="2024-05-14T06:40:58.199" v="112" actId="20577"/>
          <ac:spMkLst>
            <pc:docMk/>
            <pc:sldMk cId="46289640" sldId="355"/>
            <ac:spMk id="20483" creationId="{DC28F973-317A-564F-EBC8-15A9FAFA1261}"/>
          </ac:spMkLst>
        </pc:spChg>
      </pc:sldChg>
      <pc:sldChg chg="modSp">
        <pc:chgData name="Ganavi M" userId="aa0847465628f3dc" providerId="Windows Live" clId="Web-{8F6D395A-2B83-437C-98DA-A97AF20F38C4}" dt="2024-05-14T06:39:27.309" v="96" actId="14100"/>
        <pc:sldMkLst>
          <pc:docMk/>
          <pc:sldMk cId="4098196992" sldId="356"/>
        </pc:sldMkLst>
        <pc:spChg chg="mod">
          <ac:chgData name="Ganavi M" userId="aa0847465628f3dc" providerId="Windows Live" clId="Web-{8F6D395A-2B83-437C-98DA-A97AF20F38C4}" dt="2024-05-14T06:38:32.277" v="83" actId="1076"/>
          <ac:spMkLst>
            <pc:docMk/>
            <pc:sldMk cId="4098196992" sldId="356"/>
            <ac:spMk id="23554" creationId="{3EDFF11B-8DA3-7717-DA66-537E5470549C}"/>
          </ac:spMkLst>
        </pc:spChg>
        <pc:spChg chg="mod">
          <ac:chgData name="Ganavi M" userId="aa0847465628f3dc" providerId="Windows Live" clId="Web-{8F6D395A-2B83-437C-98DA-A97AF20F38C4}" dt="2024-05-14T06:39:27.309" v="96" actId="14100"/>
          <ac:spMkLst>
            <pc:docMk/>
            <pc:sldMk cId="4098196992" sldId="356"/>
            <ac:spMk id="23555" creationId="{488B0675-9807-7448-F00F-CFAFC3DC004E}"/>
          </ac:spMkLst>
        </pc:spChg>
      </pc:sldChg>
      <pc:sldChg chg="modSp">
        <pc:chgData name="Ganavi M" userId="aa0847465628f3dc" providerId="Windows Live" clId="Web-{8F6D395A-2B83-437C-98DA-A97AF20F38C4}" dt="2024-05-14T06:38:22.731" v="82" actId="1076"/>
        <pc:sldMkLst>
          <pc:docMk/>
          <pc:sldMk cId="765817839" sldId="358"/>
        </pc:sldMkLst>
        <pc:spChg chg="mod">
          <ac:chgData name="Ganavi M" userId="aa0847465628f3dc" providerId="Windows Live" clId="Web-{8F6D395A-2B83-437C-98DA-A97AF20F38C4}" dt="2024-05-14T06:38:22.731" v="82" actId="1076"/>
          <ac:spMkLst>
            <pc:docMk/>
            <pc:sldMk cId="765817839" sldId="358"/>
            <ac:spMk id="33794" creationId="{A9D4210C-3758-0138-604E-1AD735E36BFB}"/>
          </ac:spMkLst>
        </pc:spChg>
        <pc:spChg chg="mod">
          <ac:chgData name="Ganavi M" userId="aa0847465628f3dc" providerId="Windows Live" clId="Web-{8F6D395A-2B83-437C-98DA-A97AF20F38C4}" dt="2024-05-14T06:38:18.309" v="81" actId="14100"/>
          <ac:spMkLst>
            <pc:docMk/>
            <pc:sldMk cId="765817839" sldId="358"/>
            <ac:spMk id="33795" creationId="{0454911D-BC71-51EE-44EC-EF8770780664}"/>
          </ac:spMkLst>
        </pc:spChg>
      </pc:sldChg>
      <pc:sldChg chg="modSp">
        <pc:chgData name="Ganavi M" userId="aa0847465628f3dc" providerId="Windows Live" clId="Web-{8F6D395A-2B83-437C-98DA-A97AF20F38C4}" dt="2024-05-14T06:37:46.809" v="75" actId="1076"/>
        <pc:sldMkLst>
          <pc:docMk/>
          <pc:sldMk cId="4082749645" sldId="359"/>
        </pc:sldMkLst>
        <pc:spChg chg="mod">
          <ac:chgData name="Ganavi M" userId="aa0847465628f3dc" providerId="Windows Live" clId="Web-{8F6D395A-2B83-437C-98DA-A97AF20F38C4}" dt="2024-05-14T06:37:46.809" v="75" actId="1076"/>
          <ac:spMkLst>
            <pc:docMk/>
            <pc:sldMk cId="4082749645" sldId="359"/>
            <ac:spMk id="35842" creationId="{777788B5-A197-EE80-45B5-ECD3B8858893}"/>
          </ac:spMkLst>
        </pc:spChg>
        <pc:spChg chg="mod">
          <ac:chgData name="Ganavi M" userId="aa0847465628f3dc" providerId="Windows Live" clId="Web-{8F6D395A-2B83-437C-98DA-A97AF20F38C4}" dt="2024-05-14T06:37:41.449" v="74" actId="1076"/>
          <ac:spMkLst>
            <pc:docMk/>
            <pc:sldMk cId="4082749645" sldId="359"/>
            <ac:spMk id="35843" creationId="{8B4FAECD-B5F4-D8B3-AA8B-F41AF7D95F73}"/>
          </ac:spMkLst>
        </pc:spChg>
      </pc:sldChg>
      <pc:sldChg chg="modSp">
        <pc:chgData name="Ganavi M" userId="aa0847465628f3dc" providerId="Windows Live" clId="Web-{8F6D395A-2B83-437C-98DA-A97AF20F38C4}" dt="2024-05-14T06:37:26.527" v="69" actId="20577"/>
        <pc:sldMkLst>
          <pc:docMk/>
          <pc:sldMk cId="516602625" sldId="360"/>
        </pc:sldMkLst>
        <pc:spChg chg="mod">
          <ac:chgData name="Ganavi M" userId="aa0847465628f3dc" providerId="Windows Live" clId="Web-{8F6D395A-2B83-437C-98DA-A97AF20F38C4}" dt="2024-05-14T06:36:11.543" v="53" actId="1076"/>
          <ac:spMkLst>
            <pc:docMk/>
            <pc:sldMk cId="516602625" sldId="360"/>
            <ac:spMk id="36866" creationId="{E6B4F38D-BF08-D24E-2F34-720205CF38F3}"/>
          </ac:spMkLst>
        </pc:spChg>
        <pc:spChg chg="mod">
          <ac:chgData name="Ganavi M" userId="aa0847465628f3dc" providerId="Windows Live" clId="Web-{8F6D395A-2B83-437C-98DA-A97AF20F38C4}" dt="2024-05-14T06:37:26.527" v="69" actId="20577"/>
          <ac:spMkLst>
            <pc:docMk/>
            <pc:sldMk cId="516602625" sldId="360"/>
            <ac:spMk id="36867" creationId="{222DD97A-72C7-7AAE-B427-5D81D1A02F46}"/>
          </ac:spMkLst>
        </pc:spChg>
      </pc:sldChg>
      <pc:sldChg chg="modSp">
        <pc:chgData name="Ganavi M" userId="aa0847465628f3dc" providerId="Windows Live" clId="Web-{8F6D395A-2B83-437C-98DA-A97AF20F38C4}" dt="2024-05-14T06:35:26.449" v="45" actId="1076"/>
        <pc:sldMkLst>
          <pc:docMk/>
          <pc:sldMk cId="356049441" sldId="362"/>
        </pc:sldMkLst>
        <pc:spChg chg="mod">
          <ac:chgData name="Ganavi M" userId="aa0847465628f3dc" providerId="Windows Live" clId="Web-{8F6D395A-2B83-437C-98DA-A97AF20F38C4}" dt="2024-05-14T06:35:26.449" v="45" actId="1076"/>
          <ac:spMkLst>
            <pc:docMk/>
            <pc:sldMk cId="356049441" sldId="362"/>
            <ac:spMk id="44034" creationId="{2E969C12-09A1-C73A-C9A1-8DF749E7AF5D}"/>
          </ac:spMkLst>
        </pc:spChg>
        <pc:spChg chg="mod">
          <ac:chgData name="Ganavi M" userId="aa0847465628f3dc" providerId="Windows Live" clId="Web-{8F6D395A-2B83-437C-98DA-A97AF20F38C4}" dt="2024-05-14T06:35:19.355" v="44" actId="1076"/>
          <ac:spMkLst>
            <pc:docMk/>
            <pc:sldMk cId="356049441" sldId="362"/>
            <ac:spMk id="44035" creationId="{7F7C5692-46ED-437A-820C-3582919D5F1D}"/>
          </ac:spMkLst>
        </pc:spChg>
      </pc:sldChg>
      <pc:sldChg chg="modSp">
        <pc:chgData name="Ganavi M" userId="aa0847465628f3dc" providerId="Windows Live" clId="Web-{8F6D395A-2B83-437C-98DA-A97AF20F38C4}" dt="2024-05-14T06:34:47.168" v="39" actId="1076"/>
        <pc:sldMkLst>
          <pc:docMk/>
          <pc:sldMk cId="2631693233" sldId="363"/>
        </pc:sldMkLst>
        <pc:spChg chg="mod">
          <ac:chgData name="Ganavi M" userId="aa0847465628f3dc" providerId="Windows Live" clId="Web-{8F6D395A-2B83-437C-98DA-A97AF20F38C4}" dt="2024-05-14T06:34:47.168" v="39" actId="1076"/>
          <ac:spMkLst>
            <pc:docMk/>
            <pc:sldMk cId="2631693233" sldId="363"/>
            <ac:spMk id="4100" creationId="{8A2B81B0-4A55-5386-1707-6E923DA0C428}"/>
          </ac:spMkLst>
        </pc:spChg>
        <pc:spChg chg="mod">
          <ac:chgData name="Ganavi M" userId="aa0847465628f3dc" providerId="Windows Live" clId="Web-{8F6D395A-2B83-437C-98DA-A97AF20F38C4}" dt="2024-05-14T06:34:42.590" v="38" actId="1076"/>
          <ac:spMkLst>
            <pc:docMk/>
            <pc:sldMk cId="2631693233" sldId="363"/>
            <ac:spMk id="4101" creationId="{747D6E60-368B-DF80-2BBE-319376400897}"/>
          </ac:spMkLst>
        </pc:spChg>
      </pc:sldChg>
      <pc:sldChg chg="modSp">
        <pc:chgData name="Ganavi M" userId="aa0847465628f3dc" providerId="Windows Live" clId="Web-{8F6D395A-2B83-437C-98DA-A97AF20F38C4}" dt="2024-05-14T06:06:10.351" v="32" actId="1076"/>
        <pc:sldMkLst>
          <pc:docMk/>
          <pc:sldMk cId="3225582776" sldId="364"/>
        </pc:sldMkLst>
        <pc:spChg chg="mod">
          <ac:chgData name="Ganavi M" userId="aa0847465628f3dc" providerId="Windows Live" clId="Web-{8F6D395A-2B83-437C-98DA-A97AF20F38C4}" dt="2024-05-14T06:06:10.351" v="32" actId="1076"/>
          <ac:spMkLst>
            <pc:docMk/>
            <pc:sldMk cId="3225582776" sldId="364"/>
            <ac:spMk id="46082" creationId="{4AB3DABD-1886-51F2-A695-01705D58E3D6}"/>
          </ac:spMkLst>
        </pc:spChg>
        <pc:spChg chg="mod">
          <ac:chgData name="Ganavi M" userId="aa0847465628f3dc" providerId="Windows Live" clId="Web-{8F6D395A-2B83-437C-98DA-A97AF20F38C4}" dt="2024-05-14T06:06:05.508" v="31" actId="14100"/>
          <ac:spMkLst>
            <pc:docMk/>
            <pc:sldMk cId="3225582776" sldId="364"/>
            <ac:spMk id="46083" creationId="{941B2A08-E8E5-0739-C8E4-E0C74ABA8C67}"/>
          </ac:spMkLst>
        </pc:spChg>
      </pc:sldChg>
      <pc:sldChg chg="modSp">
        <pc:chgData name="Ganavi M" userId="aa0847465628f3dc" providerId="Windows Live" clId="Web-{8F6D395A-2B83-437C-98DA-A97AF20F38C4}" dt="2024-05-14T06:05:43.976" v="26" actId="1076"/>
        <pc:sldMkLst>
          <pc:docMk/>
          <pc:sldMk cId="1964427672" sldId="365"/>
        </pc:sldMkLst>
        <pc:spChg chg="mod">
          <ac:chgData name="Ganavi M" userId="aa0847465628f3dc" providerId="Windows Live" clId="Web-{8F6D395A-2B83-437C-98DA-A97AF20F38C4}" dt="2024-05-14T06:05:43.976" v="26" actId="1076"/>
          <ac:spMkLst>
            <pc:docMk/>
            <pc:sldMk cId="1964427672" sldId="365"/>
            <ac:spMk id="47107" creationId="{1E2D07F9-B042-492D-AA80-19A1F4ABC108}"/>
          </ac:spMkLst>
        </pc:spChg>
      </pc:sldChg>
      <pc:sldChg chg="delSp modSp add replId">
        <pc:chgData name="Ganavi M" userId="aa0847465628f3dc" providerId="Windows Live" clId="Web-{8F6D395A-2B83-437C-98DA-A97AF20F38C4}" dt="2024-05-14T06:02:54.116" v="18"/>
        <pc:sldMkLst>
          <pc:docMk/>
          <pc:sldMk cId="1933179201" sldId="366"/>
        </pc:sldMkLst>
        <pc:spChg chg="mod">
          <ac:chgData name="Ganavi M" userId="aa0847465628f3dc" providerId="Windows Live" clId="Web-{8F6D395A-2B83-437C-98DA-A97AF20F38C4}" dt="2024-05-14T06:02:49.663" v="17" actId="20577"/>
          <ac:spMkLst>
            <pc:docMk/>
            <pc:sldMk cId="1933179201" sldId="366"/>
            <ac:spMk id="3" creationId="{01B7E321-1C0E-F3F0-1CD0-3DFE7B03BA76}"/>
          </ac:spMkLst>
        </pc:spChg>
        <pc:spChg chg="del mod">
          <ac:chgData name="Ganavi M" userId="aa0847465628f3dc" providerId="Windows Live" clId="Web-{8F6D395A-2B83-437C-98DA-A97AF20F38C4}" dt="2024-05-14T06:02:35.709" v="8"/>
          <ac:spMkLst>
            <pc:docMk/>
            <pc:sldMk cId="1933179201" sldId="366"/>
            <ac:spMk id="4" creationId="{103B4B10-953E-CBD1-9601-51A457AE9A56}"/>
          </ac:spMkLst>
        </pc:spChg>
        <pc:spChg chg="del">
          <ac:chgData name="Ganavi M" userId="aa0847465628f3dc" providerId="Windows Live" clId="Web-{8F6D395A-2B83-437C-98DA-A97AF20F38C4}" dt="2024-05-14T06:02:54.116" v="18"/>
          <ac:spMkLst>
            <pc:docMk/>
            <pc:sldMk cId="1933179201" sldId="366"/>
            <ac:spMk id="6" creationId="{13ED15A3-DE62-52A5-CD5A-10BB62B31704}"/>
          </ac:spMkLst>
        </pc:spChg>
      </pc:sldChg>
      <pc:sldChg chg="add del">
        <pc:chgData name="Ganavi M" userId="aa0847465628f3dc" providerId="Windows Live" clId="Web-{8F6D395A-2B83-437C-98DA-A97AF20F38C4}" dt="2024-05-14T06:59:25.529" v="217"/>
        <pc:sldMkLst>
          <pc:docMk/>
          <pc:sldMk cId="3155167446" sldId="367"/>
        </pc:sldMkLst>
      </pc:sldChg>
      <pc:sldChg chg="add del">
        <pc:chgData name="Ganavi M" userId="aa0847465628f3dc" providerId="Windows Live" clId="Web-{8F6D395A-2B83-437C-98DA-A97AF20F38C4}" dt="2024-05-14T06:59:25.529" v="216"/>
        <pc:sldMkLst>
          <pc:docMk/>
          <pc:sldMk cId="647659422" sldId="368"/>
        </pc:sldMkLst>
      </pc:sldChg>
      <pc:sldChg chg="add del">
        <pc:chgData name="Ganavi M" userId="aa0847465628f3dc" providerId="Windows Live" clId="Web-{8F6D395A-2B83-437C-98DA-A97AF20F38C4}" dt="2024-05-14T06:59:25.529" v="215"/>
        <pc:sldMkLst>
          <pc:docMk/>
          <pc:sldMk cId="558545312" sldId="369"/>
        </pc:sldMkLst>
      </pc:sldChg>
      <pc:sldChg chg="add del">
        <pc:chgData name="Ganavi M" userId="aa0847465628f3dc" providerId="Windows Live" clId="Web-{8F6D395A-2B83-437C-98DA-A97AF20F38C4}" dt="2024-05-14T06:59:25.529" v="214"/>
        <pc:sldMkLst>
          <pc:docMk/>
          <pc:sldMk cId="3906668050" sldId="370"/>
        </pc:sldMkLst>
      </pc:sldChg>
      <pc:sldChg chg="add del">
        <pc:chgData name="Ganavi M" userId="aa0847465628f3dc" providerId="Windows Live" clId="Web-{8F6D395A-2B83-437C-98DA-A97AF20F38C4}" dt="2024-05-14T06:59:25.529" v="213"/>
        <pc:sldMkLst>
          <pc:docMk/>
          <pc:sldMk cId="577967307" sldId="371"/>
        </pc:sldMkLst>
      </pc:sldChg>
      <pc:sldChg chg="add del">
        <pc:chgData name="Ganavi M" userId="aa0847465628f3dc" providerId="Windows Live" clId="Web-{8F6D395A-2B83-437C-98DA-A97AF20F38C4}" dt="2024-05-14T06:59:25.529" v="212"/>
        <pc:sldMkLst>
          <pc:docMk/>
          <pc:sldMk cId="111586322" sldId="372"/>
        </pc:sldMkLst>
      </pc:sldChg>
      <pc:sldChg chg="add del">
        <pc:chgData name="Ganavi M" userId="aa0847465628f3dc" providerId="Windows Live" clId="Web-{8F6D395A-2B83-437C-98DA-A97AF20F38C4}" dt="2024-05-14T06:59:25.529" v="211"/>
        <pc:sldMkLst>
          <pc:docMk/>
          <pc:sldMk cId="737669990" sldId="373"/>
        </pc:sldMkLst>
      </pc:sldChg>
      <pc:sldChg chg="add del">
        <pc:chgData name="Ganavi M" userId="aa0847465628f3dc" providerId="Windows Live" clId="Web-{8F6D395A-2B83-437C-98DA-A97AF20F38C4}" dt="2024-05-14T06:59:25.529" v="210"/>
        <pc:sldMkLst>
          <pc:docMk/>
          <pc:sldMk cId="26284947" sldId="374"/>
        </pc:sldMkLst>
      </pc:sldChg>
      <pc:sldChg chg="add del">
        <pc:chgData name="Ganavi M" userId="aa0847465628f3dc" providerId="Windows Live" clId="Web-{8F6D395A-2B83-437C-98DA-A97AF20F38C4}" dt="2024-05-14T06:59:25.529" v="209"/>
        <pc:sldMkLst>
          <pc:docMk/>
          <pc:sldMk cId="2732688418" sldId="375"/>
        </pc:sldMkLst>
      </pc:sldChg>
      <pc:sldChg chg="add del">
        <pc:chgData name="Ganavi M" userId="aa0847465628f3dc" providerId="Windows Live" clId="Web-{8F6D395A-2B83-437C-98DA-A97AF20F38C4}" dt="2024-05-14T06:59:25.529" v="208"/>
        <pc:sldMkLst>
          <pc:docMk/>
          <pc:sldMk cId="833147439" sldId="376"/>
        </pc:sldMkLst>
      </pc:sldChg>
      <pc:sldChg chg="add del">
        <pc:chgData name="Ganavi M" userId="aa0847465628f3dc" providerId="Windows Live" clId="Web-{8F6D395A-2B83-437C-98DA-A97AF20F38C4}" dt="2024-05-14T06:59:25.529" v="207"/>
        <pc:sldMkLst>
          <pc:docMk/>
          <pc:sldMk cId="96237033" sldId="377"/>
        </pc:sldMkLst>
      </pc:sldChg>
      <pc:sldChg chg="add del">
        <pc:chgData name="Ganavi M" userId="aa0847465628f3dc" providerId="Windows Live" clId="Web-{8F6D395A-2B83-437C-98DA-A97AF20F38C4}" dt="2024-05-14T06:59:25.529" v="206"/>
        <pc:sldMkLst>
          <pc:docMk/>
          <pc:sldMk cId="4144404755" sldId="378"/>
        </pc:sldMkLst>
      </pc:sldChg>
      <pc:sldChg chg="add del">
        <pc:chgData name="Ganavi M" userId="aa0847465628f3dc" providerId="Windows Live" clId="Web-{8F6D395A-2B83-437C-98DA-A97AF20F38C4}" dt="2024-05-14T06:59:25.513" v="205"/>
        <pc:sldMkLst>
          <pc:docMk/>
          <pc:sldMk cId="2364674575" sldId="379"/>
        </pc:sldMkLst>
      </pc:sldChg>
      <pc:sldChg chg="add del">
        <pc:chgData name="Ganavi M" userId="aa0847465628f3dc" providerId="Windows Live" clId="Web-{8F6D395A-2B83-437C-98DA-A97AF20F38C4}" dt="2024-05-14T06:59:25.513" v="204"/>
        <pc:sldMkLst>
          <pc:docMk/>
          <pc:sldMk cId="3140888539" sldId="380"/>
        </pc:sldMkLst>
      </pc:sldChg>
      <pc:sldChg chg="add del">
        <pc:chgData name="Ganavi M" userId="aa0847465628f3dc" providerId="Windows Live" clId="Web-{8F6D395A-2B83-437C-98DA-A97AF20F38C4}" dt="2024-05-14T06:59:25.513" v="203"/>
        <pc:sldMkLst>
          <pc:docMk/>
          <pc:sldMk cId="228333092" sldId="381"/>
        </pc:sldMkLst>
      </pc:sldChg>
      <pc:sldChg chg="add del">
        <pc:chgData name="Ganavi M" userId="aa0847465628f3dc" providerId="Windows Live" clId="Web-{8F6D395A-2B83-437C-98DA-A97AF20F38C4}" dt="2024-05-14T06:59:25.513" v="202"/>
        <pc:sldMkLst>
          <pc:docMk/>
          <pc:sldMk cId="416838973" sldId="382"/>
        </pc:sldMkLst>
      </pc:sldChg>
      <pc:sldChg chg="add del">
        <pc:chgData name="Ganavi M" userId="aa0847465628f3dc" providerId="Windows Live" clId="Web-{8F6D395A-2B83-437C-98DA-A97AF20F38C4}" dt="2024-05-14T06:59:25.513" v="201"/>
        <pc:sldMkLst>
          <pc:docMk/>
          <pc:sldMk cId="3700290686" sldId="383"/>
        </pc:sldMkLst>
      </pc:sldChg>
      <pc:sldChg chg="add del">
        <pc:chgData name="Ganavi M" userId="aa0847465628f3dc" providerId="Windows Live" clId="Web-{8F6D395A-2B83-437C-98DA-A97AF20F38C4}" dt="2024-05-14T06:59:25.513" v="200"/>
        <pc:sldMkLst>
          <pc:docMk/>
          <pc:sldMk cId="3922314557" sldId="384"/>
        </pc:sldMkLst>
      </pc:sldChg>
    </pc:docChg>
  </pc:docChgLst>
  <pc:docChgLst>
    <pc:chgData name="Ganavi M" userId="aa0847465628f3dc" providerId="Windows Live" clId="Web-{692E5B0F-7309-4ADB-8803-B8DAC9833085}"/>
    <pc:docChg chg="addSld modSld">
      <pc:chgData name="Ganavi M" userId="aa0847465628f3dc" providerId="Windows Live" clId="Web-{692E5B0F-7309-4ADB-8803-B8DAC9833085}" dt="2024-05-14T08:40:06.269" v="11" actId="1076"/>
      <pc:docMkLst>
        <pc:docMk/>
      </pc:docMkLst>
      <pc:sldChg chg="modSp add">
        <pc:chgData name="Ganavi M" userId="aa0847465628f3dc" providerId="Windows Live" clId="Web-{692E5B0F-7309-4ADB-8803-B8DAC9833085}" dt="2024-05-14T08:40:06.269" v="11" actId="1076"/>
        <pc:sldMkLst>
          <pc:docMk/>
          <pc:sldMk cId="3103555379" sldId="367"/>
        </pc:sldMkLst>
        <pc:spChg chg="mod">
          <ac:chgData name="Ganavi M" userId="aa0847465628f3dc" providerId="Windows Live" clId="Web-{692E5B0F-7309-4ADB-8803-B8DAC9833085}" dt="2024-05-14T08:40:06.269" v="11" actId="1076"/>
          <ac:spMkLst>
            <pc:docMk/>
            <pc:sldMk cId="3103555379" sldId="367"/>
            <ac:spMk id="3074" creationId="{4E3F1274-7543-62A6-FCBA-40954B781795}"/>
          </ac:spMkLst>
        </pc:spChg>
        <pc:spChg chg="mod">
          <ac:chgData name="Ganavi M" userId="aa0847465628f3dc" providerId="Windows Live" clId="Web-{692E5B0F-7309-4ADB-8803-B8DAC9833085}" dt="2024-05-14T08:40:02.472" v="10" actId="14100"/>
          <ac:spMkLst>
            <pc:docMk/>
            <pc:sldMk cId="3103555379" sldId="367"/>
            <ac:spMk id="3075" creationId="{3C3D6C5D-0AA5-AA97-2BEA-0B58AAEB5AF2}"/>
          </ac:spMkLst>
        </pc:spChg>
      </pc:sldChg>
      <pc:sldChg chg="add">
        <pc:chgData name="Ganavi M" userId="aa0847465628f3dc" providerId="Windows Live" clId="Web-{692E5B0F-7309-4ADB-8803-B8DAC9833085}" dt="2024-05-14T08:38:22.797" v="1"/>
        <pc:sldMkLst>
          <pc:docMk/>
          <pc:sldMk cId="3522099099" sldId="368"/>
        </pc:sldMkLst>
      </pc:sldChg>
      <pc:sldChg chg="add">
        <pc:chgData name="Ganavi M" userId="aa0847465628f3dc" providerId="Windows Live" clId="Web-{692E5B0F-7309-4ADB-8803-B8DAC9833085}" dt="2024-05-14T08:38:22.797" v="2"/>
        <pc:sldMkLst>
          <pc:docMk/>
          <pc:sldMk cId="1826375563" sldId="369"/>
        </pc:sldMkLst>
      </pc:sldChg>
      <pc:sldChg chg="add">
        <pc:chgData name="Ganavi M" userId="aa0847465628f3dc" providerId="Windows Live" clId="Web-{692E5B0F-7309-4ADB-8803-B8DAC9833085}" dt="2024-05-14T08:38:22.812" v="3"/>
        <pc:sldMkLst>
          <pc:docMk/>
          <pc:sldMk cId="3840473790" sldId="370"/>
        </pc:sldMkLst>
      </pc:sldChg>
      <pc:sldChg chg="add">
        <pc:chgData name="Ganavi M" userId="aa0847465628f3dc" providerId="Windows Live" clId="Web-{692E5B0F-7309-4ADB-8803-B8DAC9833085}" dt="2024-05-14T08:38:22.812" v="4"/>
        <pc:sldMkLst>
          <pc:docMk/>
          <pc:sldMk cId="1578093170" sldId="371"/>
        </pc:sldMkLst>
      </pc:sldChg>
    </pc:docChg>
  </pc:docChgLst>
  <pc:docChgLst>
    <pc:chgData name="Ganavi M" userId="aa0847465628f3dc" providerId="Windows Live" clId="Web-{368741F4-0463-4BE2-B3B3-0FA36963148A}"/>
    <pc:docChg chg="addSld modSld addSection delSection">
      <pc:chgData name="Ganavi M" userId="aa0847465628f3dc" providerId="Windows Live" clId="Web-{368741F4-0463-4BE2-B3B3-0FA36963148A}" dt="2024-05-14T08:51:26.719" v="31" actId="20577"/>
      <pc:docMkLst>
        <pc:docMk/>
      </pc:docMkLst>
      <pc:sldChg chg="modSp add">
        <pc:chgData name="Ganavi M" userId="aa0847465628f3dc" providerId="Windows Live" clId="Web-{368741F4-0463-4BE2-B3B3-0FA36963148A}" dt="2024-05-14T08:51:26.719" v="31" actId="20577"/>
        <pc:sldMkLst>
          <pc:docMk/>
          <pc:sldMk cId="976706514" sldId="371"/>
        </pc:sldMkLst>
        <pc:spChg chg="mod">
          <ac:chgData name="Ganavi M" userId="aa0847465628f3dc" providerId="Windows Live" clId="Web-{368741F4-0463-4BE2-B3B3-0FA36963148A}" dt="2024-05-14T08:50:15.264" v="19" actId="1076"/>
          <ac:spMkLst>
            <pc:docMk/>
            <pc:sldMk cId="976706514" sldId="371"/>
            <ac:spMk id="16386" creationId="{3594F20C-BD55-09E2-DB42-ACFBFB2A8E1D}"/>
          </ac:spMkLst>
        </pc:spChg>
        <pc:spChg chg="mod">
          <ac:chgData name="Ganavi M" userId="aa0847465628f3dc" providerId="Windows Live" clId="Web-{368741F4-0463-4BE2-B3B3-0FA36963148A}" dt="2024-05-14T08:51:26.719" v="31" actId="20577"/>
          <ac:spMkLst>
            <pc:docMk/>
            <pc:sldMk cId="976706514" sldId="371"/>
            <ac:spMk id="16387" creationId="{A1537389-1359-EF60-4AD1-89E06D222998}"/>
          </ac:spMkLst>
        </pc:spChg>
      </pc:sldChg>
      <pc:sldChg chg="add">
        <pc:chgData name="Ganavi M" userId="aa0847465628f3dc" providerId="Windows Live" clId="Web-{368741F4-0463-4BE2-B3B3-0FA36963148A}" dt="2024-05-14T08:48:37.214" v="1"/>
        <pc:sldMkLst>
          <pc:docMk/>
          <pc:sldMk cId="2464132484" sldId="372"/>
        </pc:sldMkLst>
      </pc:sldChg>
      <pc:sldChg chg="add">
        <pc:chgData name="Ganavi M" userId="aa0847465628f3dc" providerId="Windows Live" clId="Web-{368741F4-0463-4BE2-B3B3-0FA36963148A}" dt="2024-05-14T08:48:37.214" v="2"/>
        <pc:sldMkLst>
          <pc:docMk/>
          <pc:sldMk cId="1472793855" sldId="373"/>
        </pc:sldMkLst>
      </pc:sldChg>
      <pc:sldChg chg="add">
        <pc:chgData name="Ganavi M" userId="aa0847465628f3dc" providerId="Windows Live" clId="Web-{368741F4-0463-4BE2-B3B3-0FA36963148A}" dt="2024-05-14T08:48:37.214" v="3"/>
        <pc:sldMkLst>
          <pc:docMk/>
          <pc:sldMk cId="4102406037" sldId="374"/>
        </pc:sldMkLst>
      </pc:sldChg>
      <pc:sldChg chg="add">
        <pc:chgData name="Ganavi M" userId="aa0847465628f3dc" providerId="Windows Live" clId="Web-{368741F4-0463-4BE2-B3B3-0FA36963148A}" dt="2024-05-14T08:48:37.230" v="4"/>
        <pc:sldMkLst>
          <pc:docMk/>
          <pc:sldMk cId="1875591924" sldId="375"/>
        </pc:sldMkLst>
      </pc:sldChg>
      <pc:sldChg chg="add">
        <pc:chgData name="Ganavi M" userId="aa0847465628f3dc" providerId="Windows Live" clId="Web-{368741F4-0463-4BE2-B3B3-0FA36963148A}" dt="2024-05-14T08:48:37.230" v="5"/>
        <pc:sldMkLst>
          <pc:docMk/>
          <pc:sldMk cId="977804017" sldId="376"/>
        </pc:sldMkLst>
      </pc:sldChg>
      <pc:sldChg chg="add">
        <pc:chgData name="Ganavi M" userId="aa0847465628f3dc" providerId="Windows Live" clId="Web-{368741F4-0463-4BE2-B3B3-0FA36963148A}" dt="2024-05-14T08:48:37.246" v="6"/>
        <pc:sldMkLst>
          <pc:docMk/>
          <pc:sldMk cId="3388416622" sldId="377"/>
        </pc:sldMkLst>
      </pc:sldChg>
      <pc:sldChg chg="add">
        <pc:chgData name="Ganavi M" userId="aa0847465628f3dc" providerId="Windows Live" clId="Web-{368741F4-0463-4BE2-B3B3-0FA36963148A}" dt="2024-05-14T08:48:37.246" v="7"/>
        <pc:sldMkLst>
          <pc:docMk/>
          <pc:sldMk cId="3294021875" sldId="378"/>
        </pc:sldMkLst>
      </pc:sldChg>
      <pc:sldChg chg="add">
        <pc:chgData name="Ganavi M" userId="aa0847465628f3dc" providerId="Windows Live" clId="Web-{368741F4-0463-4BE2-B3B3-0FA36963148A}" dt="2024-05-14T08:48:37.261" v="8"/>
        <pc:sldMkLst>
          <pc:docMk/>
          <pc:sldMk cId="3117511213" sldId="379"/>
        </pc:sldMkLst>
      </pc:sldChg>
      <pc:sldChg chg="add">
        <pc:chgData name="Ganavi M" userId="aa0847465628f3dc" providerId="Windows Live" clId="Web-{368741F4-0463-4BE2-B3B3-0FA36963148A}" dt="2024-05-14T08:48:37.277" v="9"/>
        <pc:sldMkLst>
          <pc:docMk/>
          <pc:sldMk cId="2952366047" sldId="380"/>
        </pc:sldMkLst>
      </pc:sldChg>
      <pc:sldChg chg="add">
        <pc:chgData name="Ganavi M" userId="aa0847465628f3dc" providerId="Windows Live" clId="Web-{368741F4-0463-4BE2-B3B3-0FA36963148A}" dt="2024-05-14T08:48:37.277" v="10"/>
        <pc:sldMkLst>
          <pc:docMk/>
          <pc:sldMk cId="3277102960" sldId="381"/>
        </pc:sldMkLst>
      </pc:sldChg>
      <pc:sldChg chg="add">
        <pc:chgData name="Ganavi M" userId="aa0847465628f3dc" providerId="Windows Live" clId="Web-{368741F4-0463-4BE2-B3B3-0FA36963148A}" dt="2024-05-14T08:48:37.293" v="11"/>
        <pc:sldMkLst>
          <pc:docMk/>
          <pc:sldMk cId="2143468230" sldId="382"/>
        </pc:sldMkLst>
      </pc:sldChg>
      <pc:sldChg chg="add">
        <pc:chgData name="Ganavi M" userId="aa0847465628f3dc" providerId="Windows Live" clId="Web-{368741F4-0463-4BE2-B3B3-0FA36963148A}" dt="2024-05-14T08:48:37.293" v="12"/>
        <pc:sldMkLst>
          <pc:docMk/>
          <pc:sldMk cId="1132800966" sldId="383"/>
        </pc:sldMkLst>
      </pc:sldChg>
      <pc:sldChg chg="modSp add replId">
        <pc:chgData name="Ganavi M" userId="aa0847465628f3dc" providerId="Windows Live" clId="Web-{368741F4-0463-4BE2-B3B3-0FA36963148A}" dt="2024-05-14T08:51:04.141" v="28" actId="1076"/>
        <pc:sldMkLst>
          <pc:docMk/>
          <pc:sldMk cId="2965661243" sldId="384"/>
        </pc:sldMkLst>
        <pc:spChg chg="mod">
          <ac:chgData name="Ganavi M" userId="aa0847465628f3dc" providerId="Windows Live" clId="Web-{368741F4-0463-4BE2-B3B3-0FA36963148A}" dt="2024-05-14T08:51:04.141" v="28" actId="1076"/>
          <ac:spMkLst>
            <pc:docMk/>
            <pc:sldMk cId="2965661243" sldId="384"/>
            <ac:spMk id="16387" creationId="{A1537389-1359-EF60-4AD1-89E06D22299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5BD94A9-D573-4C07-B818-52AF7E734264}"/>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endParaRPr lang="en-US" altLang="en-US"/>
          </a:p>
        </p:txBody>
      </p:sp>
      <p:sp>
        <p:nvSpPr>
          <p:cNvPr id="8195" name="Rectangle 3">
            <a:extLst>
              <a:ext uri="{FF2B5EF4-FFF2-40B4-BE49-F238E27FC236}">
                <a16:creationId xmlns:a16="http://schemas.microsoft.com/office/drawing/2014/main" id="{B98017DB-CEE5-3FE1-9278-50B9F8AE3AB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endParaRPr lang="en-US" altLang="en-US"/>
          </a:p>
        </p:txBody>
      </p:sp>
      <p:sp>
        <p:nvSpPr>
          <p:cNvPr id="8196" name="Rectangle 4">
            <a:extLst>
              <a:ext uri="{FF2B5EF4-FFF2-40B4-BE49-F238E27FC236}">
                <a16:creationId xmlns:a16="http://schemas.microsoft.com/office/drawing/2014/main" id="{C512DA27-9B01-12BB-5C63-383AD605537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a:extLst>
              <a:ext uri="{FF2B5EF4-FFF2-40B4-BE49-F238E27FC236}">
                <a16:creationId xmlns:a16="http://schemas.microsoft.com/office/drawing/2014/main" id="{69D2C8F1-D740-99C1-0ADA-95991F6F5E04}"/>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198" name="Rectangle 6">
            <a:extLst>
              <a:ext uri="{FF2B5EF4-FFF2-40B4-BE49-F238E27FC236}">
                <a16:creationId xmlns:a16="http://schemas.microsoft.com/office/drawing/2014/main" id="{49F4B821-E6E3-22A3-62C1-97782173DC08}"/>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endParaRPr lang="en-US" altLang="en-US"/>
          </a:p>
        </p:txBody>
      </p:sp>
      <p:sp>
        <p:nvSpPr>
          <p:cNvPr id="8199" name="Rectangle 7">
            <a:extLst>
              <a:ext uri="{FF2B5EF4-FFF2-40B4-BE49-F238E27FC236}">
                <a16:creationId xmlns:a16="http://schemas.microsoft.com/office/drawing/2014/main" id="{5642C5B3-7FE5-DABD-DFF1-F2F867E16200}"/>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73821392-7E9C-43C8-8B47-E4EA2C612F6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C68DBB9-E44D-01D0-25F9-8523D9753250}"/>
              </a:ext>
            </a:extLst>
          </p:cNvPr>
          <p:cNvSpPr>
            <a:spLocks noGrp="1" noChangeArrowheads="1"/>
          </p:cNvSpPr>
          <p:nvPr>
            <p:ph type="sldNum" sz="quarter" idx="5"/>
          </p:nvPr>
        </p:nvSpPr>
        <p:spPr>
          <a:ln/>
        </p:spPr>
        <p:txBody>
          <a:bodyPr/>
          <a:lstStyle/>
          <a:p>
            <a:fld id="{AF11D9DE-7A60-49BC-BA37-810334BC97EA}" type="slidenum">
              <a:rPr lang="en-US" altLang="en-US"/>
              <a:pPr/>
              <a:t>2</a:t>
            </a:fld>
            <a:endParaRPr lang="en-US" altLang="en-US"/>
          </a:p>
        </p:txBody>
      </p:sp>
      <p:sp>
        <p:nvSpPr>
          <p:cNvPr id="10242" name="Rectangle 2">
            <a:extLst>
              <a:ext uri="{FF2B5EF4-FFF2-40B4-BE49-F238E27FC236}">
                <a16:creationId xmlns:a16="http://schemas.microsoft.com/office/drawing/2014/main" id="{71BA604E-C2C9-4275-D9B1-223A1BBB7A17}"/>
              </a:ext>
            </a:extLst>
          </p:cNvPr>
          <p:cNvSpPr>
            <a:spLocks noGrp="1" noRot="1" noChangeAspect="1" noChangeArrowheads="1" noTextEdit="1"/>
          </p:cNvSpPr>
          <p:nvPr>
            <p:ph type="sldImg"/>
          </p:nvPr>
        </p:nvSpPr>
        <p:spPr>
          <a:ln/>
        </p:spPr>
      </p:sp>
      <p:sp>
        <p:nvSpPr>
          <p:cNvPr id="10243" name="Rectangle 3">
            <a:extLst>
              <a:ext uri="{FF2B5EF4-FFF2-40B4-BE49-F238E27FC236}">
                <a16:creationId xmlns:a16="http://schemas.microsoft.com/office/drawing/2014/main" id="{CA5098D8-E20B-8930-8FBA-27614D21E61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9B02500-902D-4A54-8905-A351AA674A3A}"/>
              </a:ext>
            </a:extLst>
          </p:cNvPr>
          <p:cNvSpPr>
            <a:spLocks noGrp="1" noChangeArrowheads="1"/>
          </p:cNvSpPr>
          <p:nvPr>
            <p:ph type="sldNum" sz="quarter" idx="5"/>
          </p:nvPr>
        </p:nvSpPr>
        <p:spPr>
          <a:ln/>
        </p:spPr>
        <p:txBody>
          <a:bodyPr/>
          <a:lstStyle/>
          <a:p>
            <a:fld id="{3348D76C-F0D3-4089-B5D5-F6E7F91C1520}" type="slidenum">
              <a:rPr lang="en-US" altLang="en-US"/>
              <a:pPr/>
              <a:t>11</a:t>
            </a:fld>
            <a:endParaRPr lang="en-US" altLang="en-US"/>
          </a:p>
        </p:txBody>
      </p:sp>
      <p:sp>
        <p:nvSpPr>
          <p:cNvPr id="36866" name="Rectangle 2">
            <a:extLst>
              <a:ext uri="{FF2B5EF4-FFF2-40B4-BE49-F238E27FC236}">
                <a16:creationId xmlns:a16="http://schemas.microsoft.com/office/drawing/2014/main" id="{2A6E74D5-473C-D86B-BF08-76BEB164AA2D}"/>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08F7C992-D1B5-3764-72B9-74BAB531135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CC5FBF5-B8AE-7822-EDED-9C2F1F0FBED8}"/>
              </a:ext>
            </a:extLst>
          </p:cNvPr>
          <p:cNvSpPr>
            <a:spLocks noGrp="1" noChangeArrowheads="1"/>
          </p:cNvSpPr>
          <p:nvPr>
            <p:ph type="sldNum" sz="quarter" idx="5"/>
          </p:nvPr>
        </p:nvSpPr>
        <p:spPr>
          <a:ln/>
        </p:spPr>
        <p:txBody>
          <a:bodyPr/>
          <a:lstStyle/>
          <a:p>
            <a:fld id="{6997C5F7-7E90-4E16-8A07-1948C816C562}" type="slidenum">
              <a:rPr lang="en-US" altLang="en-US"/>
              <a:pPr/>
              <a:t>12</a:t>
            </a:fld>
            <a:endParaRPr lang="en-US" altLang="en-US"/>
          </a:p>
        </p:txBody>
      </p:sp>
      <p:sp>
        <p:nvSpPr>
          <p:cNvPr id="38914" name="Rectangle 2">
            <a:extLst>
              <a:ext uri="{FF2B5EF4-FFF2-40B4-BE49-F238E27FC236}">
                <a16:creationId xmlns:a16="http://schemas.microsoft.com/office/drawing/2014/main" id="{AA1D7B46-C4FF-D086-D98F-5B043D1463A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4CFA49C3-ACC0-E98A-FAD0-930DBA4B4F8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48C46A7-BA3D-6BDC-9210-B5FB3A59B096}"/>
              </a:ext>
            </a:extLst>
          </p:cNvPr>
          <p:cNvSpPr>
            <a:spLocks noGrp="1" noChangeArrowheads="1"/>
          </p:cNvSpPr>
          <p:nvPr>
            <p:ph type="sldNum" sz="quarter" idx="5"/>
          </p:nvPr>
        </p:nvSpPr>
        <p:spPr>
          <a:ln/>
        </p:spPr>
        <p:txBody>
          <a:bodyPr/>
          <a:lstStyle/>
          <a:p>
            <a:fld id="{A757B0C0-0E6B-40B5-8319-BFD0224E4175}" type="slidenum">
              <a:rPr lang="en-US" altLang="en-US"/>
              <a:pPr/>
              <a:t>13</a:t>
            </a:fld>
            <a:endParaRPr lang="en-US" altLang="en-US"/>
          </a:p>
        </p:txBody>
      </p:sp>
      <p:sp>
        <p:nvSpPr>
          <p:cNvPr id="39938" name="Rectangle 2">
            <a:extLst>
              <a:ext uri="{FF2B5EF4-FFF2-40B4-BE49-F238E27FC236}">
                <a16:creationId xmlns:a16="http://schemas.microsoft.com/office/drawing/2014/main" id="{462CB407-0FF1-9279-4E10-1E7F15B7C208}"/>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A63701DB-65B1-1207-0688-EDA7D858D1D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2F3F753-5D2A-C7D9-FB81-7FDDBD82322D}"/>
              </a:ext>
            </a:extLst>
          </p:cNvPr>
          <p:cNvSpPr>
            <a:spLocks noGrp="1" noChangeArrowheads="1"/>
          </p:cNvSpPr>
          <p:nvPr>
            <p:ph type="sldNum" sz="quarter" idx="5"/>
          </p:nvPr>
        </p:nvSpPr>
        <p:spPr>
          <a:ln/>
        </p:spPr>
        <p:txBody>
          <a:bodyPr/>
          <a:lstStyle/>
          <a:p>
            <a:fld id="{7ED62AA6-281E-4627-B712-FC04E1045BAB}" type="slidenum">
              <a:rPr lang="en-US" altLang="en-US"/>
              <a:pPr/>
              <a:t>14</a:t>
            </a:fld>
            <a:endParaRPr lang="en-US" altLang="en-US"/>
          </a:p>
        </p:txBody>
      </p:sp>
      <p:sp>
        <p:nvSpPr>
          <p:cNvPr id="40962" name="Rectangle 2">
            <a:extLst>
              <a:ext uri="{FF2B5EF4-FFF2-40B4-BE49-F238E27FC236}">
                <a16:creationId xmlns:a16="http://schemas.microsoft.com/office/drawing/2014/main" id="{BDF08760-AA79-02FD-413D-EF6C18E98107}"/>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5E5CA6FE-1C6F-FE04-5FFA-7CA74F7DBE5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49D062E-FA8E-A7F1-88FC-307AD27AC751}"/>
              </a:ext>
            </a:extLst>
          </p:cNvPr>
          <p:cNvSpPr>
            <a:spLocks noGrp="1" noChangeArrowheads="1"/>
          </p:cNvSpPr>
          <p:nvPr>
            <p:ph type="sldNum" sz="quarter" idx="5"/>
          </p:nvPr>
        </p:nvSpPr>
        <p:spPr>
          <a:ln/>
        </p:spPr>
        <p:txBody>
          <a:bodyPr/>
          <a:lstStyle/>
          <a:p>
            <a:fld id="{411EA280-1A8F-4A65-B530-0AB923CD00F7}" type="slidenum">
              <a:rPr lang="en-US" altLang="en-US"/>
              <a:pPr/>
              <a:t>15</a:t>
            </a:fld>
            <a:endParaRPr lang="en-US" altLang="en-US"/>
          </a:p>
        </p:txBody>
      </p:sp>
      <p:sp>
        <p:nvSpPr>
          <p:cNvPr id="45058" name="Rectangle 2">
            <a:extLst>
              <a:ext uri="{FF2B5EF4-FFF2-40B4-BE49-F238E27FC236}">
                <a16:creationId xmlns:a16="http://schemas.microsoft.com/office/drawing/2014/main" id="{08CD9643-7F96-9264-D963-1944926A0446}"/>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4D71EDEE-29BA-4D2D-9657-DFF38780BC1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4F3A614-E7C8-E735-D08F-4DC38D64CFEB}"/>
              </a:ext>
            </a:extLst>
          </p:cNvPr>
          <p:cNvSpPr>
            <a:spLocks noGrp="1" noChangeArrowheads="1"/>
          </p:cNvSpPr>
          <p:nvPr>
            <p:ph type="sldNum" sz="quarter" idx="5"/>
          </p:nvPr>
        </p:nvSpPr>
        <p:spPr>
          <a:ln/>
        </p:spPr>
        <p:txBody>
          <a:bodyPr/>
          <a:lstStyle/>
          <a:p>
            <a:fld id="{DB07BCC8-4B35-48CE-8E55-6B75C0A5888C}" type="slidenum">
              <a:rPr lang="en-US" altLang="en-US"/>
              <a:pPr/>
              <a:t>16</a:t>
            </a:fld>
            <a:endParaRPr lang="en-US" altLang="en-US"/>
          </a:p>
        </p:txBody>
      </p:sp>
      <p:sp>
        <p:nvSpPr>
          <p:cNvPr id="46082" name="Rectangle 2">
            <a:extLst>
              <a:ext uri="{FF2B5EF4-FFF2-40B4-BE49-F238E27FC236}">
                <a16:creationId xmlns:a16="http://schemas.microsoft.com/office/drawing/2014/main" id="{C111438E-37E9-1EB8-1DCE-7A2A7D512183}"/>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ED576592-8B8F-373B-3A8B-DB0494C6FCE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7EADB7-E568-7DAF-9191-147168E9FB3C}"/>
              </a:ext>
            </a:extLst>
          </p:cNvPr>
          <p:cNvSpPr>
            <a:spLocks noGrp="1" noChangeArrowheads="1"/>
          </p:cNvSpPr>
          <p:nvPr>
            <p:ph type="sldNum" sz="quarter" idx="5"/>
          </p:nvPr>
        </p:nvSpPr>
        <p:spPr>
          <a:ln/>
        </p:spPr>
        <p:txBody>
          <a:bodyPr/>
          <a:lstStyle/>
          <a:p>
            <a:fld id="{DEA6E7CD-7C4E-45E9-A53C-4CB778AD33BC}" type="slidenum">
              <a:rPr lang="en-US" altLang="en-US"/>
              <a:pPr/>
              <a:t>17</a:t>
            </a:fld>
            <a:endParaRPr lang="en-US" altLang="en-US"/>
          </a:p>
        </p:txBody>
      </p:sp>
      <p:sp>
        <p:nvSpPr>
          <p:cNvPr id="47106" name="Rectangle 2">
            <a:extLst>
              <a:ext uri="{FF2B5EF4-FFF2-40B4-BE49-F238E27FC236}">
                <a16:creationId xmlns:a16="http://schemas.microsoft.com/office/drawing/2014/main" id="{E1AC341C-F9C5-90DE-17C4-30ABC56D4A6D}"/>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84D4D3AF-A8E7-E8A6-4DFA-5BF90911EB9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9E1DB0B-890A-2BA6-216A-95EE52358923}"/>
              </a:ext>
            </a:extLst>
          </p:cNvPr>
          <p:cNvSpPr>
            <a:spLocks noGrp="1" noChangeArrowheads="1"/>
          </p:cNvSpPr>
          <p:nvPr>
            <p:ph type="sldNum" sz="quarter" idx="5"/>
          </p:nvPr>
        </p:nvSpPr>
        <p:spPr>
          <a:ln/>
        </p:spPr>
        <p:txBody>
          <a:bodyPr/>
          <a:lstStyle/>
          <a:p>
            <a:fld id="{A55773F1-1399-4667-A995-1DD50982CF0C}" type="slidenum">
              <a:rPr lang="en-US" altLang="en-US"/>
              <a:pPr/>
              <a:t>18</a:t>
            </a:fld>
            <a:endParaRPr lang="en-US" altLang="en-US"/>
          </a:p>
        </p:txBody>
      </p:sp>
      <p:sp>
        <p:nvSpPr>
          <p:cNvPr id="50178" name="Rectangle 2">
            <a:extLst>
              <a:ext uri="{FF2B5EF4-FFF2-40B4-BE49-F238E27FC236}">
                <a16:creationId xmlns:a16="http://schemas.microsoft.com/office/drawing/2014/main" id="{422ECE7B-AB6F-8172-782D-CBCC2686E8D4}"/>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DC85FE89-5B95-909B-D9E5-9AAD4E57F7C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CF5F8CE-9B08-48EA-848C-499BBB008CBC}"/>
              </a:ext>
            </a:extLst>
          </p:cNvPr>
          <p:cNvSpPr>
            <a:spLocks noGrp="1" noChangeArrowheads="1"/>
          </p:cNvSpPr>
          <p:nvPr>
            <p:ph type="sldNum" sz="quarter" idx="5"/>
          </p:nvPr>
        </p:nvSpPr>
        <p:spPr>
          <a:ln/>
        </p:spPr>
        <p:txBody>
          <a:bodyPr/>
          <a:lstStyle/>
          <a:p>
            <a:fld id="{0EB36126-18DB-45EE-8ACA-FF64B8786E31}" type="slidenum">
              <a:rPr lang="en-US" altLang="zh-CN"/>
              <a:pPr/>
              <a:t>20</a:t>
            </a:fld>
            <a:endParaRPr lang="en-US" altLang="zh-CN"/>
          </a:p>
        </p:txBody>
      </p:sp>
      <p:sp>
        <p:nvSpPr>
          <p:cNvPr id="9218" name="Rectangle 2">
            <a:extLst>
              <a:ext uri="{FF2B5EF4-FFF2-40B4-BE49-F238E27FC236}">
                <a16:creationId xmlns:a16="http://schemas.microsoft.com/office/drawing/2014/main" id="{6427DC35-0DCE-FDE7-816C-B41DDCA00AF1}"/>
              </a:ext>
            </a:extLst>
          </p:cNvPr>
          <p:cNvSpPr>
            <a:spLocks noGrp="1" noRot="1" noChangeAspect="1" noChangeArrowheads="1" noTextEdit="1"/>
          </p:cNvSpPr>
          <p:nvPr>
            <p:ph type="sldImg"/>
          </p:nvPr>
        </p:nvSpPr>
        <p:spPr>
          <a:ln/>
        </p:spPr>
      </p:sp>
      <p:sp>
        <p:nvSpPr>
          <p:cNvPr id="9219" name="Rectangle 3">
            <a:extLst>
              <a:ext uri="{FF2B5EF4-FFF2-40B4-BE49-F238E27FC236}">
                <a16:creationId xmlns:a16="http://schemas.microsoft.com/office/drawing/2014/main" id="{8DB1D9CE-410C-B651-E08D-CD95B0C00F53}"/>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042B99C-903E-63CE-6769-712CA26D982A}"/>
              </a:ext>
            </a:extLst>
          </p:cNvPr>
          <p:cNvSpPr>
            <a:spLocks noGrp="1" noChangeArrowheads="1"/>
          </p:cNvSpPr>
          <p:nvPr>
            <p:ph type="sldNum" sz="quarter" idx="5"/>
          </p:nvPr>
        </p:nvSpPr>
        <p:spPr>
          <a:ln/>
        </p:spPr>
        <p:txBody>
          <a:bodyPr/>
          <a:lstStyle/>
          <a:p>
            <a:fld id="{22205472-645F-4FED-9BA1-0517D2AEEF61}" type="slidenum">
              <a:rPr lang="en-US" altLang="zh-CN"/>
              <a:pPr/>
              <a:t>21</a:t>
            </a:fld>
            <a:endParaRPr lang="en-US" altLang="zh-CN"/>
          </a:p>
        </p:txBody>
      </p:sp>
      <p:sp>
        <p:nvSpPr>
          <p:cNvPr id="10242" name="Rectangle 2">
            <a:extLst>
              <a:ext uri="{FF2B5EF4-FFF2-40B4-BE49-F238E27FC236}">
                <a16:creationId xmlns:a16="http://schemas.microsoft.com/office/drawing/2014/main" id="{8B714F10-C54E-33CA-C301-838BBB695CEB}"/>
              </a:ext>
            </a:extLst>
          </p:cNvPr>
          <p:cNvSpPr>
            <a:spLocks noGrp="1" noRot="1" noChangeAspect="1" noChangeArrowheads="1" noTextEdit="1"/>
          </p:cNvSpPr>
          <p:nvPr>
            <p:ph type="sldImg"/>
          </p:nvPr>
        </p:nvSpPr>
        <p:spPr>
          <a:ln/>
        </p:spPr>
      </p:sp>
      <p:sp>
        <p:nvSpPr>
          <p:cNvPr id="10243" name="Rectangle 3">
            <a:extLst>
              <a:ext uri="{FF2B5EF4-FFF2-40B4-BE49-F238E27FC236}">
                <a16:creationId xmlns:a16="http://schemas.microsoft.com/office/drawing/2014/main" id="{89150CD8-B5BC-A590-278C-8015D92B46F8}"/>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B4D4DD3-3AE0-E7BF-171F-484110220D6C}"/>
              </a:ext>
            </a:extLst>
          </p:cNvPr>
          <p:cNvSpPr>
            <a:spLocks noGrp="1" noChangeArrowheads="1"/>
          </p:cNvSpPr>
          <p:nvPr>
            <p:ph type="sldNum" sz="quarter" idx="5"/>
          </p:nvPr>
        </p:nvSpPr>
        <p:spPr>
          <a:ln/>
        </p:spPr>
        <p:txBody>
          <a:bodyPr/>
          <a:lstStyle/>
          <a:p>
            <a:fld id="{9BAC9705-9E17-4596-BE73-E399C03F577C}" type="slidenum">
              <a:rPr lang="en-US" altLang="en-US"/>
              <a:pPr/>
              <a:t>3</a:t>
            </a:fld>
            <a:endParaRPr lang="en-US" altLang="en-US"/>
          </a:p>
        </p:txBody>
      </p:sp>
      <p:sp>
        <p:nvSpPr>
          <p:cNvPr id="11266" name="Rectangle 2">
            <a:extLst>
              <a:ext uri="{FF2B5EF4-FFF2-40B4-BE49-F238E27FC236}">
                <a16:creationId xmlns:a16="http://schemas.microsoft.com/office/drawing/2014/main" id="{F5CA76C2-00EB-2056-AFE3-4444777D3A87}"/>
              </a:ext>
            </a:extLst>
          </p:cNvPr>
          <p:cNvSpPr>
            <a:spLocks noGrp="1" noRot="1" noChangeAspect="1" noChangeArrowheads="1" noTextEdit="1"/>
          </p:cNvSpPr>
          <p:nvPr>
            <p:ph type="sldImg"/>
          </p:nvPr>
        </p:nvSpPr>
        <p:spPr>
          <a:ln/>
        </p:spPr>
      </p:sp>
      <p:sp>
        <p:nvSpPr>
          <p:cNvPr id="11267" name="Rectangle 3">
            <a:extLst>
              <a:ext uri="{FF2B5EF4-FFF2-40B4-BE49-F238E27FC236}">
                <a16:creationId xmlns:a16="http://schemas.microsoft.com/office/drawing/2014/main" id="{13ECC9FA-EE25-D87D-CF82-C14D085DA30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68A38E9-658A-D957-A14E-F810B99C7BFC}"/>
              </a:ext>
            </a:extLst>
          </p:cNvPr>
          <p:cNvSpPr>
            <a:spLocks noGrp="1" noChangeArrowheads="1"/>
          </p:cNvSpPr>
          <p:nvPr>
            <p:ph type="sldNum" sz="quarter" idx="5"/>
          </p:nvPr>
        </p:nvSpPr>
        <p:spPr>
          <a:ln/>
        </p:spPr>
        <p:txBody>
          <a:bodyPr/>
          <a:lstStyle/>
          <a:p>
            <a:fld id="{3686EE13-ECA2-403E-B9E8-6D8D943F21E9}" type="slidenum">
              <a:rPr lang="en-US" altLang="zh-CN"/>
              <a:pPr/>
              <a:t>22</a:t>
            </a:fld>
            <a:endParaRPr lang="en-US" altLang="zh-CN"/>
          </a:p>
        </p:txBody>
      </p:sp>
      <p:sp>
        <p:nvSpPr>
          <p:cNvPr id="25602" name="Rectangle 2">
            <a:extLst>
              <a:ext uri="{FF2B5EF4-FFF2-40B4-BE49-F238E27FC236}">
                <a16:creationId xmlns:a16="http://schemas.microsoft.com/office/drawing/2014/main" id="{B07C8AC8-ACBE-276A-DD23-A5FA0A514660}"/>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7B7B298F-1BE0-430F-1CF8-3A00C6D3143D}"/>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3FDD6E5-9BDB-F6F8-3E9B-6A2845846F1D}"/>
              </a:ext>
            </a:extLst>
          </p:cNvPr>
          <p:cNvSpPr>
            <a:spLocks noGrp="1" noChangeArrowheads="1"/>
          </p:cNvSpPr>
          <p:nvPr>
            <p:ph type="sldNum" sz="quarter" idx="5"/>
          </p:nvPr>
        </p:nvSpPr>
        <p:spPr>
          <a:ln/>
        </p:spPr>
        <p:txBody>
          <a:bodyPr/>
          <a:lstStyle/>
          <a:p>
            <a:fld id="{89AD8B8F-13A7-4B67-B9BB-B2A13A7C7E6F}" type="slidenum">
              <a:rPr lang="en-US" altLang="zh-CN"/>
              <a:pPr/>
              <a:t>23</a:t>
            </a:fld>
            <a:endParaRPr lang="en-US" altLang="zh-CN"/>
          </a:p>
        </p:txBody>
      </p:sp>
      <p:sp>
        <p:nvSpPr>
          <p:cNvPr id="12290" name="Rectangle 2">
            <a:extLst>
              <a:ext uri="{FF2B5EF4-FFF2-40B4-BE49-F238E27FC236}">
                <a16:creationId xmlns:a16="http://schemas.microsoft.com/office/drawing/2014/main" id="{0D38F6F2-6879-12FE-27F1-D50FC5D530A2}"/>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25F11697-57B6-46B1-CE01-73F670BB0960}"/>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B668A32-4209-0C52-593E-8A3BE8550D96}"/>
              </a:ext>
            </a:extLst>
          </p:cNvPr>
          <p:cNvSpPr>
            <a:spLocks noGrp="1" noChangeArrowheads="1"/>
          </p:cNvSpPr>
          <p:nvPr>
            <p:ph type="sldNum" sz="quarter" idx="5"/>
          </p:nvPr>
        </p:nvSpPr>
        <p:spPr>
          <a:ln/>
        </p:spPr>
        <p:txBody>
          <a:bodyPr/>
          <a:lstStyle/>
          <a:p>
            <a:fld id="{05E8A1A6-2C5D-485D-8836-2E36D4A0872F}" type="slidenum">
              <a:rPr lang="en-US" altLang="zh-CN"/>
              <a:pPr/>
              <a:t>24</a:t>
            </a:fld>
            <a:endParaRPr lang="en-US" altLang="zh-CN"/>
          </a:p>
        </p:txBody>
      </p:sp>
      <p:sp>
        <p:nvSpPr>
          <p:cNvPr id="14338" name="Rectangle 2">
            <a:extLst>
              <a:ext uri="{FF2B5EF4-FFF2-40B4-BE49-F238E27FC236}">
                <a16:creationId xmlns:a16="http://schemas.microsoft.com/office/drawing/2014/main" id="{19BC98E5-C0BD-0447-8FA4-3F7CBE577C69}"/>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8695D9DC-96BB-4C9F-956F-32D304C43479}"/>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ED9E8FD-D12E-05EA-2B6F-E62B0AE156B8}"/>
              </a:ext>
            </a:extLst>
          </p:cNvPr>
          <p:cNvSpPr>
            <a:spLocks noGrp="1" noChangeArrowheads="1"/>
          </p:cNvSpPr>
          <p:nvPr>
            <p:ph type="sldNum" sz="quarter" idx="5"/>
          </p:nvPr>
        </p:nvSpPr>
        <p:spPr>
          <a:ln/>
        </p:spPr>
        <p:txBody>
          <a:bodyPr/>
          <a:lstStyle/>
          <a:p>
            <a:fld id="{5C0F2209-00C3-4EDA-8E76-13B14466A67B}" type="slidenum">
              <a:rPr lang="en-US" altLang="zh-CN"/>
              <a:pPr/>
              <a:t>25</a:t>
            </a:fld>
            <a:endParaRPr lang="en-US" altLang="zh-CN"/>
          </a:p>
        </p:txBody>
      </p:sp>
      <p:sp>
        <p:nvSpPr>
          <p:cNvPr id="17410" name="Rectangle 2">
            <a:extLst>
              <a:ext uri="{FF2B5EF4-FFF2-40B4-BE49-F238E27FC236}">
                <a16:creationId xmlns:a16="http://schemas.microsoft.com/office/drawing/2014/main" id="{1168ADD2-23A0-EF4C-0B33-8B65F22FD3B8}"/>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296F6238-8D1D-DEC4-438F-5C2DFE167C39}"/>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8BE9D8F-3B61-DEAA-8CC3-11D7A76FBE56}"/>
              </a:ext>
            </a:extLst>
          </p:cNvPr>
          <p:cNvSpPr>
            <a:spLocks noGrp="1" noChangeArrowheads="1"/>
          </p:cNvSpPr>
          <p:nvPr>
            <p:ph type="sldNum" sz="quarter" idx="5"/>
          </p:nvPr>
        </p:nvSpPr>
        <p:spPr>
          <a:ln/>
        </p:spPr>
        <p:txBody>
          <a:bodyPr/>
          <a:lstStyle/>
          <a:p>
            <a:fld id="{25A67879-97E9-4732-99CA-3A45DD7BB1B2}" type="slidenum">
              <a:rPr lang="en-US" altLang="zh-CN"/>
              <a:pPr/>
              <a:t>26</a:t>
            </a:fld>
            <a:endParaRPr lang="en-US" altLang="zh-CN"/>
          </a:p>
        </p:txBody>
      </p:sp>
      <p:sp>
        <p:nvSpPr>
          <p:cNvPr id="18434" name="Rectangle 2">
            <a:extLst>
              <a:ext uri="{FF2B5EF4-FFF2-40B4-BE49-F238E27FC236}">
                <a16:creationId xmlns:a16="http://schemas.microsoft.com/office/drawing/2014/main" id="{FD15C913-5250-6090-EE8C-08D4A7464997}"/>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BE344562-AC5F-F7CE-EC73-8EF1AC485FC7}"/>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7FA8F93-43E3-C654-3538-0B331AAE3A47}"/>
              </a:ext>
            </a:extLst>
          </p:cNvPr>
          <p:cNvSpPr>
            <a:spLocks noGrp="1" noChangeArrowheads="1"/>
          </p:cNvSpPr>
          <p:nvPr>
            <p:ph type="sldNum" sz="quarter" idx="5"/>
          </p:nvPr>
        </p:nvSpPr>
        <p:spPr>
          <a:ln/>
        </p:spPr>
        <p:txBody>
          <a:bodyPr/>
          <a:lstStyle/>
          <a:p>
            <a:fld id="{BDC40E95-2D0A-4352-BD84-654941F81EA9}" type="slidenum">
              <a:rPr lang="en-US" altLang="zh-CN"/>
              <a:pPr/>
              <a:t>27</a:t>
            </a:fld>
            <a:endParaRPr lang="en-US" altLang="zh-CN"/>
          </a:p>
        </p:txBody>
      </p:sp>
      <p:sp>
        <p:nvSpPr>
          <p:cNvPr id="26626" name="Rectangle 2">
            <a:extLst>
              <a:ext uri="{FF2B5EF4-FFF2-40B4-BE49-F238E27FC236}">
                <a16:creationId xmlns:a16="http://schemas.microsoft.com/office/drawing/2014/main" id="{194DDFA2-C4B1-0A6C-F40D-650BC77A5D96}"/>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7B1AD526-ECC1-42B0-FD20-2E7B99B427C6}"/>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30C788C-F3D7-7DAE-FE8E-26921ED999FF}"/>
              </a:ext>
            </a:extLst>
          </p:cNvPr>
          <p:cNvSpPr>
            <a:spLocks noGrp="1" noChangeArrowheads="1"/>
          </p:cNvSpPr>
          <p:nvPr>
            <p:ph type="sldNum" sz="quarter" idx="5"/>
          </p:nvPr>
        </p:nvSpPr>
        <p:spPr>
          <a:ln/>
        </p:spPr>
        <p:txBody>
          <a:bodyPr/>
          <a:lstStyle/>
          <a:p>
            <a:fld id="{2730E8B7-A63A-43A5-8037-D45354497355}" type="slidenum">
              <a:rPr lang="en-US" altLang="zh-CN"/>
              <a:pPr/>
              <a:t>28</a:t>
            </a:fld>
            <a:endParaRPr lang="en-US" altLang="zh-CN"/>
          </a:p>
        </p:txBody>
      </p:sp>
      <p:sp>
        <p:nvSpPr>
          <p:cNvPr id="27650" name="Rectangle 2">
            <a:extLst>
              <a:ext uri="{FF2B5EF4-FFF2-40B4-BE49-F238E27FC236}">
                <a16:creationId xmlns:a16="http://schemas.microsoft.com/office/drawing/2014/main" id="{C5FCFC8F-23EB-5EA2-A40B-9F899BB04E34}"/>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44F1236B-4AF8-1425-4E0A-29A6BE4781E1}"/>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AC6BBCB-848A-D3C8-A1B1-3AC81BB05BBB}"/>
              </a:ext>
            </a:extLst>
          </p:cNvPr>
          <p:cNvSpPr>
            <a:spLocks noGrp="1" noChangeArrowheads="1"/>
          </p:cNvSpPr>
          <p:nvPr>
            <p:ph type="sldNum" sz="quarter" idx="5"/>
          </p:nvPr>
        </p:nvSpPr>
        <p:spPr>
          <a:ln/>
        </p:spPr>
        <p:txBody>
          <a:bodyPr/>
          <a:lstStyle/>
          <a:p>
            <a:fld id="{785819B4-14F2-4E92-9E9D-F0FA8C94AAC5}" type="slidenum">
              <a:rPr lang="en-US" altLang="zh-CN"/>
              <a:pPr/>
              <a:t>29</a:t>
            </a:fld>
            <a:endParaRPr lang="en-US" altLang="zh-CN"/>
          </a:p>
        </p:txBody>
      </p:sp>
      <p:sp>
        <p:nvSpPr>
          <p:cNvPr id="28674" name="Rectangle 2">
            <a:extLst>
              <a:ext uri="{FF2B5EF4-FFF2-40B4-BE49-F238E27FC236}">
                <a16:creationId xmlns:a16="http://schemas.microsoft.com/office/drawing/2014/main" id="{B4709553-1036-F587-C92F-8B9A96248C10}"/>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981E4B89-CE02-8BAF-AD7B-1631B1F9D54E}"/>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DE18E79-BA08-B1DE-9533-1ECD5391A629}"/>
              </a:ext>
            </a:extLst>
          </p:cNvPr>
          <p:cNvSpPr>
            <a:spLocks noGrp="1" noChangeArrowheads="1"/>
          </p:cNvSpPr>
          <p:nvPr>
            <p:ph type="sldNum" sz="quarter" idx="5"/>
          </p:nvPr>
        </p:nvSpPr>
        <p:spPr>
          <a:ln/>
        </p:spPr>
        <p:txBody>
          <a:bodyPr/>
          <a:lstStyle/>
          <a:p>
            <a:fld id="{FEF510D4-3D00-419E-82E4-02F731FB3DBA}" type="slidenum">
              <a:rPr lang="en-US" altLang="zh-CN"/>
              <a:pPr/>
              <a:t>30</a:t>
            </a:fld>
            <a:endParaRPr lang="en-US" altLang="zh-CN"/>
          </a:p>
        </p:txBody>
      </p:sp>
      <p:sp>
        <p:nvSpPr>
          <p:cNvPr id="29698" name="Rectangle 2">
            <a:extLst>
              <a:ext uri="{FF2B5EF4-FFF2-40B4-BE49-F238E27FC236}">
                <a16:creationId xmlns:a16="http://schemas.microsoft.com/office/drawing/2014/main" id="{E919C1A8-D077-7709-7DCD-391717CD07D3}"/>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15FF40A4-BE32-5B1D-05C4-52C1E0592CCF}"/>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D412D1F-96D7-7EC9-F543-95C45A6D0960}"/>
              </a:ext>
            </a:extLst>
          </p:cNvPr>
          <p:cNvSpPr>
            <a:spLocks noGrp="1" noChangeArrowheads="1"/>
          </p:cNvSpPr>
          <p:nvPr>
            <p:ph type="sldNum" sz="quarter" idx="5"/>
          </p:nvPr>
        </p:nvSpPr>
        <p:spPr>
          <a:ln/>
        </p:spPr>
        <p:txBody>
          <a:bodyPr/>
          <a:lstStyle/>
          <a:p>
            <a:fld id="{B69DE4A1-EAA4-4F7E-B8D9-FD7CDAE3253B}" type="slidenum">
              <a:rPr lang="en-US" altLang="zh-CN"/>
              <a:pPr/>
              <a:t>31</a:t>
            </a:fld>
            <a:endParaRPr lang="en-US" altLang="zh-CN"/>
          </a:p>
        </p:txBody>
      </p:sp>
      <p:sp>
        <p:nvSpPr>
          <p:cNvPr id="30722" name="Rectangle 2">
            <a:extLst>
              <a:ext uri="{FF2B5EF4-FFF2-40B4-BE49-F238E27FC236}">
                <a16:creationId xmlns:a16="http://schemas.microsoft.com/office/drawing/2014/main" id="{738125A6-D30C-593A-44FA-F0B7CC14EC6E}"/>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2868C986-2451-EFA1-612F-9619CC37CE9F}"/>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D27F7F8-99FC-89E7-0DDE-32C3C785F8BF}"/>
              </a:ext>
            </a:extLst>
          </p:cNvPr>
          <p:cNvSpPr>
            <a:spLocks noGrp="1" noChangeArrowheads="1"/>
          </p:cNvSpPr>
          <p:nvPr>
            <p:ph type="sldNum" sz="quarter" idx="5"/>
          </p:nvPr>
        </p:nvSpPr>
        <p:spPr>
          <a:ln/>
        </p:spPr>
        <p:txBody>
          <a:bodyPr/>
          <a:lstStyle/>
          <a:p>
            <a:fld id="{CF10B90C-36B0-4CEE-B457-E8A798E8D1F3}" type="slidenum">
              <a:rPr lang="en-US" altLang="en-US"/>
              <a:pPr/>
              <a:t>4</a:t>
            </a:fld>
            <a:endParaRPr lang="en-US" altLang="en-US"/>
          </a:p>
        </p:txBody>
      </p:sp>
      <p:sp>
        <p:nvSpPr>
          <p:cNvPr id="12290" name="Rectangle 2">
            <a:extLst>
              <a:ext uri="{FF2B5EF4-FFF2-40B4-BE49-F238E27FC236}">
                <a16:creationId xmlns:a16="http://schemas.microsoft.com/office/drawing/2014/main" id="{8ABC09B1-A221-0614-4EA4-8D9F5F8E25D2}"/>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41379378-EFA8-66A6-F2A8-0BD42DC8D6E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4E384D7-3A09-192E-8958-45493A1F1118}"/>
              </a:ext>
            </a:extLst>
          </p:cNvPr>
          <p:cNvSpPr>
            <a:spLocks noGrp="1" noChangeArrowheads="1"/>
          </p:cNvSpPr>
          <p:nvPr>
            <p:ph type="sldNum" sz="quarter" idx="5"/>
          </p:nvPr>
        </p:nvSpPr>
        <p:spPr>
          <a:ln/>
        </p:spPr>
        <p:txBody>
          <a:bodyPr/>
          <a:lstStyle/>
          <a:p>
            <a:fld id="{B110BC3D-1234-413E-BB45-F2C9A742E07D}" type="slidenum">
              <a:rPr lang="en-US" altLang="zh-CN"/>
              <a:pPr/>
              <a:t>32</a:t>
            </a:fld>
            <a:endParaRPr lang="en-US" altLang="zh-CN"/>
          </a:p>
        </p:txBody>
      </p:sp>
      <p:sp>
        <p:nvSpPr>
          <p:cNvPr id="32770" name="Rectangle 2">
            <a:extLst>
              <a:ext uri="{FF2B5EF4-FFF2-40B4-BE49-F238E27FC236}">
                <a16:creationId xmlns:a16="http://schemas.microsoft.com/office/drawing/2014/main" id="{6A930196-B9B5-2363-7AB6-425A51CC754E}"/>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A71E48FC-AE99-9280-CE5F-9487FCF956E1}"/>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E414548-7756-BECA-3C47-759DB95B3A21}"/>
              </a:ext>
            </a:extLst>
          </p:cNvPr>
          <p:cNvSpPr>
            <a:spLocks noGrp="1" noChangeArrowheads="1"/>
          </p:cNvSpPr>
          <p:nvPr>
            <p:ph type="sldNum" sz="quarter" idx="5"/>
          </p:nvPr>
        </p:nvSpPr>
        <p:spPr>
          <a:ln/>
        </p:spPr>
        <p:txBody>
          <a:bodyPr/>
          <a:lstStyle/>
          <a:p>
            <a:fld id="{206AC0F8-C4F4-4D8B-ACC2-646FEB5835CE}" type="slidenum">
              <a:rPr lang="en-US" altLang="zh-CN"/>
              <a:pPr/>
              <a:t>33</a:t>
            </a:fld>
            <a:endParaRPr lang="en-US" altLang="zh-CN"/>
          </a:p>
        </p:txBody>
      </p:sp>
      <p:sp>
        <p:nvSpPr>
          <p:cNvPr id="39938" name="Rectangle 2">
            <a:extLst>
              <a:ext uri="{FF2B5EF4-FFF2-40B4-BE49-F238E27FC236}">
                <a16:creationId xmlns:a16="http://schemas.microsoft.com/office/drawing/2014/main" id="{45F1BEE2-E847-EC58-7378-132F7E91E429}"/>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196DA340-2E83-136D-32E1-F007F2C1A9A5}"/>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2879332-00C8-0E83-23A9-008573936D13}"/>
              </a:ext>
            </a:extLst>
          </p:cNvPr>
          <p:cNvSpPr>
            <a:spLocks noGrp="1" noChangeArrowheads="1"/>
          </p:cNvSpPr>
          <p:nvPr>
            <p:ph type="sldNum" sz="quarter" idx="5"/>
          </p:nvPr>
        </p:nvSpPr>
        <p:spPr>
          <a:ln/>
        </p:spPr>
        <p:txBody>
          <a:bodyPr/>
          <a:lstStyle/>
          <a:p>
            <a:fld id="{2DD0ACF3-1D72-4EC2-8F4A-4254D81A72EF}" type="slidenum">
              <a:rPr lang="en-US" altLang="zh-CN"/>
              <a:pPr/>
              <a:t>34</a:t>
            </a:fld>
            <a:endParaRPr lang="en-US" altLang="zh-CN"/>
          </a:p>
        </p:txBody>
      </p:sp>
      <p:sp>
        <p:nvSpPr>
          <p:cNvPr id="40962" name="Rectangle 2">
            <a:extLst>
              <a:ext uri="{FF2B5EF4-FFF2-40B4-BE49-F238E27FC236}">
                <a16:creationId xmlns:a16="http://schemas.microsoft.com/office/drawing/2014/main" id="{57FC4D00-7829-1F60-DDD3-19ABF688538B}"/>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3831EFA2-D0CC-7412-0137-DA16612F98C4}"/>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6C5AD77-5323-9D73-3EC3-5BC39C952281}"/>
              </a:ext>
            </a:extLst>
          </p:cNvPr>
          <p:cNvSpPr>
            <a:spLocks noGrp="1" noChangeArrowheads="1"/>
          </p:cNvSpPr>
          <p:nvPr>
            <p:ph type="sldNum" sz="quarter" idx="5"/>
          </p:nvPr>
        </p:nvSpPr>
        <p:spPr>
          <a:ln/>
        </p:spPr>
        <p:txBody>
          <a:bodyPr/>
          <a:lstStyle/>
          <a:p>
            <a:fld id="{9C9365D4-FD1C-4B67-94A6-0614E2B22E26}" type="slidenum">
              <a:rPr lang="en-US" altLang="zh-CN"/>
              <a:pPr/>
              <a:t>35</a:t>
            </a:fld>
            <a:endParaRPr lang="en-US" altLang="zh-CN"/>
          </a:p>
        </p:txBody>
      </p:sp>
      <p:sp>
        <p:nvSpPr>
          <p:cNvPr id="41986" name="Rectangle 2">
            <a:extLst>
              <a:ext uri="{FF2B5EF4-FFF2-40B4-BE49-F238E27FC236}">
                <a16:creationId xmlns:a16="http://schemas.microsoft.com/office/drawing/2014/main" id="{9EB7DBBE-0B86-43AF-DCCF-F8D43CBB313D}"/>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CEB403C0-C67B-9CCD-C71C-C324F2D0C805}"/>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D59DFD2-8D0F-F0A2-AD2B-12D94DD60D7D}"/>
              </a:ext>
            </a:extLst>
          </p:cNvPr>
          <p:cNvSpPr>
            <a:spLocks noGrp="1" noChangeArrowheads="1"/>
          </p:cNvSpPr>
          <p:nvPr>
            <p:ph type="sldNum" sz="quarter" idx="5"/>
          </p:nvPr>
        </p:nvSpPr>
        <p:spPr>
          <a:ln/>
        </p:spPr>
        <p:txBody>
          <a:bodyPr/>
          <a:lstStyle/>
          <a:p>
            <a:fld id="{698D97B0-61AD-46D7-A438-D38B3CBC4F8F}" type="slidenum">
              <a:rPr lang="en-US" altLang="zh-CN"/>
              <a:pPr/>
              <a:t>36</a:t>
            </a:fld>
            <a:endParaRPr lang="en-US" altLang="zh-CN"/>
          </a:p>
        </p:txBody>
      </p:sp>
      <p:sp>
        <p:nvSpPr>
          <p:cNvPr id="43010" name="Rectangle 2">
            <a:extLst>
              <a:ext uri="{FF2B5EF4-FFF2-40B4-BE49-F238E27FC236}">
                <a16:creationId xmlns:a16="http://schemas.microsoft.com/office/drawing/2014/main" id="{B62138B9-5978-CF62-EDDC-81ADC2C34AC1}"/>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12B1B7C9-90F1-AD37-8F97-D9BD12F19EE1}"/>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017B7C5-4479-9BE9-6618-069B7508D223}"/>
              </a:ext>
            </a:extLst>
          </p:cNvPr>
          <p:cNvSpPr>
            <a:spLocks noGrp="1" noChangeArrowheads="1"/>
          </p:cNvSpPr>
          <p:nvPr>
            <p:ph type="sldNum" sz="quarter" idx="5"/>
          </p:nvPr>
        </p:nvSpPr>
        <p:spPr>
          <a:ln/>
        </p:spPr>
        <p:txBody>
          <a:bodyPr/>
          <a:lstStyle/>
          <a:p>
            <a:fld id="{E9BDBF6B-243B-4AB7-8CC2-03DB7FD64618}" type="slidenum">
              <a:rPr lang="en-US" altLang="zh-CN"/>
              <a:pPr/>
              <a:t>37</a:t>
            </a:fld>
            <a:endParaRPr lang="en-US" altLang="zh-CN"/>
          </a:p>
        </p:txBody>
      </p:sp>
      <p:sp>
        <p:nvSpPr>
          <p:cNvPr id="45058" name="Rectangle 2">
            <a:extLst>
              <a:ext uri="{FF2B5EF4-FFF2-40B4-BE49-F238E27FC236}">
                <a16:creationId xmlns:a16="http://schemas.microsoft.com/office/drawing/2014/main" id="{FAEE99A5-99C1-9D12-F450-A4DB0E236C9B}"/>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0863B27A-6517-9C2E-D9F0-C16B94195014}"/>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6361D48-8EAF-E71E-DD07-0CF6550F2836}"/>
              </a:ext>
            </a:extLst>
          </p:cNvPr>
          <p:cNvSpPr>
            <a:spLocks noGrp="1" noChangeArrowheads="1"/>
          </p:cNvSpPr>
          <p:nvPr>
            <p:ph type="sldNum" sz="quarter" idx="5"/>
          </p:nvPr>
        </p:nvSpPr>
        <p:spPr>
          <a:ln/>
        </p:spPr>
        <p:txBody>
          <a:bodyPr/>
          <a:lstStyle/>
          <a:p>
            <a:fld id="{B42743A7-6083-4193-BA82-3CE6E678ED6B}" type="slidenum">
              <a:rPr lang="en-US" altLang="zh-CN"/>
              <a:pPr/>
              <a:t>38</a:t>
            </a:fld>
            <a:endParaRPr lang="en-US" altLang="zh-CN"/>
          </a:p>
        </p:txBody>
      </p:sp>
      <p:sp>
        <p:nvSpPr>
          <p:cNvPr id="6146" name="Rectangle 2">
            <a:extLst>
              <a:ext uri="{FF2B5EF4-FFF2-40B4-BE49-F238E27FC236}">
                <a16:creationId xmlns:a16="http://schemas.microsoft.com/office/drawing/2014/main" id="{C5E2BDCF-669A-BA71-BD59-7D0D48A7F840}"/>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7D101B15-DE2F-7378-F3FA-39D9F83E2EC2}"/>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77511B6-A2DF-5C0B-A6A3-E62D3094519F}"/>
              </a:ext>
            </a:extLst>
          </p:cNvPr>
          <p:cNvSpPr>
            <a:spLocks noGrp="1" noChangeArrowheads="1"/>
          </p:cNvSpPr>
          <p:nvPr>
            <p:ph type="sldNum" sz="quarter" idx="5"/>
          </p:nvPr>
        </p:nvSpPr>
        <p:spPr>
          <a:ln/>
        </p:spPr>
        <p:txBody>
          <a:bodyPr/>
          <a:lstStyle/>
          <a:p>
            <a:fld id="{0BE59157-7278-4C6A-BF3C-AAA28532E650}" type="slidenum">
              <a:rPr lang="en-US" altLang="zh-CN"/>
              <a:pPr/>
              <a:t>39</a:t>
            </a:fld>
            <a:endParaRPr lang="en-US" altLang="zh-CN"/>
          </a:p>
        </p:txBody>
      </p:sp>
      <p:sp>
        <p:nvSpPr>
          <p:cNvPr id="48130" name="Rectangle 2">
            <a:extLst>
              <a:ext uri="{FF2B5EF4-FFF2-40B4-BE49-F238E27FC236}">
                <a16:creationId xmlns:a16="http://schemas.microsoft.com/office/drawing/2014/main" id="{DD791F1F-DE79-1906-0C62-C4DDB4890CB7}"/>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66BD4C80-3446-0EBF-B955-879B294FB257}"/>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A35D648-46DD-3C08-35A8-E0CDE020744B}"/>
              </a:ext>
            </a:extLst>
          </p:cNvPr>
          <p:cNvSpPr>
            <a:spLocks noGrp="1" noChangeArrowheads="1"/>
          </p:cNvSpPr>
          <p:nvPr>
            <p:ph type="sldNum" sz="quarter" idx="5"/>
          </p:nvPr>
        </p:nvSpPr>
        <p:spPr>
          <a:ln/>
        </p:spPr>
        <p:txBody>
          <a:bodyPr/>
          <a:lstStyle/>
          <a:p>
            <a:fld id="{A18799C6-7F82-4FBD-8454-5F26BB5E9985}" type="slidenum">
              <a:rPr lang="en-US" altLang="zh-CN"/>
              <a:pPr/>
              <a:t>40</a:t>
            </a:fld>
            <a:endParaRPr lang="en-US" altLang="zh-CN"/>
          </a:p>
        </p:txBody>
      </p:sp>
      <p:sp>
        <p:nvSpPr>
          <p:cNvPr id="49154" name="Rectangle 2">
            <a:extLst>
              <a:ext uri="{FF2B5EF4-FFF2-40B4-BE49-F238E27FC236}">
                <a16:creationId xmlns:a16="http://schemas.microsoft.com/office/drawing/2014/main" id="{1C5C8138-3A49-6FC7-20BF-3FF41E0E221C}"/>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2A46C424-14AF-01E5-A012-460D7831D6FD}"/>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C96739A-2C80-70F1-A3A6-D11F673981AA}"/>
              </a:ext>
            </a:extLst>
          </p:cNvPr>
          <p:cNvSpPr>
            <a:spLocks noGrp="1" noChangeArrowheads="1"/>
          </p:cNvSpPr>
          <p:nvPr>
            <p:ph type="sldNum" sz="quarter" idx="5"/>
          </p:nvPr>
        </p:nvSpPr>
        <p:spPr>
          <a:ln/>
        </p:spPr>
        <p:txBody>
          <a:bodyPr/>
          <a:lstStyle/>
          <a:p>
            <a:fld id="{26FF5E0F-7884-492D-953D-C0D7FC09D9C6}" type="slidenum">
              <a:rPr lang="en-US" altLang="ko-KR"/>
              <a:pPr/>
              <a:t>41</a:t>
            </a:fld>
            <a:endParaRPr lang="en-US" altLang="ko-KR"/>
          </a:p>
        </p:txBody>
      </p:sp>
      <p:sp>
        <p:nvSpPr>
          <p:cNvPr id="9218" name="Rectangle 2">
            <a:extLst>
              <a:ext uri="{FF2B5EF4-FFF2-40B4-BE49-F238E27FC236}">
                <a16:creationId xmlns:a16="http://schemas.microsoft.com/office/drawing/2014/main" id="{198CC890-AF47-1B14-AA05-8A460887FC86}"/>
              </a:ext>
            </a:extLst>
          </p:cNvPr>
          <p:cNvSpPr>
            <a:spLocks noGrp="1" noRot="1" noChangeAspect="1" noChangeArrowheads="1" noTextEdit="1"/>
          </p:cNvSpPr>
          <p:nvPr>
            <p:ph type="sldImg"/>
          </p:nvPr>
        </p:nvSpPr>
        <p:spPr>
          <a:ln/>
        </p:spPr>
      </p:sp>
      <p:sp>
        <p:nvSpPr>
          <p:cNvPr id="9219" name="Rectangle 3">
            <a:extLst>
              <a:ext uri="{FF2B5EF4-FFF2-40B4-BE49-F238E27FC236}">
                <a16:creationId xmlns:a16="http://schemas.microsoft.com/office/drawing/2014/main" id="{86AA98B6-D1DF-74B1-D72E-7E11E5ABB55F}"/>
              </a:ext>
            </a:extLst>
          </p:cNvPr>
          <p:cNvSpPr>
            <a:spLocks noGrp="1" noChangeArrowheads="1"/>
          </p:cNvSpPr>
          <p:nvPr>
            <p:ph type="body" idx="1"/>
          </p:nvPr>
        </p:nvSpPr>
        <p:spPr/>
        <p:txBody>
          <a:bodyPr/>
          <a:lstStyle/>
          <a:p>
            <a:endParaRPr lang="ko-KR" altLang="ko-K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B01FB63-90C1-32F5-B62C-73B6BC486CCE}"/>
              </a:ext>
            </a:extLst>
          </p:cNvPr>
          <p:cNvSpPr>
            <a:spLocks noGrp="1" noChangeArrowheads="1"/>
          </p:cNvSpPr>
          <p:nvPr>
            <p:ph type="sldNum" sz="quarter" idx="5"/>
          </p:nvPr>
        </p:nvSpPr>
        <p:spPr>
          <a:ln/>
        </p:spPr>
        <p:txBody>
          <a:bodyPr/>
          <a:lstStyle/>
          <a:p>
            <a:fld id="{E8397B31-11F8-4E96-81C8-F28D61FC174D}" type="slidenum">
              <a:rPr lang="en-US" altLang="en-US"/>
              <a:pPr/>
              <a:t>5</a:t>
            </a:fld>
            <a:endParaRPr lang="en-US" altLang="en-US"/>
          </a:p>
        </p:txBody>
      </p:sp>
      <p:sp>
        <p:nvSpPr>
          <p:cNvPr id="13314" name="Rectangle 2">
            <a:extLst>
              <a:ext uri="{FF2B5EF4-FFF2-40B4-BE49-F238E27FC236}">
                <a16:creationId xmlns:a16="http://schemas.microsoft.com/office/drawing/2014/main" id="{185EEDEF-D6AD-77F1-86A8-87A0A7042D7E}"/>
              </a:ext>
            </a:extLst>
          </p:cNvPr>
          <p:cNvSpPr>
            <a:spLocks noGrp="1" noRot="1" noChangeAspect="1" noChangeArrowheads="1" noTextEdit="1"/>
          </p:cNvSpPr>
          <p:nvPr>
            <p:ph type="sldImg"/>
          </p:nvPr>
        </p:nvSpPr>
        <p:spPr>
          <a:ln/>
        </p:spPr>
      </p:sp>
      <p:sp>
        <p:nvSpPr>
          <p:cNvPr id="13315" name="Rectangle 3">
            <a:extLst>
              <a:ext uri="{FF2B5EF4-FFF2-40B4-BE49-F238E27FC236}">
                <a16:creationId xmlns:a16="http://schemas.microsoft.com/office/drawing/2014/main" id="{127D6738-EF98-11D5-03F7-6A0E982C23F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8DEFEBA-614C-9BD4-B97A-047AA3B5C490}"/>
              </a:ext>
            </a:extLst>
          </p:cNvPr>
          <p:cNvSpPr>
            <a:spLocks noGrp="1" noChangeArrowheads="1"/>
          </p:cNvSpPr>
          <p:nvPr>
            <p:ph type="sldNum" sz="quarter" idx="5"/>
          </p:nvPr>
        </p:nvSpPr>
        <p:spPr>
          <a:ln/>
        </p:spPr>
        <p:txBody>
          <a:bodyPr/>
          <a:lstStyle/>
          <a:p>
            <a:fld id="{4062DA61-7532-469B-9598-238A109D5124}" type="slidenum">
              <a:rPr lang="en-US" altLang="en-US"/>
              <a:pPr/>
              <a:t>42</a:t>
            </a:fld>
            <a:endParaRPr lang="en-US" altLang="en-US"/>
          </a:p>
        </p:txBody>
      </p:sp>
      <p:sp>
        <p:nvSpPr>
          <p:cNvPr id="10242" name="Rectangle 2">
            <a:extLst>
              <a:ext uri="{FF2B5EF4-FFF2-40B4-BE49-F238E27FC236}">
                <a16:creationId xmlns:a16="http://schemas.microsoft.com/office/drawing/2014/main" id="{AE279076-7D6B-A838-9953-11EE11609441}"/>
              </a:ext>
            </a:extLst>
          </p:cNvPr>
          <p:cNvSpPr>
            <a:spLocks noGrp="1" noRot="1" noChangeAspect="1" noChangeArrowheads="1" noTextEdit="1"/>
          </p:cNvSpPr>
          <p:nvPr>
            <p:ph type="sldImg"/>
          </p:nvPr>
        </p:nvSpPr>
        <p:spPr>
          <a:ln/>
        </p:spPr>
      </p:sp>
      <p:sp>
        <p:nvSpPr>
          <p:cNvPr id="10243" name="Rectangle 3">
            <a:extLst>
              <a:ext uri="{FF2B5EF4-FFF2-40B4-BE49-F238E27FC236}">
                <a16:creationId xmlns:a16="http://schemas.microsoft.com/office/drawing/2014/main" id="{AA63822D-CC91-0D8E-F8F3-3DB54A52B77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AEFB1AE-9856-3CF7-FA3F-6F61E4338EC3}"/>
              </a:ext>
            </a:extLst>
          </p:cNvPr>
          <p:cNvSpPr>
            <a:spLocks noGrp="1" noChangeArrowheads="1"/>
          </p:cNvSpPr>
          <p:nvPr>
            <p:ph type="sldNum" sz="quarter" idx="5"/>
          </p:nvPr>
        </p:nvSpPr>
        <p:spPr>
          <a:ln/>
        </p:spPr>
        <p:txBody>
          <a:bodyPr/>
          <a:lstStyle/>
          <a:p>
            <a:fld id="{3F456096-5962-43D7-8472-FD65024CC3F9}" type="slidenum">
              <a:rPr lang="en-US" altLang="en-US"/>
              <a:pPr/>
              <a:t>43</a:t>
            </a:fld>
            <a:endParaRPr lang="en-US" altLang="en-US"/>
          </a:p>
        </p:txBody>
      </p:sp>
      <p:sp>
        <p:nvSpPr>
          <p:cNvPr id="13314" name="Rectangle 2">
            <a:extLst>
              <a:ext uri="{FF2B5EF4-FFF2-40B4-BE49-F238E27FC236}">
                <a16:creationId xmlns:a16="http://schemas.microsoft.com/office/drawing/2014/main" id="{5426E51F-D741-08D5-2A5C-A260C79F5302}"/>
              </a:ext>
            </a:extLst>
          </p:cNvPr>
          <p:cNvSpPr>
            <a:spLocks noGrp="1" noRot="1" noChangeAspect="1" noChangeArrowheads="1" noTextEdit="1"/>
          </p:cNvSpPr>
          <p:nvPr>
            <p:ph type="sldImg"/>
          </p:nvPr>
        </p:nvSpPr>
        <p:spPr>
          <a:ln/>
        </p:spPr>
      </p:sp>
      <p:sp>
        <p:nvSpPr>
          <p:cNvPr id="13315" name="Rectangle 3">
            <a:extLst>
              <a:ext uri="{FF2B5EF4-FFF2-40B4-BE49-F238E27FC236}">
                <a16:creationId xmlns:a16="http://schemas.microsoft.com/office/drawing/2014/main" id="{B9D99F2F-2E9F-6CBB-33E8-A7DB015E579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05C874F-51D3-690B-957E-21A9791C0698}"/>
              </a:ext>
            </a:extLst>
          </p:cNvPr>
          <p:cNvSpPr>
            <a:spLocks noGrp="1" noChangeArrowheads="1"/>
          </p:cNvSpPr>
          <p:nvPr>
            <p:ph type="sldNum" sz="quarter" idx="5"/>
          </p:nvPr>
        </p:nvSpPr>
        <p:spPr>
          <a:ln/>
        </p:spPr>
        <p:txBody>
          <a:bodyPr/>
          <a:lstStyle/>
          <a:p>
            <a:fld id="{DF054C2B-23FE-4F78-A6DB-D5DA2FA07BA5}" type="slidenum">
              <a:rPr lang="en-US" altLang="en-US"/>
              <a:pPr/>
              <a:t>44</a:t>
            </a:fld>
            <a:endParaRPr lang="en-US" altLang="en-US"/>
          </a:p>
        </p:txBody>
      </p:sp>
      <p:sp>
        <p:nvSpPr>
          <p:cNvPr id="14338" name="Rectangle 2">
            <a:extLst>
              <a:ext uri="{FF2B5EF4-FFF2-40B4-BE49-F238E27FC236}">
                <a16:creationId xmlns:a16="http://schemas.microsoft.com/office/drawing/2014/main" id="{C39E00F5-7897-3EF5-4E0C-A9CD761C6BE2}"/>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0267BF58-E5A9-4493-0269-2D07F1E7F11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0985E24-CC78-026C-9E99-9553B1D85547}"/>
              </a:ext>
            </a:extLst>
          </p:cNvPr>
          <p:cNvSpPr>
            <a:spLocks noGrp="1" noChangeArrowheads="1"/>
          </p:cNvSpPr>
          <p:nvPr>
            <p:ph type="sldNum" sz="quarter" idx="5"/>
          </p:nvPr>
        </p:nvSpPr>
        <p:spPr>
          <a:ln/>
        </p:spPr>
        <p:txBody>
          <a:bodyPr/>
          <a:lstStyle/>
          <a:p>
            <a:fld id="{F7F1910E-E615-4DF2-BF4D-158C67FA8DA1}" type="slidenum">
              <a:rPr lang="en-US" altLang="en-US"/>
              <a:pPr/>
              <a:t>45</a:t>
            </a:fld>
            <a:endParaRPr lang="en-US" altLang="en-US"/>
          </a:p>
        </p:txBody>
      </p:sp>
      <p:sp>
        <p:nvSpPr>
          <p:cNvPr id="17410" name="Rectangle 2">
            <a:extLst>
              <a:ext uri="{FF2B5EF4-FFF2-40B4-BE49-F238E27FC236}">
                <a16:creationId xmlns:a16="http://schemas.microsoft.com/office/drawing/2014/main" id="{B0ECD0FC-6F5B-A1DA-FB60-61FF266A7A98}"/>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09807C2B-106A-A3E7-9724-12E206554EE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1EA0F12-6C8E-4C61-2B25-5BE664541867}"/>
              </a:ext>
            </a:extLst>
          </p:cNvPr>
          <p:cNvSpPr>
            <a:spLocks noGrp="1" noChangeArrowheads="1"/>
          </p:cNvSpPr>
          <p:nvPr>
            <p:ph type="sldNum" sz="quarter" idx="5"/>
          </p:nvPr>
        </p:nvSpPr>
        <p:spPr>
          <a:ln/>
        </p:spPr>
        <p:txBody>
          <a:bodyPr/>
          <a:lstStyle/>
          <a:p>
            <a:fld id="{26FEE5B8-9A2B-4994-BC70-F05C4A418256}" type="slidenum">
              <a:rPr lang="en-US" altLang="en-US"/>
              <a:pPr/>
              <a:t>46</a:t>
            </a:fld>
            <a:endParaRPr lang="en-US" altLang="en-US"/>
          </a:p>
        </p:txBody>
      </p:sp>
      <p:sp>
        <p:nvSpPr>
          <p:cNvPr id="18434" name="Rectangle 2">
            <a:extLst>
              <a:ext uri="{FF2B5EF4-FFF2-40B4-BE49-F238E27FC236}">
                <a16:creationId xmlns:a16="http://schemas.microsoft.com/office/drawing/2014/main" id="{4BE51BC6-4D5B-9140-3BB9-19776426D3CD}"/>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12D649E4-4465-9D33-14BA-FF2EEFBA776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1EA0F12-6C8E-4C61-2B25-5BE664541867}"/>
              </a:ext>
            </a:extLst>
          </p:cNvPr>
          <p:cNvSpPr>
            <a:spLocks noGrp="1" noChangeArrowheads="1"/>
          </p:cNvSpPr>
          <p:nvPr>
            <p:ph type="sldNum" sz="quarter" idx="5"/>
          </p:nvPr>
        </p:nvSpPr>
        <p:spPr>
          <a:ln/>
        </p:spPr>
        <p:txBody>
          <a:bodyPr/>
          <a:lstStyle/>
          <a:p>
            <a:fld id="{26FEE5B8-9A2B-4994-BC70-F05C4A418256}" type="slidenum">
              <a:rPr lang="en-US" altLang="en-US"/>
              <a:pPr/>
              <a:t>47</a:t>
            </a:fld>
            <a:endParaRPr lang="en-US" altLang="en-US"/>
          </a:p>
        </p:txBody>
      </p:sp>
      <p:sp>
        <p:nvSpPr>
          <p:cNvPr id="18434" name="Rectangle 2">
            <a:extLst>
              <a:ext uri="{FF2B5EF4-FFF2-40B4-BE49-F238E27FC236}">
                <a16:creationId xmlns:a16="http://schemas.microsoft.com/office/drawing/2014/main" id="{4BE51BC6-4D5B-9140-3BB9-19776426D3CD}"/>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12D649E4-4465-9D33-14BA-FF2EEFBA776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254039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80972F9-D74A-9951-B9C9-CC8538DB7DC8}"/>
              </a:ext>
            </a:extLst>
          </p:cNvPr>
          <p:cNvSpPr>
            <a:spLocks noGrp="1" noChangeArrowheads="1"/>
          </p:cNvSpPr>
          <p:nvPr>
            <p:ph type="sldNum" sz="quarter" idx="5"/>
          </p:nvPr>
        </p:nvSpPr>
        <p:spPr>
          <a:ln/>
        </p:spPr>
        <p:txBody>
          <a:bodyPr/>
          <a:lstStyle/>
          <a:p>
            <a:fld id="{881FFC8C-338E-4E28-B080-410D2EBA053F}" type="slidenum">
              <a:rPr lang="en-US" altLang="en-US"/>
              <a:pPr/>
              <a:t>48</a:t>
            </a:fld>
            <a:endParaRPr lang="en-US" altLang="en-US"/>
          </a:p>
        </p:txBody>
      </p:sp>
      <p:sp>
        <p:nvSpPr>
          <p:cNvPr id="20482" name="Rectangle 2">
            <a:extLst>
              <a:ext uri="{FF2B5EF4-FFF2-40B4-BE49-F238E27FC236}">
                <a16:creationId xmlns:a16="http://schemas.microsoft.com/office/drawing/2014/main" id="{B51282FC-B0AD-E395-D6BB-0534958B76C6}"/>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2A8308E2-8304-ED76-B0CF-3C4AFD5B154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EBBCB59-08A0-0405-5BA2-3D35DFEB8D36}"/>
              </a:ext>
            </a:extLst>
          </p:cNvPr>
          <p:cNvSpPr>
            <a:spLocks noGrp="1" noChangeArrowheads="1"/>
          </p:cNvSpPr>
          <p:nvPr>
            <p:ph type="sldNum" sz="quarter" idx="5"/>
          </p:nvPr>
        </p:nvSpPr>
        <p:spPr>
          <a:ln/>
        </p:spPr>
        <p:txBody>
          <a:bodyPr/>
          <a:lstStyle/>
          <a:p>
            <a:fld id="{326E4B9C-EA36-440A-B150-E3DD5AB5CE9E}" type="slidenum">
              <a:rPr lang="en-US" altLang="en-US"/>
              <a:pPr/>
              <a:t>49</a:t>
            </a:fld>
            <a:endParaRPr lang="en-US" altLang="en-US"/>
          </a:p>
        </p:txBody>
      </p:sp>
      <p:sp>
        <p:nvSpPr>
          <p:cNvPr id="23554" name="Rectangle 2">
            <a:extLst>
              <a:ext uri="{FF2B5EF4-FFF2-40B4-BE49-F238E27FC236}">
                <a16:creationId xmlns:a16="http://schemas.microsoft.com/office/drawing/2014/main" id="{C768C648-0646-4064-C00C-D3EFAD28F512}"/>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D009A331-B7F1-C52E-19E0-2D641D1FFC2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80CC94A-E219-A1B1-03FB-8F378DD15FFD}"/>
              </a:ext>
            </a:extLst>
          </p:cNvPr>
          <p:cNvSpPr>
            <a:spLocks noGrp="1" noChangeArrowheads="1"/>
          </p:cNvSpPr>
          <p:nvPr>
            <p:ph type="sldNum" sz="quarter" idx="5"/>
          </p:nvPr>
        </p:nvSpPr>
        <p:spPr>
          <a:ln/>
        </p:spPr>
        <p:txBody>
          <a:bodyPr/>
          <a:lstStyle/>
          <a:p>
            <a:fld id="{8AF9995B-3D4C-496C-9CE3-EFCC1486E05F}" type="slidenum">
              <a:rPr lang="en-US" altLang="en-US"/>
              <a:pPr/>
              <a:t>50</a:t>
            </a:fld>
            <a:endParaRPr lang="en-US" altLang="en-US"/>
          </a:p>
        </p:txBody>
      </p:sp>
      <p:sp>
        <p:nvSpPr>
          <p:cNvPr id="24578" name="Rectangle 2">
            <a:extLst>
              <a:ext uri="{FF2B5EF4-FFF2-40B4-BE49-F238E27FC236}">
                <a16:creationId xmlns:a16="http://schemas.microsoft.com/office/drawing/2014/main" id="{9FD8B948-B352-51AF-7702-DA073A70D8B3}"/>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F10171C7-A3BC-1D2A-E49E-FFCA0DA84A2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C075FF9-93E5-6800-64CD-6A0321FBA7FA}"/>
              </a:ext>
            </a:extLst>
          </p:cNvPr>
          <p:cNvSpPr>
            <a:spLocks noGrp="1" noChangeArrowheads="1"/>
          </p:cNvSpPr>
          <p:nvPr>
            <p:ph type="sldNum" sz="quarter" idx="5"/>
          </p:nvPr>
        </p:nvSpPr>
        <p:spPr>
          <a:ln/>
        </p:spPr>
        <p:txBody>
          <a:bodyPr/>
          <a:lstStyle/>
          <a:p>
            <a:fld id="{935D7597-DD2B-4474-BDD9-E94BBAA67235}" type="slidenum">
              <a:rPr lang="en-US" altLang="en-US"/>
              <a:pPr/>
              <a:t>52</a:t>
            </a:fld>
            <a:endParaRPr lang="en-US" altLang="en-US"/>
          </a:p>
        </p:txBody>
      </p:sp>
      <p:sp>
        <p:nvSpPr>
          <p:cNvPr id="47106" name="Rectangle 2">
            <a:extLst>
              <a:ext uri="{FF2B5EF4-FFF2-40B4-BE49-F238E27FC236}">
                <a16:creationId xmlns:a16="http://schemas.microsoft.com/office/drawing/2014/main" id="{550B5690-23AA-3E2A-263B-A66C69612EE3}"/>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1472E301-6085-BAC3-46A1-984E8DCC607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840D2EB-943B-8783-79E7-BD55C9B74487}"/>
              </a:ext>
            </a:extLst>
          </p:cNvPr>
          <p:cNvSpPr>
            <a:spLocks noGrp="1" noChangeArrowheads="1"/>
          </p:cNvSpPr>
          <p:nvPr>
            <p:ph type="sldNum" sz="quarter" idx="5"/>
          </p:nvPr>
        </p:nvSpPr>
        <p:spPr>
          <a:ln/>
        </p:spPr>
        <p:txBody>
          <a:bodyPr/>
          <a:lstStyle/>
          <a:p>
            <a:fld id="{BA100C84-9CA3-4DAE-9C87-51BD021DD2A3}" type="slidenum">
              <a:rPr lang="en-US" altLang="en-US"/>
              <a:pPr/>
              <a:t>6</a:t>
            </a:fld>
            <a:endParaRPr lang="en-US" altLang="en-US"/>
          </a:p>
        </p:txBody>
      </p:sp>
      <p:sp>
        <p:nvSpPr>
          <p:cNvPr id="14338" name="Rectangle 2">
            <a:extLst>
              <a:ext uri="{FF2B5EF4-FFF2-40B4-BE49-F238E27FC236}">
                <a16:creationId xmlns:a16="http://schemas.microsoft.com/office/drawing/2014/main" id="{177571A6-6DCD-78AF-898C-220DA8C3DA38}"/>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84B84B11-BAEB-B86E-8B1F-A87DF717F30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43252F8-B529-5006-33EE-1ED68E7889FD}"/>
              </a:ext>
            </a:extLst>
          </p:cNvPr>
          <p:cNvSpPr>
            <a:spLocks noGrp="1" noChangeArrowheads="1"/>
          </p:cNvSpPr>
          <p:nvPr>
            <p:ph type="sldNum" sz="quarter" idx="5"/>
          </p:nvPr>
        </p:nvSpPr>
        <p:spPr>
          <a:ln/>
        </p:spPr>
        <p:txBody>
          <a:bodyPr/>
          <a:lstStyle/>
          <a:p>
            <a:fld id="{529BB5F9-1679-4769-9A6D-D8EA210569E1}" type="slidenum">
              <a:rPr lang="en-US" altLang="en-US"/>
              <a:pPr/>
              <a:t>53</a:t>
            </a:fld>
            <a:endParaRPr lang="en-US" altLang="en-US"/>
          </a:p>
        </p:txBody>
      </p:sp>
      <p:sp>
        <p:nvSpPr>
          <p:cNvPr id="31746" name="Rectangle 2">
            <a:extLst>
              <a:ext uri="{FF2B5EF4-FFF2-40B4-BE49-F238E27FC236}">
                <a16:creationId xmlns:a16="http://schemas.microsoft.com/office/drawing/2014/main" id="{CB1167C4-3DB4-147C-27CD-1377C3877595}"/>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5DD3BA76-B592-3D79-6B05-F4BDCE98FC8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4307009-39BE-FD77-1AD8-50C74BAE3712}"/>
              </a:ext>
            </a:extLst>
          </p:cNvPr>
          <p:cNvSpPr>
            <a:spLocks noGrp="1" noChangeArrowheads="1"/>
          </p:cNvSpPr>
          <p:nvPr>
            <p:ph type="sldNum" sz="quarter" idx="5"/>
          </p:nvPr>
        </p:nvSpPr>
        <p:spPr>
          <a:ln/>
        </p:spPr>
        <p:txBody>
          <a:bodyPr/>
          <a:lstStyle/>
          <a:p>
            <a:fld id="{C0966FC3-645E-4B9D-8299-6FB5ABE0B8CA}" type="slidenum">
              <a:rPr lang="en-US" altLang="en-US"/>
              <a:pPr/>
              <a:t>54</a:t>
            </a:fld>
            <a:endParaRPr lang="en-US" altLang="en-US"/>
          </a:p>
        </p:txBody>
      </p:sp>
      <p:sp>
        <p:nvSpPr>
          <p:cNvPr id="32770" name="Rectangle 2">
            <a:extLst>
              <a:ext uri="{FF2B5EF4-FFF2-40B4-BE49-F238E27FC236}">
                <a16:creationId xmlns:a16="http://schemas.microsoft.com/office/drawing/2014/main" id="{F9B2232D-AA04-21BC-049B-D98DC9593047}"/>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F3C981CE-986B-2406-F592-2A1CCEF6A37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3C4183C-E06E-9C19-4459-FEB2336EC78F}"/>
              </a:ext>
            </a:extLst>
          </p:cNvPr>
          <p:cNvSpPr>
            <a:spLocks noGrp="1" noChangeArrowheads="1"/>
          </p:cNvSpPr>
          <p:nvPr>
            <p:ph type="sldNum" sz="quarter" idx="5"/>
          </p:nvPr>
        </p:nvSpPr>
        <p:spPr>
          <a:ln/>
        </p:spPr>
        <p:txBody>
          <a:bodyPr/>
          <a:lstStyle/>
          <a:p>
            <a:fld id="{F9F6D30E-C39D-4483-8136-1D71CAB9EA5B}" type="slidenum">
              <a:rPr lang="en-US" altLang="en-US"/>
              <a:pPr/>
              <a:t>55</a:t>
            </a:fld>
            <a:endParaRPr lang="en-US" altLang="en-US"/>
          </a:p>
        </p:txBody>
      </p:sp>
      <p:sp>
        <p:nvSpPr>
          <p:cNvPr id="33794" name="Rectangle 2">
            <a:extLst>
              <a:ext uri="{FF2B5EF4-FFF2-40B4-BE49-F238E27FC236}">
                <a16:creationId xmlns:a16="http://schemas.microsoft.com/office/drawing/2014/main" id="{274184D6-34FD-9CA1-0EC1-E43B0BCBF1B7}"/>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9086CE84-17AF-BA49-0E9A-2B679D78745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9C07CA2-842A-0298-4291-1271DCC4521E}"/>
              </a:ext>
            </a:extLst>
          </p:cNvPr>
          <p:cNvSpPr>
            <a:spLocks noGrp="1" noChangeArrowheads="1"/>
          </p:cNvSpPr>
          <p:nvPr>
            <p:ph type="sldNum" sz="quarter" idx="5"/>
          </p:nvPr>
        </p:nvSpPr>
        <p:spPr>
          <a:ln/>
        </p:spPr>
        <p:txBody>
          <a:bodyPr/>
          <a:lstStyle/>
          <a:p>
            <a:fld id="{20AC1441-1893-4672-BD42-CAFBE26F7B03}" type="slidenum">
              <a:rPr lang="en-US" altLang="en-US"/>
              <a:pPr/>
              <a:t>56</a:t>
            </a:fld>
            <a:endParaRPr lang="en-US" altLang="en-US"/>
          </a:p>
        </p:txBody>
      </p:sp>
      <p:sp>
        <p:nvSpPr>
          <p:cNvPr id="35842" name="Rectangle 2">
            <a:extLst>
              <a:ext uri="{FF2B5EF4-FFF2-40B4-BE49-F238E27FC236}">
                <a16:creationId xmlns:a16="http://schemas.microsoft.com/office/drawing/2014/main" id="{6EF522B7-C55B-6C69-AE5F-AE272F38E2C0}"/>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154CBE26-6BD0-D1EB-CC60-4928321843B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0E2177F-EA3A-505D-C442-6936BFB12B08}"/>
              </a:ext>
            </a:extLst>
          </p:cNvPr>
          <p:cNvSpPr>
            <a:spLocks noGrp="1" noChangeArrowheads="1"/>
          </p:cNvSpPr>
          <p:nvPr>
            <p:ph type="sldNum" sz="quarter" idx="5"/>
          </p:nvPr>
        </p:nvSpPr>
        <p:spPr>
          <a:ln/>
        </p:spPr>
        <p:txBody>
          <a:bodyPr/>
          <a:lstStyle/>
          <a:p>
            <a:fld id="{E5F6DE97-C321-452B-874B-6BB7AE7C0377}" type="slidenum">
              <a:rPr lang="en-US" altLang="en-US"/>
              <a:pPr/>
              <a:t>57</a:t>
            </a:fld>
            <a:endParaRPr lang="en-US" altLang="en-US"/>
          </a:p>
        </p:txBody>
      </p:sp>
      <p:sp>
        <p:nvSpPr>
          <p:cNvPr id="39938" name="Rectangle 2">
            <a:extLst>
              <a:ext uri="{FF2B5EF4-FFF2-40B4-BE49-F238E27FC236}">
                <a16:creationId xmlns:a16="http://schemas.microsoft.com/office/drawing/2014/main" id="{52D2159D-5A4B-F643-5376-A30B2CEC69FD}"/>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15EEC52F-5204-DBBE-9555-7DA222CD8E4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C372761-9F33-BF13-F8F8-69F7695F491A}"/>
              </a:ext>
            </a:extLst>
          </p:cNvPr>
          <p:cNvSpPr>
            <a:spLocks noGrp="1" noChangeArrowheads="1"/>
          </p:cNvSpPr>
          <p:nvPr>
            <p:ph type="sldNum" sz="quarter" idx="5"/>
          </p:nvPr>
        </p:nvSpPr>
        <p:spPr>
          <a:ln/>
        </p:spPr>
        <p:txBody>
          <a:bodyPr/>
          <a:lstStyle/>
          <a:p>
            <a:fld id="{33EC353C-014C-48AE-9C83-83CC496590BD}" type="slidenum">
              <a:rPr lang="en-US" altLang="en-US"/>
              <a:pPr/>
              <a:t>58</a:t>
            </a:fld>
            <a:endParaRPr lang="en-US" altLang="en-US"/>
          </a:p>
        </p:txBody>
      </p:sp>
      <p:sp>
        <p:nvSpPr>
          <p:cNvPr id="40962" name="Rectangle 2">
            <a:extLst>
              <a:ext uri="{FF2B5EF4-FFF2-40B4-BE49-F238E27FC236}">
                <a16:creationId xmlns:a16="http://schemas.microsoft.com/office/drawing/2014/main" id="{4BE21700-CFC0-56D6-E586-8DD6BE72D6FB}"/>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F2DEBFE9-E074-D500-58B4-0F420A0402B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A8BAD0F-D7D5-44CD-C6A3-FCFAF95568EE}"/>
              </a:ext>
            </a:extLst>
          </p:cNvPr>
          <p:cNvSpPr>
            <a:spLocks noGrp="1" noChangeArrowheads="1"/>
          </p:cNvSpPr>
          <p:nvPr>
            <p:ph type="sldNum" sz="quarter" idx="5"/>
          </p:nvPr>
        </p:nvSpPr>
        <p:spPr>
          <a:ln/>
        </p:spPr>
        <p:txBody>
          <a:bodyPr/>
          <a:lstStyle/>
          <a:p>
            <a:fld id="{EBC68848-35A3-43A0-8040-4C33D7FD6DDB}" type="slidenum">
              <a:rPr lang="en-US" altLang="en-US"/>
              <a:pPr/>
              <a:t>59</a:t>
            </a:fld>
            <a:endParaRPr lang="en-US" altLang="en-US"/>
          </a:p>
        </p:txBody>
      </p:sp>
      <p:sp>
        <p:nvSpPr>
          <p:cNvPr id="43010" name="Rectangle 2">
            <a:extLst>
              <a:ext uri="{FF2B5EF4-FFF2-40B4-BE49-F238E27FC236}">
                <a16:creationId xmlns:a16="http://schemas.microsoft.com/office/drawing/2014/main" id="{EA1DBA5F-5686-D690-01C9-A6AC6DCC910D}"/>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C10A672B-EB9E-5A72-0C9B-7D75DEBB4C8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1" name="Text Box 1">
            <a:extLst>
              <a:ext uri="{FF2B5EF4-FFF2-40B4-BE49-F238E27FC236}">
                <a16:creationId xmlns:a16="http://schemas.microsoft.com/office/drawing/2014/main" id="{DD383904-6CE4-3CF3-A184-23014245E0F1}"/>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7522" name="Rectangle 2">
            <a:extLst>
              <a:ext uri="{FF2B5EF4-FFF2-40B4-BE49-F238E27FC236}">
                <a16:creationId xmlns:a16="http://schemas.microsoft.com/office/drawing/2014/main" id="{F46727EC-6E84-F090-9655-51232763546C}"/>
              </a:ext>
            </a:extLst>
          </p:cNvPr>
          <p:cNvSpPr txBox="1">
            <a:spLocks noGrp="1"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5" name="Text Box 1">
            <a:extLst>
              <a:ext uri="{FF2B5EF4-FFF2-40B4-BE49-F238E27FC236}">
                <a16:creationId xmlns:a16="http://schemas.microsoft.com/office/drawing/2014/main" id="{3412E887-773E-72E2-A631-62667149F21B}"/>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8546" name="Rectangle 2">
            <a:extLst>
              <a:ext uri="{FF2B5EF4-FFF2-40B4-BE49-F238E27FC236}">
                <a16:creationId xmlns:a16="http://schemas.microsoft.com/office/drawing/2014/main" id="{D6D1EE4C-CC5D-8FA2-FB80-44050E777AEC}"/>
              </a:ext>
            </a:extLst>
          </p:cNvPr>
          <p:cNvSpPr txBox="1">
            <a:spLocks noGrp="1"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69" name="Text Box 1">
            <a:extLst>
              <a:ext uri="{FF2B5EF4-FFF2-40B4-BE49-F238E27FC236}">
                <a16:creationId xmlns:a16="http://schemas.microsoft.com/office/drawing/2014/main" id="{E8995BDE-55AC-3CF8-BA06-1E4EB7B29DB8}"/>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9570" name="Rectangle 2">
            <a:extLst>
              <a:ext uri="{FF2B5EF4-FFF2-40B4-BE49-F238E27FC236}">
                <a16:creationId xmlns:a16="http://schemas.microsoft.com/office/drawing/2014/main" id="{CDC94F5B-1259-A63E-FE66-BFE69F5E9E6A}"/>
              </a:ext>
            </a:extLst>
          </p:cNvPr>
          <p:cNvSpPr txBox="1">
            <a:spLocks noGrp="1"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671C721-5FA4-B6C1-58A4-557B7C092D33}"/>
              </a:ext>
            </a:extLst>
          </p:cNvPr>
          <p:cNvSpPr>
            <a:spLocks noGrp="1" noChangeArrowheads="1"/>
          </p:cNvSpPr>
          <p:nvPr>
            <p:ph type="sldNum" sz="quarter" idx="5"/>
          </p:nvPr>
        </p:nvSpPr>
        <p:spPr>
          <a:ln/>
        </p:spPr>
        <p:txBody>
          <a:bodyPr/>
          <a:lstStyle/>
          <a:p>
            <a:fld id="{AFBF55C2-77E8-4F8D-BC39-BE37E0445295}" type="slidenum">
              <a:rPr lang="en-US" altLang="en-US"/>
              <a:pPr/>
              <a:t>7</a:t>
            </a:fld>
            <a:endParaRPr lang="en-US" altLang="en-US"/>
          </a:p>
        </p:txBody>
      </p:sp>
      <p:sp>
        <p:nvSpPr>
          <p:cNvPr id="17410" name="Rectangle 2">
            <a:extLst>
              <a:ext uri="{FF2B5EF4-FFF2-40B4-BE49-F238E27FC236}">
                <a16:creationId xmlns:a16="http://schemas.microsoft.com/office/drawing/2014/main" id="{01083D18-1D2F-BCD8-8588-EF65E370DFB1}"/>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BB0A0006-CD52-E038-95FA-3B40F08E830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5" name="Text Box 1">
            <a:extLst>
              <a:ext uri="{FF2B5EF4-FFF2-40B4-BE49-F238E27FC236}">
                <a16:creationId xmlns:a16="http://schemas.microsoft.com/office/drawing/2014/main" id="{B90772C2-3234-88F4-11B9-B287E0F240AC}"/>
              </a:ext>
            </a:extLst>
          </p:cNvPr>
          <p:cNvSpPr txBox="1">
            <a:spLocks noChangeArrowheads="1"/>
          </p:cNvSpPr>
          <p:nvPr/>
        </p:nvSpPr>
        <p:spPr bwMode="auto">
          <a:xfrm>
            <a:off x="1588" y="0"/>
            <a:ext cx="1587" cy="15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666" name="Rectangle 2">
            <a:extLst>
              <a:ext uri="{FF2B5EF4-FFF2-40B4-BE49-F238E27FC236}">
                <a16:creationId xmlns:a16="http://schemas.microsoft.com/office/drawing/2014/main" id="{46ECCA96-07FA-6277-1211-27D2203C954D}"/>
              </a:ext>
            </a:extLst>
          </p:cNvPr>
          <p:cNvSpPr txBox="1">
            <a:spLocks noGrp="1"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5" name="Text Box 1">
            <a:extLst>
              <a:ext uri="{FF2B5EF4-FFF2-40B4-BE49-F238E27FC236}">
                <a16:creationId xmlns:a16="http://schemas.microsoft.com/office/drawing/2014/main" id="{B90772C2-3234-88F4-11B9-B287E0F240AC}"/>
              </a:ext>
            </a:extLst>
          </p:cNvPr>
          <p:cNvSpPr txBox="1">
            <a:spLocks noChangeArrowheads="1"/>
          </p:cNvSpPr>
          <p:nvPr/>
        </p:nvSpPr>
        <p:spPr bwMode="auto">
          <a:xfrm>
            <a:off x="1588" y="0"/>
            <a:ext cx="1587" cy="15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666" name="Rectangle 2">
            <a:extLst>
              <a:ext uri="{FF2B5EF4-FFF2-40B4-BE49-F238E27FC236}">
                <a16:creationId xmlns:a16="http://schemas.microsoft.com/office/drawing/2014/main" id="{46ECCA96-07FA-6277-1211-27D2203C954D}"/>
              </a:ext>
            </a:extLst>
          </p:cNvPr>
          <p:cNvSpPr txBox="1">
            <a:spLocks noGrp="1"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4811691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5" name="Text Box 1">
            <a:extLst>
              <a:ext uri="{FF2B5EF4-FFF2-40B4-BE49-F238E27FC236}">
                <a16:creationId xmlns:a16="http://schemas.microsoft.com/office/drawing/2014/main" id="{B90772C2-3234-88F4-11B9-B287E0F240AC}"/>
              </a:ext>
            </a:extLst>
          </p:cNvPr>
          <p:cNvSpPr txBox="1">
            <a:spLocks noChangeArrowheads="1"/>
          </p:cNvSpPr>
          <p:nvPr/>
        </p:nvSpPr>
        <p:spPr bwMode="auto">
          <a:xfrm>
            <a:off x="1588" y="0"/>
            <a:ext cx="1587" cy="15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666" name="Rectangle 2">
            <a:extLst>
              <a:ext uri="{FF2B5EF4-FFF2-40B4-BE49-F238E27FC236}">
                <a16:creationId xmlns:a16="http://schemas.microsoft.com/office/drawing/2014/main" id="{46ECCA96-07FA-6277-1211-27D2203C954D}"/>
              </a:ext>
            </a:extLst>
          </p:cNvPr>
          <p:cNvSpPr txBox="1">
            <a:spLocks noGrp="1"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7998398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49" name="Text Box 1">
            <a:extLst>
              <a:ext uri="{FF2B5EF4-FFF2-40B4-BE49-F238E27FC236}">
                <a16:creationId xmlns:a16="http://schemas.microsoft.com/office/drawing/2014/main" id="{CF194A84-792A-67A4-FB66-07A2A636AD2B}"/>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0050" name="Rectangle 2">
            <a:extLst>
              <a:ext uri="{FF2B5EF4-FFF2-40B4-BE49-F238E27FC236}">
                <a16:creationId xmlns:a16="http://schemas.microsoft.com/office/drawing/2014/main" id="{FAA7A49E-8084-15E4-B31D-F642B38717FC}"/>
              </a:ext>
            </a:extLst>
          </p:cNvPr>
          <p:cNvSpPr txBox="1">
            <a:spLocks noGrp="1"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3" name="Text Box 1">
            <a:extLst>
              <a:ext uri="{FF2B5EF4-FFF2-40B4-BE49-F238E27FC236}">
                <a16:creationId xmlns:a16="http://schemas.microsoft.com/office/drawing/2014/main" id="{21F8B5D2-5EED-78FD-FEA8-3148620FC02F}"/>
              </a:ext>
            </a:extLst>
          </p:cNvPr>
          <p:cNvSpPr txBox="1">
            <a:spLocks noChangeArrowheads="1"/>
          </p:cNvSpPr>
          <p:nvPr/>
        </p:nvSpPr>
        <p:spPr bwMode="auto">
          <a:xfrm>
            <a:off x="-11798300" y="-11796713"/>
            <a:ext cx="11798300" cy="1249203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1074" name="Rectangle 2">
            <a:extLst>
              <a:ext uri="{FF2B5EF4-FFF2-40B4-BE49-F238E27FC236}">
                <a16:creationId xmlns:a16="http://schemas.microsoft.com/office/drawing/2014/main" id="{4B25A128-5FBD-E4CE-A022-A70B327A54B3}"/>
              </a:ext>
            </a:extLst>
          </p:cNvPr>
          <p:cNvSpPr txBox="1">
            <a:spLocks noGrp="1"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1" name="Text Box 1">
            <a:extLst>
              <a:ext uri="{FF2B5EF4-FFF2-40B4-BE49-F238E27FC236}">
                <a16:creationId xmlns:a16="http://schemas.microsoft.com/office/drawing/2014/main" id="{F2B5A329-75DA-0F65-E924-64E4CCCB8210}"/>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122" name="Rectangle 2">
            <a:extLst>
              <a:ext uri="{FF2B5EF4-FFF2-40B4-BE49-F238E27FC236}">
                <a16:creationId xmlns:a16="http://schemas.microsoft.com/office/drawing/2014/main" id="{9C539519-FD0A-2E9D-D7D3-1FB05F04954A}"/>
              </a:ext>
            </a:extLst>
          </p:cNvPr>
          <p:cNvSpPr txBox="1">
            <a:spLocks noGrp="1"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5" name="Text Box 1">
            <a:extLst>
              <a:ext uri="{FF2B5EF4-FFF2-40B4-BE49-F238E27FC236}">
                <a16:creationId xmlns:a16="http://schemas.microsoft.com/office/drawing/2014/main" id="{12F289A0-4D7E-CEBD-9309-F4374259757B}"/>
              </a:ext>
            </a:extLst>
          </p:cNvPr>
          <p:cNvSpPr txBox="1">
            <a:spLocks noChangeArrowheads="1"/>
          </p:cNvSpPr>
          <p:nvPr/>
        </p:nvSpPr>
        <p:spPr bwMode="auto">
          <a:xfrm>
            <a:off x="-11798300" y="-11796713"/>
            <a:ext cx="11798300" cy="1249203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4146" name="Rectangle 2">
            <a:extLst>
              <a:ext uri="{FF2B5EF4-FFF2-40B4-BE49-F238E27FC236}">
                <a16:creationId xmlns:a16="http://schemas.microsoft.com/office/drawing/2014/main" id="{1C3EB548-E37A-C5C5-9418-1ABDC630454D}"/>
              </a:ext>
            </a:extLst>
          </p:cNvPr>
          <p:cNvSpPr txBox="1">
            <a:spLocks noGrp="1"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3" name="Text Box 1">
            <a:extLst>
              <a:ext uri="{FF2B5EF4-FFF2-40B4-BE49-F238E27FC236}">
                <a16:creationId xmlns:a16="http://schemas.microsoft.com/office/drawing/2014/main" id="{A5997435-95B0-5F48-D880-365FAB043D5F}"/>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6194" name="Rectangle 2">
            <a:extLst>
              <a:ext uri="{FF2B5EF4-FFF2-40B4-BE49-F238E27FC236}">
                <a16:creationId xmlns:a16="http://schemas.microsoft.com/office/drawing/2014/main" id="{68528AC0-A27A-583B-71BB-3ED56091DF36}"/>
              </a:ext>
            </a:extLst>
          </p:cNvPr>
          <p:cNvSpPr txBox="1">
            <a:spLocks noGrp="1"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7" name="Text Box 1">
            <a:extLst>
              <a:ext uri="{FF2B5EF4-FFF2-40B4-BE49-F238E27FC236}">
                <a16:creationId xmlns:a16="http://schemas.microsoft.com/office/drawing/2014/main" id="{CE22CEAD-C994-B410-245F-352CD85BFB8D}"/>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2338" name="Rectangle 2">
            <a:extLst>
              <a:ext uri="{FF2B5EF4-FFF2-40B4-BE49-F238E27FC236}">
                <a16:creationId xmlns:a16="http://schemas.microsoft.com/office/drawing/2014/main" id="{23D6D7ED-77E2-0408-C589-087540B2021C}"/>
              </a:ext>
            </a:extLst>
          </p:cNvPr>
          <p:cNvSpPr txBox="1">
            <a:spLocks noGrp="1"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1" name="Text Box 1">
            <a:extLst>
              <a:ext uri="{FF2B5EF4-FFF2-40B4-BE49-F238E27FC236}">
                <a16:creationId xmlns:a16="http://schemas.microsoft.com/office/drawing/2014/main" id="{2D4A8FB3-6AD2-A1B4-FADC-3D77F8C87E25}"/>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362" name="Rectangle 2">
            <a:extLst>
              <a:ext uri="{FF2B5EF4-FFF2-40B4-BE49-F238E27FC236}">
                <a16:creationId xmlns:a16="http://schemas.microsoft.com/office/drawing/2014/main" id="{57A53CAC-7936-9815-0FA0-D8D621C3DF4B}"/>
              </a:ext>
            </a:extLst>
          </p:cNvPr>
          <p:cNvSpPr txBox="1">
            <a:spLocks noGrp="1"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DF5616E-35A2-AA95-8B1E-40D9A6961E9A}"/>
              </a:ext>
            </a:extLst>
          </p:cNvPr>
          <p:cNvSpPr>
            <a:spLocks noGrp="1" noChangeArrowheads="1"/>
          </p:cNvSpPr>
          <p:nvPr>
            <p:ph type="sldNum" sz="quarter" idx="5"/>
          </p:nvPr>
        </p:nvSpPr>
        <p:spPr>
          <a:ln/>
        </p:spPr>
        <p:txBody>
          <a:bodyPr/>
          <a:lstStyle/>
          <a:p>
            <a:fld id="{8AA4B6C9-AC79-4C05-B0C9-79F9B17E9D7E}" type="slidenum">
              <a:rPr lang="en-US" altLang="en-US"/>
              <a:pPr/>
              <a:t>8</a:t>
            </a:fld>
            <a:endParaRPr lang="en-US" altLang="en-US"/>
          </a:p>
        </p:txBody>
      </p:sp>
      <p:sp>
        <p:nvSpPr>
          <p:cNvPr id="18434" name="Rectangle 2">
            <a:extLst>
              <a:ext uri="{FF2B5EF4-FFF2-40B4-BE49-F238E27FC236}">
                <a16:creationId xmlns:a16="http://schemas.microsoft.com/office/drawing/2014/main" id="{79D61F28-2C4E-AEDE-9C90-CAB5DC8D73DC}"/>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86D8A7EC-BCC6-BA35-BF2D-EF88AE36852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529" name="Text Box 1">
            <a:extLst>
              <a:ext uri="{FF2B5EF4-FFF2-40B4-BE49-F238E27FC236}">
                <a16:creationId xmlns:a16="http://schemas.microsoft.com/office/drawing/2014/main" id="{C8852F74-714F-23FD-5649-BC12975D48C2}"/>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0530" name="Rectangle 2">
            <a:extLst>
              <a:ext uri="{FF2B5EF4-FFF2-40B4-BE49-F238E27FC236}">
                <a16:creationId xmlns:a16="http://schemas.microsoft.com/office/drawing/2014/main" id="{F1514FC6-C853-03D9-22B8-A1080B6768A3}"/>
              </a:ext>
            </a:extLst>
          </p:cNvPr>
          <p:cNvSpPr txBox="1">
            <a:spLocks noGrp="1"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3" name="Text Box 1">
            <a:extLst>
              <a:ext uri="{FF2B5EF4-FFF2-40B4-BE49-F238E27FC236}">
                <a16:creationId xmlns:a16="http://schemas.microsoft.com/office/drawing/2014/main" id="{936CDA3E-1E5D-3323-0BDA-F4A78BE3376D}"/>
              </a:ext>
            </a:extLst>
          </p:cNvPr>
          <p:cNvSpPr txBox="1">
            <a:spLocks noChangeArrowheads="1"/>
          </p:cNvSpPr>
          <p:nvPr/>
        </p:nvSpPr>
        <p:spPr bwMode="auto">
          <a:xfrm>
            <a:off x="-11798300" y="-11796713"/>
            <a:ext cx="11796712" cy="12490451"/>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6434" name="Rectangle 2">
            <a:extLst>
              <a:ext uri="{FF2B5EF4-FFF2-40B4-BE49-F238E27FC236}">
                <a16:creationId xmlns:a16="http://schemas.microsoft.com/office/drawing/2014/main" id="{D0FD3EAC-2AB5-0CCD-F1CC-FA7EDFC1C735}"/>
              </a:ext>
            </a:extLst>
          </p:cNvPr>
          <p:cNvSpPr txBox="1">
            <a:spLocks noGrp="1"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3" name="Text Box 1">
            <a:extLst>
              <a:ext uri="{FF2B5EF4-FFF2-40B4-BE49-F238E27FC236}">
                <a16:creationId xmlns:a16="http://schemas.microsoft.com/office/drawing/2014/main" id="{936CDA3E-1E5D-3323-0BDA-F4A78BE3376D}"/>
              </a:ext>
            </a:extLst>
          </p:cNvPr>
          <p:cNvSpPr txBox="1">
            <a:spLocks noChangeArrowheads="1"/>
          </p:cNvSpPr>
          <p:nvPr/>
        </p:nvSpPr>
        <p:spPr bwMode="auto">
          <a:xfrm>
            <a:off x="-11798300" y="-11796713"/>
            <a:ext cx="11796712" cy="12490451"/>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6434" name="Rectangle 2">
            <a:extLst>
              <a:ext uri="{FF2B5EF4-FFF2-40B4-BE49-F238E27FC236}">
                <a16:creationId xmlns:a16="http://schemas.microsoft.com/office/drawing/2014/main" id="{D0FD3EAC-2AB5-0CCD-F1CC-FA7EDFC1C735}"/>
              </a:ext>
            </a:extLst>
          </p:cNvPr>
          <p:cNvSpPr txBox="1">
            <a:spLocks noGrp="1"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27371665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8721" name="Text Box 1">
            <a:extLst>
              <a:ext uri="{FF2B5EF4-FFF2-40B4-BE49-F238E27FC236}">
                <a16:creationId xmlns:a16="http://schemas.microsoft.com/office/drawing/2014/main" id="{2433DD7C-123E-A2A9-D459-E6A67EFE3CA5}"/>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8722" name="Rectangle 2">
            <a:extLst>
              <a:ext uri="{FF2B5EF4-FFF2-40B4-BE49-F238E27FC236}">
                <a16:creationId xmlns:a16="http://schemas.microsoft.com/office/drawing/2014/main" id="{1D5DE31F-9FE0-51FF-D226-83C3BD7A28B2}"/>
              </a:ext>
            </a:extLst>
          </p:cNvPr>
          <p:cNvSpPr txBox="1">
            <a:spLocks noGrp="1"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7" name="Text Box 1">
            <a:extLst>
              <a:ext uri="{FF2B5EF4-FFF2-40B4-BE49-F238E27FC236}">
                <a16:creationId xmlns:a16="http://schemas.microsoft.com/office/drawing/2014/main" id="{74BA3274-E306-F85C-60CA-9B8794C8656A}"/>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2818" name="Rectangle 2">
            <a:extLst>
              <a:ext uri="{FF2B5EF4-FFF2-40B4-BE49-F238E27FC236}">
                <a16:creationId xmlns:a16="http://schemas.microsoft.com/office/drawing/2014/main" id="{0DB163BB-3FF3-176E-7861-641C79A14A54}"/>
              </a:ext>
            </a:extLst>
          </p:cNvPr>
          <p:cNvSpPr txBox="1">
            <a:spLocks noGrp="1"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41" name="Text Box 1">
            <a:extLst>
              <a:ext uri="{FF2B5EF4-FFF2-40B4-BE49-F238E27FC236}">
                <a16:creationId xmlns:a16="http://schemas.microsoft.com/office/drawing/2014/main" id="{F91898E8-6F08-58B3-55EC-18E3F5F4B925}"/>
              </a:ext>
            </a:extLst>
          </p:cNvPr>
          <p:cNvSpPr txBox="1">
            <a:spLocks noChangeArrowheads="1"/>
          </p:cNvSpPr>
          <p:nvPr/>
        </p:nvSpPr>
        <p:spPr bwMode="auto">
          <a:xfrm>
            <a:off x="-11798300" y="-11796713"/>
            <a:ext cx="11795125" cy="1248886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3842" name="Rectangle 2">
            <a:extLst>
              <a:ext uri="{FF2B5EF4-FFF2-40B4-BE49-F238E27FC236}">
                <a16:creationId xmlns:a16="http://schemas.microsoft.com/office/drawing/2014/main" id="{BF9FD2C0-4B9F-8610-A676-AB5A5325FED0}"/>
              </a:ext>
            </a:extLst>
          </p:cNvPr>
          <p:cNvSpPr txBox="1">
            <a:spLocks noGrp="1"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3" name="Text Box 1">
            <a:extLst>
              <a:ext uri="{FF2B5EF4-FFF2-40B4-BE49-F238E27FC236}">
                <a16:creationId xmlns:a16="http://schemas.microsoft.com/office/drawing/2014/main" id="{936CDA3E-1E5D-3323-0BDA-F4A78BE3376D}"/>
              </a:ext>
            </a:extLst>
          </p:cNvPr>
          <p:cNvSpPr txBox="1">
            <a:spLocks noChangeArrowheads="1"/>
          </p:cNvSpPr>
          <p:nvPr/>
        </p:nvSpPr>
        <p:spPr bwMode="auto">
          <a:xfrm>
            <a:off x="-11798300" y="-11796713"/>
            <a:ext cx="11796712" cy="12490451"/>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6434" name="Rectangle 2">
            <a:extLst>
              <a:ext uri="{FF2B5EF4-FFF2-40B4-BE49-F238E27FC236}">
                <a16:creationId xmlns:a16="http://schemas.microsoft.com/office/drawing/2014/main" id="{D0FD3EAC-2AB5-0CCD-F1CC-FA7EDFC1C735}"/>
              </a:ext>
            </a:extLst>
          </p:cNvPr>
          <p:cNvSpPr txBox="1">
            <a:spLocks noGrp="1"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6077102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3" name="Text Box 1">
            <a:extLst>
              <a:ext uri="{FF2B5EF4-FFF2-40B4-BE49-F238E27FC236}">
                <a16:creationId xmlns:a16="http://schemas.microsoft.com/office/drawing/2014/main" id="{936CDA3E-1E5D-3323-0BDA-F4A78BE3376D}"/>
              </a:ext>
            </a:extLst>
          </p:cNvPr>
          <p:cNvSpPr txBox="1">
            <a:spLocks noChangeArrowheads="1"/>
          </p:cNvSpPr>
          <p:nvPr/>
        </p:nvSpPr>
        <p:spPr bwMode="auto">
          <a:xfrm>
            <a:off x="-11798300" y="-11796713"/>
            <a:ext cx="11796712" cy="12490451"/>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6434" name="Rectangle 2">
            <a:extLst>
              <a:ext uri="{FF2B5EF4-FFF2-40B4-BE49-F238E27FC236}">
                <a16:creationId xmlns:a16="http://schemas.microsoft.com/office/drawing/2014/main" id="{D0FD3EAC-2AB5-0CCD-F1CC-FA7EDFC1C735}"/>
              </a:ext>
            </a:extLst>
          </p:cNvPr>
          <p:cNvSpPr txBox="1">
            <a:spLocks noGrp="1"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1534373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033" name="Text Box 1">
            <a:extLst>
              <a:ext uri="{FF2B5EF4-FFF2-40B4-BE49-F238E27FC236}">
                <a16:creationId xmlns:a16="http://schemas.microsoft.com/office/drawing/2014/main" id="{A6B631E0-BBD1-435F-F616-2391A9163366}"/>
              </a:ext>
            </a:extLst>
          </p:cNvPr>
          <p:cNvSpPr txBox="1">
            <a:spLocks noChangeArrowheads="1"/>
          </p:cNvSpPr>
          <p:nvPr/>
        </p:nvSpPr>
        <p:spPr bwMode="auto">
          <a:xfrm>
            <a:off x="-11798300" y="-11796713"/>
            <a:ext cx="11793537" cy="12487276"/>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2034" name="Rectangle 2">
            <a:extLst>
              <a:ext uri="{FF2B5EF4-FFF2-40B4-BE49-F238E27FC236}">
                <a16:creationId xmlns:a16="http://schemas.microsoft.com/office/drawing/2014/main" id="{3C26E947-1E32-422F-8102-AA232DA642A3}"/>
              </a:ext>
            </a:extLst>
          </p:cNvPr>
          <p:cNvSpPr txBox="1">
            <a:spLocks noGrp="1"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81" name="Text Box 1">
            <a:extLst>
              <a:ext uri="{FF2B5EF4-FFF2-40B4-BE49-F238E27FC236}">
                <a16:creationId xmlns:a16="http://schemas.microsoft.com/office/drawing/2014/main" id="{85BED312-4CEF-F18B-9CDA-2179030820AA}"/>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082" name="Rectangle 2">
            <a:extLst>
              <a:ext uri="{FF2B5EF4-FFF2-40B4-BE49-F238E27FC236}">
                <a16:creationId xmlns:a16="http://schemas.microsoft.com/office/drawing/2014/main" id="{3BB49B40-0362-FBB0-2897-8928FBA4688F}"/>
              </a:ext>
            </a:extLst>
          </p:cNvPr>
          <p:cNvSpPr txBox="1">
            <a:spLocks noGrp="1"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037964B-F351-D799-B9D1-A4C5D0D72F22}"/>
              </a:ext>
            </a:extLst>
          </p:cNvPr>
          <p:cNvSpPr>
            <a:spLocks noGrp="1" noChangeArrowheads="1"/>
          </p:cNvSpPr>
          <p:nvPr>
            <p:ph type="sldNum" sz="quarter" idx="5"/>
          </p:nvPr>
        </p:nvSpPr>
        <p:spPr>
          <a:ln/>
        </p:spPr>
        <p:txBody>
          <a:bodyPr/>
          <a:lstStyle/>
          <a:p>
            <a:fld id="{B079169C-89DB-49DE-B371-D86D7DFEE8BB}" type="slidenum">
              <a:rPr lang="en-US" altLang="en-US"/>
              <a:pPr/>
              <a:t>9</a:t>
            </a:fld>
            <a:endParaRPr lang="en-US" altLang="en-US"/>
          </a:p>
        </p:txBody>
      </p:sp>
      <p:sp>
        <p:nvSpPr>
          <p:cNvPr id="25602" name="Rectangle 2">
            <a:extLst>
              <a:ext uri="{FF2B5EF4-FFF2-40B4-BE49-F238E27FC236}">
                <a16:creationId xmlns:a16="http://schemas.microsoft.com/office/drawing/2014/main" id="{9FA5698F-A9CB-7506-03E2-57B68B065F75}"/>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5D018C0F-116C-F844-DE1F-7D0A69E28D4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5105" name="Text Box 1">
            <a:extLst>
              <a:ext uri="{FF2B5EF4-FFF2-40B4-BE49-F238E27FC236}">
                <a16:creationId xmlns:a16="http://schemas.microsoft.com/office/drawing/2014/main" id="{CA225B71-0E6E-B7CF-1BDF-E2CCA1D8D890}"/>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5106" name="Rectangle 2">
            <a:extLst>
              <a:ext uri="{FF2B5EF4-FFF2-40B4-BE49-F238E27FC236}">
                <a16:creationId xmlns:a16="http://schemas.microsoft.com/office/drawing/2014/main" id="{C252D708-1FF0-96CF-3995-4C4D6BF4F560}"/>
              </a:ext>
            </a:extLst>
          </p:cNvPr>
          <p:cNvSpPr txBox="1">
            <a:spLocks noGrp="1"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249" name="Text Box 1">
            <a:extLst>
              <a:ext uri="{FF2B5EF4-FFF2-40B4-BE49-F238E27FC236}">
                <a16:creationId xmlns:a16="http://schemas.microsoft.com/office/drawing/2014/main" id="{9A8582F6-B3E6-9B48-DD64-A15CF94C7F91}"/>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1250" name="Rectangle 2">
            <a:extLst>
              <a:ext uri="{FF2B5EF4-FFF2-40B4-BE49-F238E27FC236}">
                <a16:creationId xmlns:a16="http://schemas.microsoft.com/office/drawing/2014/main" id="{52432808-EAEC-F351-704A-4EF995EC852C}"/>
              </a:ext>
            </a:extLst>
          </p:cNvPr>
          <p:cNvSpPr txBox="1">
            <a:spLocks noGrp="1"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2273" name="Text Box 1">
            <a:extLst>
              <a:ext uri="{FF2B5EF4-FFF2-40B4-BE49-F238E27FC236}">
                <a16:creationId xmlns:a16="http://schemas.microsoft.com/office/drawing/2014/main" id="{67EFB1CA-221C-D788-1C81-F8101E176273}"/>
              </a:ext>
            </a:extLst>
          </p:cNvPr>
          <p:cNvSpPr txBox="1">
            <a:spLocks noChangeArrowheads="1"/>
          </p:cNvSpPr>
          <p:nvPr/>
        </p:nvSpPr>
        <p:spPr bwMode="auto">
          <a:xfrm>
            <a:off x="-11798300" y="-11796713"/>
            <a:ext cx="11791950" cy="1248568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2274" name="Rectangle 2">
            <a:extLst>
              <a:ext uri="{FF2B5EF4-FFF2-40B4-BE49-F238E27FC236}">
                <a16:creationId xmlns:a16="http://schemas.microsoft.com/office/drawing/2014/main" id="{2FE0FA1C-6A84-5854-2BF7-8E364F302C6D}"/>
              </a:ext>
            </a:extLst>
          </p:cNvPr>
          <p:cNvSpPr txBox="1">
            <a:spLocks noGrp="1"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7393" name="Rectangle 1">
            <a:extLst>
              <a:ext uri="{FF2B5EF4-FFF2-40B4-BE49-F238E27FC236}">
                <a16:creationId xmlns:a16="http://schemas.microsoft.com/office/drawing/2014/main" id="{E604FF59-2927-9F5E-F41A-C0D0FF12CAEC}"/>
              </a:ext>
            </a:extLst>
          </p:cNvPr>
          <p:cNvSpPr txBox="1">
            <a:spLocks noGrp="1" noRot="1" noChangeAspect="1" noChangeArrowheads="1"/>
          </p:cNvSpPr>
          <p:nvPr>
            <p:ph type="sldImg"/>
          </p:nvPr>
        </p:nvSpPr>
        <p:spPr bwMode="auto">
          <a:xfrm>
            <a:off x="-14225588" y="-11796713"/>
            <a:ext cx="16644938" cy="1248410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7394" name="Rectangle 2">
            <a:extLst>
              <a:ext uri="{FF2B5EF4-FFF2-40B4-BE49-F238E27FC236}">
                <a16:creationId xmlns:a16="http://schemas.microsoft.com/office/drawing/2014/main" id="{7E509DE4-81C5-CC56-844A-1C54539474C9}"/>
              </a:ext>
            </a:extLst>
          </p:cNvPr>
          <p:cNvSpPr txBox="1">
            <a:spLocks noGrp="1" noChangeArrowheads="1"/>
          </p:cNvSpPr>
          <p:nvPr>
            <p:ph type="body" idx="1"/>
          </p:nvPr>
        </p:nvSpPr>
        <p:spPr bwMode="auto">
          <a:xfrm>
            <a:off x="685800" y="4343400"/>
            <a:ext cx="5476875" cy="40163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6849" name="Rectangle 1">
            <a:extLst>
              <a:ext uri="{FF2B5EF4-FFF2-40B4-BE49-F238E27FC236}">
                <a16:creationId xmlns:a16="http://schemas.microsoft.com/office/drawing/2014/main" id="{9A953616-BC23-CF40-131E-A9DB27088681}"/>
              </a:ext>
            </a:extLst>
          </p:cNvPr>
          <p:cNvSpPr txBox="1">
            <a:spLocks noGrp="1" noRot="1" noChangeAspect="1" noChangeArrowheads="1"/>
          </p:cNvSpPr>
          <p:nvPr>
            <p:ph type="sldImg"/>
          </p:nvPr>
        </p:nvSpPr>
        <p:spPr bwMode="auto">
          <a:xfrm>
            <a:off x="-14225588" y="-11796713"/>
            <a:ext cx="16644938" cy="1248410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6850" name="Rectangle 2">
            <a:extLst>
              <a:ext uri="{FF2B5EF4-FFF2-40B4-BE49-F238E27FC236}">
                <a16:creationId xmlns:a16="http://schemas.microsoft.com/office/drawing/2014/main" id="{2F7B4EE0-372A-63E1-FAB9-9E1CA9F7D515}"/>
              </a:ext>
            </a:extLst>
          </p:cNvPr>
          <p:cNvSpPr txBox="1">
            <a:spLocks noGrp="1" noChangeArrowheads="1"/>
          </p:cNvSpPr>
          <p:nvPr>
            <p:ph type="body" idx="1"/>
          </p:nvPr>
        </p:nvSpPr>
        <p:spPr bwMode="auto">
          <a:xfrm>
            <a:off x="685800" y="4343400"/>
            <a:ext cx="5476875" cy="40163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9441" name="Text Box 1">
            <a:extLst>
              <a:ext uri="{FF2B5EF4-FFF2-40B4-BE49-F238E27FC236}">
                <a16:creationId xmlns:a16="http://schemas.microsoft.com/office/drawing/2014/main" id="{402E95BB-C858-E65A-9C97-E58EFB6D1BC4}"/>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9442" name="Rectangle 2">
            <a:extLst>
              <a:ext uri="{FF2B5EF4-FFF2-40B4-BE49-F238E27FC236}">
                <a16:creationId xmlns:a16="http://schemas.microsoft.com/office/drawing/2014/main" id="{9670C0D7-1116-1DEC-4A7E-1E731FBFE157}"/>
              </a:ext>
            </a:extLst>
          </p:cNvPr>
          <p:cNvSpPr txBox="1">
            <a:spLocks noGrp="1"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0465" name="Text Box 1">
            <a:extLst>
              <a:ext uri="{FF2B5EF4-FFF2-40B4-BE49-F238E27FC236}">
                <a16:creationId xmlns:a16="http://schemas.microsoft.com/office/drawing/2014/main" id="{C2ECA336-7017-274B-1D1C-45E66A96EE67}"/>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0466" name="Rectangle 2">
            <a:extLst>
              <a:ext uri="{FF2B5EF4-FFF2-40B4-BE49-F238E27FC236}">
                <a16:creationId xmlns:a16="http://schemas.microsoft.com/office/drawing/2014/main" id="{70DE294F-A093-0BB1-1A85-00A826C1C8A1}"/>
              </a:ext>
            </a:extLst>
          </p:cNvPr>
          <p:cNvSpPr txBox="1">
            <a:spLocks noGrp="1"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1489" name="Text Box 1">
            <a:extLst>
              <a:ext uri="{FF2B5EF4-FFF2-40B4-BE49-F238E27FC236}">
                <a16:creationId xmlns:a16="http://schemas.microsoft.com/office/drawing/2014/main" id="{110A9041-A8EC-ED5C-C97E-74810D9EEE9B}"/>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1490" name="Rectangle 2">
            <a:extLst>
              <a:ext uri="{FF2B5EF4-FFF2-40B4-BE49-F238E27FC236}">
                <a16:creationId xmlns:a16="http://schemas.microsoft.com/office/drawing/2014/main" id="{767250D2-BC11-F4A6-6156-C800A6E0117A}"/>
              </a:ext>
            </a:extLst>
          </p:cNvPr>
          <p:cNvSpPr txBox="1">
            <a:spLocks noGrp="1"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5585" name="Text Box 1">
            <a:extLst>
              <a:ext uri="{FF2B5EF4-FFF2-40B4-BE49-F238E27FC236}">
                <a16:creationId xmlns:a16="http://schemas.microsoft.com/office/drawing/2014/main" id="{25D288A9-9D8A-3F20-65D2-568EEA973D32}"/>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5586" name="Rectangle 2">
            <a:extLst>
              <a:ext uri="{FF2B5EF4-FFF2-40B4-BE49-F238E27FC236}">
                <a16:creationId xmlns:a16="http://schemas.microsoft.com/office/drawing/2014/main" id="{EAA27E01-F22E-D1BD-5DF9-B7DEF802B37D}"/>
              </a:ext>
            </a:extLst>
          </p:cNvPr>
          <p:cNvSpPr txBox="1">
            <a:spLocks noGrp="1"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6609" name="Text Box 1">
            <a:extLst>
              <a:ext uri="{FF2B5EF4-FFF2-40B4-BE49-F238E27FC236}">
                <a16:creationId xmlns:a16="http://schemas.microsoft.com/office/drawing/2014/main" id="{5B1FC2D3-6D63-7DC2-6163-7BF91E01C240}"/>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6610" name="Rectangle 2">
            <a:extLst>
              <a:ext uri="{FF2B5EF4-FFF2-40B4-BE49-F238E27FC236}">
                <a16:creationId xmlns:a16="http://schemas.microsoft.com/office/drawing/2014/main" id="{7FE107EA-343A-A91B-840A-EF34A3C4A07E}"/>
              </a:ext>
            </a:extLst>
          </p:cNvPr>
          <p:cNvSpPr txBox="1">
            <a:spLocks noGrp="1" noChangeArrowheads="1"/>
          </p:cNvSpPr>
          <p:nvPr>
            <p:ph type="body"/>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E5F2B23-9A0F-307C-38D2-3A54A763FF3F}"/>
              </a:ext>
            </a:extLst>
          </p:cNvPr>
          <p:cNvSpPr>
            <a:spLocks noGrp="1" noChangeArrowheads="1"/>
          </p:cNvSpPr>
          <p:nvPr>
            <p:ph type="sldNum" sz="quarter" idx="5"/>
          </p:nvPr>
        </p:nvSpPr>
        <p:spPr>
          <a:ln/>
        </p:spPr>
        <p:txBody>
          <a:bodyPr/>
          <a:lstStyle/>
          <a:p>
            <a:fld id="{046876F2-D945-4404-B61F-239259E09793}" type="slidenum">
              <a:rPr lang="en-US" altLang="en-US"/>
              <a:pPr/>
              <a:t>10</a:t>
            </a:fld>
            <a:endParaRPr lang="en-US" altLang="en-US"/>
          </a:p>
        </p:txBody>
      </p:sp>
      <p:sp>
        <p:nvSpPr>
          <p:cNvPr id="30722" name="Rectangle 2">
            <a:extLst>
              <a:ext uri="{FF2B5EF4-FFF2-40B4-BE49-F238E27FC236}">
                <a16:creationId xmlns:a16="http://schemas.microsoft.com/office/drawing/2014/main" id="{A622CBC6-3989-4A40-B72B-361A868C3A8A}"/>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CD5EE563-43CE-C7D2-8609-0780C11E2E9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9681" name="Rectangle 1">
            <a:extLst>
              <a:ext uri="{FF2B5EF4-FFF2-40B4-BE49-F238E27FC236}">
                <a16:creationId xmlns:a16="http://schemas.microsoft.com/office/drawing/2014/main" id="{2B5701A2-5ADB-1829-28EE-6989C778B321}"/>
              </a:ext>
            </a:extLst>
          </p:cNvPr>
          <p:cNvSpPr txBox="1">
            <a:spLocks noGrp="1" noRot="1" noChangeAspect="1" noChangeArrowheads="1"/>
          </p:cNvSpPr>
          <p:nvPr>
            <p:ph type="sldImg"/>
          </p:nvPr>
        </p:nvSpPr>
        <p:spPr bwMode="auto">
          <a:xfrm>
            <a:off x="-14225588" y="-11796713"/>
            <a:ext cx="16644938" cy="1248410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9682" name="Rectangle 2">
            <a:extLst>
              <a:ext uri="{FF2B5EF4-FFF2-40B4-BE49-F238E27FC236}">
                <a16:creationId xmlns:a16="http://schemas.microsoft.com/office/drawing/2014/main" id="{6015A47A-DDC0-76DD-3DEA-28FBF3B32318}"/>
              </a:ext>
            </a:extLst>
          </p:cNvPr>
          <p:cNvSpPr txBox="1">
            <a:spLocks noGrp="1" noChangeArrowheads="1"/>
          </p:cNvSpPr>
          <p:nvPr>
            <p:ph type="body" idx="1"/>
          </p:nvPr>
        </p:nvSpPr>
        <p:spPr bwMode="auto">
          <a:xfrm>
            <a:off x="685800" y="4343400"/>
            <a:ext cx="5476875" cy="40163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0705" name="Rectangle 1">
            <a:extLst>
              <a:ext uri="{FF2B5EF4-FFF2-40B4-BE49-F238E27FC236}">
                <a16:creationId xmlns:a16="http://schemas.microsoft.com/office/drawing/2014/main" id="{B9240D25-35ED-DC74-7917-E6D9AFD4790D}"/>
              </a:ext>
            </a:extLst>
          </p:cNvPr>
          <p:cNvSpPr txBox="1">
            <a:spLocks noGrp="1" noRot="1" noChangeAspect="1" noChangeArrowheads="1"/>
          </p:cNvSpPr>
          <p:nvPr>
            <p:ph type="sldImg"/>
          </p:nvPr>
        </p:nvSpPr>
        <p:spPr bwMode="auto">
          <a:xfrm>
            <a:off x="-14225588" y="-11796713"/>
            <a:ext cx="16644938" cy="1248410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0706" name="Rectangle 2">
            <a:extLst>
              <a:ext uri="{FF2B5EF4-FFF2-40B4-BE49-F238E27FC236}">
                <a16:creationId xmlns:a16="http://schemas.microsoft.com/office/drawing/2014/main" id="{411BDECB-FA02-487B-B01A-F09572CE8EEA}"/>
              </a:ext>
            </a:extLst>
          </p:cNvPr>
          <p:cNvSpPr txBox="1">
            <a:spLocks noGrp="1" noChangeArrowheads="1"/>
          </p:cNvSpPr>
          <p:nvPr>
            <p:ph type="body" idx="1"/>
          </p:nvPr>
        </p:nvSpPr>
        <p:spPr bwMode="auto">
          <a:xfrm>
            <a:off x="685800" y="4343400"/>
            <a:ext cx="5476875" cy="40163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1729" name="Rectangle 1">
            <a:extLst>
              <a:ext uri="{FF2B5EF4-FFF2-40B4-BE49-F238E27FC236}">
                <a16:creationId xmlns:a16="http://schemas.microsoft.com/office/drawing/2014/main" id="{B670B8B8-11CC-9BC2-FD48-43F866DADFAE}"/>
              </a:ext>
            </a:extLst>
          </p:cNvPr>
          <p:cNvSpPr txBox="1">
            <a:spLocks noGrp="1" noRot="1" noChangeAspect="1" noChangeArrowheads="1"/>
          </p:cNvSpPr>
          <p:nvPr>
            <p:ph type="sldImg"/>
          </p:nvPr>
        </p:nvSpPr>
        <p:spPr bwMode="auto">
          <a:xfrm>
            <a:off x="-14225588" y="-11796713"/>
            <a:ext cx="16644938" cy="1248410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1730" name="Rectangle 2">
            <a:extLst>
              <a:ext uri="{FF2B5EF4-FFF2-40B4-BE49-F238E27FC236}">
                <a16:creationId xmlns:a16="http://schemas.microsoft.com/office/drawing/2014/main" id="{2AADEB28-B7F9-DD20-998B-C2E41BCCDCF8}"/>
              </a:ext>
            </a:extLst>
          </p:cNvPr>
          <p:cNvSpPr txBox="1">
            <a:spLocks noGrp="1" noChangeArrowheads="1"/>
          </p:cNvSpPr>
          <p:nvPr>
            <p:ph type="body" idx="1"/>
          </p:nvPr>
        </p:nvSpPr>
        <p:spPr bwMode="auto">
          <a:xfrm>
            <a:off x="685800" y="4343400"/>
            <a:ext cx="5476875" cy="40163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AF8DD645-B9B4-46EE-B031-35C24A448A04}" type="datetimeFigureOut">
              <a:rPr lang="en-US" dirty="0"/>
              <a:t>5/14/2024</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r>
              <a:rPr lang="en-US"/>
              <a:t>
              </a:t>
            </a:r>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a:p>
        </p:txBody>
      </p:sp>
    </p:spTree>
    <p:extLst>
      <p:ext uri="{BB962C8B-B14F-4D97-AF65-F5344CB8AC3E}">
        <p14:creationId xmlns:p14="http://schemas.microsoft.com/office/powerpoint/2010/main" val="1885896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59E700-EF95-463F-B75A-2CDEC15C5A37}" type="datetimeFigureOut">
              <a:rPr lang="en-US" dirty="0"/>
              <a:t>5/14/2024</a:t>
            </a:fld>
            <a:endParaRPr lang="en-US"/>
          </a:p>
        </p:txBody>
      </p:sp>
      <p:sp>
        <p:nvSpPr>
          <p:cNvPr id="6" name="Footer Placeholder 5"/>
          <p:cNvSpPr>
            <a:spLocks noGrp="1"/>
          </p:cNvSpPr>
          <p:nvPr>
            <p:ph type="ftr" sz="quarter" idx="11"/>
          </p:nvPr>
        </p:nvSpPr>
        <p:spPr/>
        <p:txBody>
          <a:bodyPr/>
          <a:lstStyle/>
          <a:p>
            <a:r>
              <a:rPr lang="en-US"/>
              <a:t>
              </a:t>
            </a:r>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a:p>
        </p:txBody>
      </p:sp>
    </p:spTree>
    <p:extLst>
      <p:ext uri="{BB962C8B-B14F-4D97-AF65-F5344CB8AC3E}">
        <p14:creationId xmlns:p14="http://schemas.microsoft.com/office/powerpoint/2010/main" val="2347517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57C6CC6-9B37-4318-8876-62F2332BE330}" type="datetimeFigureOut">
              <a:rPr lang="en-US" dirty="0"/>
              <a:t>5/14/2024</a:t>
            </a:fld>
            <a:endParaRPr lang="en-US"/>
          </a:p>
        </p:txBody>
      </p:sp>
      <p:sp>
        <p:nvSpPr>
          <p:cNvPr id="5" name="Footer Placeholder 4"/>
          <p:cNvSpPr>
            <a:spLocks noGrp="1"/>
          </p:cNvSpPr>
          <p:nvPr>
            <p:ph type="ftr" sz="quarter" idx="11"/>
          </p:nvPr>
        </p:nvSpPr>
        <p:spPr/>
        <p:txBody>
          <a:bodyPr/>
          <a:lstStyle/>
          <a:p>
            <a:r>
              <a:rPr lang="en-US"/>
              <a:t>
              </a:t>
            </a:r>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a:p>
        </p:txBody>
      </p:sp>
    </p:spTree>
    <p:extLst>
      <p:ext uri="{BB962C8B-B14F-4D97-AF65-F5344CB8AC3E}">
        <p14:creationId xmlns:p14="http://schemas.microsoft.com/office/powerpoint/2010/main" val="205926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71C7781-F104-4BD5-BC26-3DB2DD695986}" type="datetimeFigureOut">
              <a:rPr lang="en-US" dirty="0"/>
              <a:t>5/14/2024</a:t>
            </a:fld>
            <a:endParaRPr lang="en-US"/>
          </a:p>
        </p:txBody>
      </p:sp>
      <p:sp>
        <p:nvSpPr>
          <p:cNvPr id="5" name="Footer Placeholder 4"/>
          <p:cNvSpPr>
            <a:spLocks noGrp="1"/>
          </p:cNvSpPr>
          <p:nvPr>
            <p:ph type="ftr" sz="quarter" idx="11"/>
          </p:nvPr>
        </p:nvSpPr>
        <p:spPr/>
        <p:txBody>
          <a:bodyPr/>
          <a:lstStyle/>
          <a:p>
            <a:r>
              <a:rPr lang="en-US"/>
              <a:t>
              </a:t>
            </a:r>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a:p>
        </p:txBody>
      </p:sp>
    </p:spTree>
    <p:extLst>
      <p:ext uri="{BB962C8B-B14F-4D97-AF65-F5344CB8AC3E}">
        <p14:creationId xmlns:p14="http://schemas.microsoft.com/office/powerpoint/2010/main" val="2954185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BB9AD0-4BAD-48BB-B06C-62CAB66B1652}" type="datetimeFigureOut">
              <a:rPr lang="en-US" dirty="0"/>
              <a:t>5/14/2024</a:t>
            </a:fld>
            <a:endParaRPr lang="en-US"/>
          </a:p>
        </p:txBody>
      </p:sp>
      <p:sp>
        <p:nvSpPr>
          <p:cNvPr id="5" name="Footer Placeholder 4"/>
          <p:cNvSpPr>
            <a:spLocks noGrp="1"/>
          </p:cNvSpPr>
          <p:nvPr>
            <p:ph type="ftr" sz="quarter" idx="11"/>
          </p:nvPr>
        </p:nvSpPr>
        <p:spPr/>
        <p:txBody>
          <a:bodyPr/>
          <a:lstStyle/>
          <a:p>
            <a:r>
              <a:rPr lang="en-US"/>
              <a:t>
              </a:t>
            </a:r>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a:p>
        </p:txBody>
      </p:sp>
    </p:spTree>
    <p:extLst>
      <p:ext uri="{BB962C8B-B14F-4D97-AF65-F5344CB8AC3E}">
        <p14:creationId xmlns:p14="http://schemas.microsoft.com/office/powerpoint/2010/main" val="58165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6347D66-9247-4313-B245-9F882A4407CD}" type="datetimeFigureOut">
              <a:rPr lang="en-US" dirty="0"/>
              <a:t>5/14/2024</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a:p>
        </p:txBody>
      </p:sp>
    </p:spTree>
    <p:extLst>
      <p:ext uri="{BB962C8B-B14F-4D97-AF65-F5344CB8AC3E}">
        <p14:creationId xmlns:p14="http://schemas.microsoft.com/office/powerpoint/2010/main" val="4226947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75022A5-2C49-4E61-8AF1-56B5ABF57608}" type="datetimeFigureOut">
              <a:rPr lang="en-US" dirty="0"/>
              <a:t>5/14/2024</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a:p>
        </p:txBody>
      </p:sp>
    </p:spTree>
    <p:extLst>
      <p:ext uri="{BB962C8B-B14F-4D97-AF65-F5344CB8AC3E}">
        <p14:creationId xmlns:p14="http://schemas.microsoft.com/office/powerpoint/2010/main" val="32402226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621301" y="6387910"/>
            <a:ext cx="990599" cy="228659"/>
          </a:xfrm>
        </p:spPr>
        <p:txBody>
          <a:bodyPr/>
          <a:lstStyle/>
          <a:p>
            <a:fld id="{1F1580A0-ED6C-4884-9FFE-87471827F59A}" type="datetimeFigureOut">
              <a:rPr lang="en-US" dirty="0"/>
              <a:t>5/14/2024</a:t>
            </a:fld>
            <a:endParaRPr lang="en-US"/>
          </a:p>
        </p:txBody>
      </p:sp>
      <p:sp>
        <p:nvSpPr>
          <p:cNvPr id="5" name="Footer Placeholder 4"/>
          <p:cNvSpPr>
            <a:spLocks noGrp="1"/>
          </p:cNvSpPr>
          <p:nvPr>
            <p:ph type="ftr" sz="quarter" idx="11"/>
          </p:nvPr>
        </p:nvSpPr>
        <p:spPr>
          <a:xfrm>
            <a:off x="516133" y="6387910"/>
            <a:ext cx="3859795" cy="228660"/>
          </a:xfrm>
        </p:spPr>
        <p:txBody>
          <a:bodyPr/>
          <a:lstStyle/>
          <a:p>
            <a:r>
              <a:rPr lang="en-US"/>
              <a:t>
              </a:t>
            </a:r>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a:p>
        </p:txBody>
      </p:sp>
    </p:spTree>
    <p:extLst>
      <p:ext uri="{BB962C8B-B14F-4D97-AF65-F5344CB8AC3E}">
        <p14:creationId xmlns:p14="http://schemas.microsoft.com/office/powerpoint/2010/main" val="32293525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474D98-3273-47CE-B312-A00AAFA2779F}" type="datetimeFigureOut">
              <a:rPr lang="en-US" dirty="0"/>
              <a:t>5/14/2024</a:t>
            </a:fld>
            <a:endParaRPr lang="en-US"/>
          </a:p>
        </p:txBody>
      </p:sp>
      <p:sp>
        <p:nvSpPr>
          <p:cNvPr id="5" name="Footer Placeholder 4"/>
          <p:cNvSpPr>
            <a:spLocks noGrp="1"/>
          </p:cNvSpPr>
          <p:nvPr>
            <p:ph type="ftr" sz="quarter" idx="11"/>
          </p:nvPr>
        </p:nvSpPr>
        <p:spPr>
          <a:xfrm>
            <a:off x="538546" y="6365498"/>
            <a:ext cx="3859795" cy="228660"/>
          </a:xfrm>
        </p:spPr>
        <p:txBody>
          <a:bodyPr/>
          <a:lstStyle/>
          <a:p>
            <a:r>
              <a:rPr lang="en-US"/>
              <a:t>
              </a:t>
            </a:r>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a:p>
        </p:txBody>
      </p:sp>
    </p:spTree>
    <p:extLst>
      <p:ext uri="{BB962C8B-B14F-4D97-AF65-F5344CB8AC3E}">
        <p14:creationId xmlns:p14="http://schemas.microsoft.com/office/powerpoint/2010/main" val="7840992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052E4-87E6-9E2C-C9A1-036740D5ABB8}"/>
              </a:ext>
            </a:extLst>
          </p:cNvPr>
          <p:cNvSpPr>
            <a:spLocks noGrp="1"/>
          </p:cNvSpPr>
          <p:nvPr>
            <p:ph type="title"/>
          </p:nvPr>
        </p:nvSpPr>
        <p:spPr>
          <a:xfrm>
            <a:off x="457200" y="277815"/>
            <a:ext cx="8218488" cy="1373187"/>
          </a:xfrm>
        </p:spPr>
        <p:txBody>
          <a:bodyPr/>
          <a:lstStyle/>
          <a:p>
            <a:r>
              <a:rPr lang="en-US"/>
              <a:t>Click to edit Master title style</a:t>
            </a:r>
          </a:p>
        </p:txBody>
      </p:sp>
      <p:sp>
        <p:nvSpPr>
          <p:cNvPr id="3" name="Date Placeholder 2">
            <a:extLst>
              <a:ext uri="{FF2B5EF4-FFF2-40B4-BE49-F238E27FC236}">
                <a16:creationId xmlns:a16="http://schemas.microsoft.com/office/drawing/2014/main" id="{C4B83BEB-3347-B9CC-EAD4-36E5A7C68602}"/>
              </a:ext>
            </a:extLst>
          </p:cNvPr>
          <p:cNvSpPr>
            <a:spLocks noGrp="1"/>
          </p:cNvSpPr>
          <p:nvPr>
            <p:ph type="dt" idx="10"/>
          </p:nvPr>
        </p:nvSpPr>
        <p:spPr>
          <a:xfrm>
            <a:off x="457200" y="6242050"/>
            <a:ext cx="2122488" cy="446088"/>
          </a:xfrm>
        </p:spPr>
        <p:txBody>
          <a:bodyPr/>
          <a:lstStyle>
            <a:lvl1pPr>
              <a:defRPr/>
            </a:lvl1pPr>
          </a:lstStyle>
          <a:p>
            <a:endParaRPr lang="ru-RU" altLang="en-US"/>
          </a:p>
        </p:txBody>
      </p:sp>
      <p:sp>
        <p:nvSpPr>
          <p:cNvPr id="4" name="Footer Placeholder 3">
            <a:extLst>
              <a:ext uri="{FF2B5EF4-FFF2-40B4-BE49-F238E27FC236}">
                <a16:creationId xmlns:a16="http://schemas.microsoft.com/office/drawing/2014/main" id="{7F8CC91A-F902-DE3D-7E4E-DF508F145EE5}"/>
              </a:ext>
            </a:extLst>
          </p:cNvPr>
          <p:cNvSpPr>
            <a:spLocks noGrp="1"/>
          </p:cNvSpPr>
          <p:nvPr>
            <p:ph type="ftr" idx="11"/>
          </p:nvPr>
        </p:nvSpPr>
        <p:spPr>
          <a:xfrm>
            <a:off x="3124200" y="6248400"/>
            <a:ext cx="2884488" cy="446088"/>
          </a:xfrm>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3F0FF5D0-B7B5-F310-30FF-B78A23AA223C}"/>
              </a:ext>
            </a:extLst>
          </p:cNvPr>
          <p:cNvSpPr>
            <a:spLocks noGrp="1"/>
          </p:cNvSpPr>
          <p:nvPr>
            <p:ph type="sldNum" idx="12"/>
          </p:nvPr>
        </p:nvSpPr>
        <p:spPr>
          <a:xfrm>
            <a:off x="6553200" y="6242050"/>
            <a:ext cx="2122488" cy="446088"/>
          </a:xfrm>
        </p:spPr>
        <p:txBody>
          <a:bodyPr/>
          <a:lstStyle>
            <a:lvl1pPr>
              <a:defRPr/>
            </a:lvl1pPr>
          </a:lstStyle>
          <a:p>
            <a:fld id="{6C672274-CE1C-4279-89E6-567E05682447}" type="slidenum">
              <a:rPr lang="en-US" altLang="en-US"/>
              <a:pPr/>
              <a:t>‹#›</a:t>
            </a:fld>
            <a:endParaRPr lang="en-US" altLang="en-US"/>
          </a:p>
        </p:txBody>
      </p:sp>
    </p:spTree>
    <p:extLst>
      <p:ext uri="{BB962C8B-B14F-4D97-AF65-F5344CB8AC3E}">
        <p14:creationId xmlns:p14="http://schemas.microsoft.com/office/powerpoint/2010/main" val="2740357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6993E9-CEF0-47B7-AEA6-AFACC79966BA}" type="datetimeFigureOut">
              <a:rPr lang="en-US" dirty="0"/>
              <a:t>5/14/2024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a:p>
        </p:txBody>
      </p:sp>
    </p:spTree>
    <p:extLst>
      <p:ext uri="{BB962C8B-B14F-4D97-AF65-F5344CB8AC3E}">
        <p14:creationId xmlns:p14="http://schemas.microsoft.com/office/powerpoint/2010/main" val="1277941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434F47-3A99-4701-A7D9-FE6C4D9DA92E}" type="datetimeFigureOut">
              <a:rPr lang="en-US" dirty="0"/>
              <a:t>5/14/2024</a:t>
            </a:fld>
            <a:endParaRPr lang="en-US"/>
          </a:p>
        </p:txBody>
      </p:sp>
      <p:sp>
        <p:nvSpPr>
          <p:cNvPr id="5" name="Footer Placeholder 4"/>
          <p:cNvSpPr>
            <a:spLocks noGrp="1"/>
          </p:cNvSpPr>
          <p:nvPr>
            <p:ph type="ftr" sz="quarter" idx="11"/>
          </p:nvPr>
        </p:nvSpPr>
        <p:spPr/>
        <p:txBody>
          <a:bodyPr/>
          <a:lstStyle/>
          <a:p>
            <a:r>
              <a:rPr lang="en-US"/>
              <a:t>
              </a:t>
            </a:r>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a:p>
        </p:txBody>
      </p:sp>
    </p:spTree>
    <p:extLst>
      <p:ext uri="{BB962C8B-B14F-4D97-AF65-F5344CB8AC3E}">
        <p14:creationId xmlns:p14="http://schemas.microsoft.com/office/powerpoint/2010/main" val="32957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E62588-EC5C-453B-A942-AA1C7EFEEF33}" type="datetimeFigureOut">
              <a:rPr lang="en-US" dirty="0"/>
              <a:t>5/14/2024</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a:p>
        </p:txBody>
      </p:sp>
    </p:spTree>
    <p:extLst>
      <p:ext uri="{BB962C8B-B14F-4D97-AF65-F5344CB8AC3E}">
        <p14:creationId xmlns:p14="http://schemas.microsoft.com/office/powerpoint/2010/main" val="3980376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D5D575-BDA5-4AAF-81DC-5D38C213A391}" type="datetimeFigureOut">
              <a:rPr lang="en-US" dirty="0"/>
              <a:t>5/14/2024</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a:p>
        </p:txBody>
      </p:sp>
    </p:spTree>
    <p:extLst>
      <p:ext uri="{BB962C8B-B14F-4D97-AF65-F5344CB8AC3E}">
        <p14:creationId xmlns:p14="http://schemas.microsoft.com/office/powerpoint/2010/main" val="921477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F9C5B0-21BA-48EA-B067-5E37072B4F18}" type="datetimeFigureOut">
              <a:rPr lang="en-US" dirty="0"/>
              <a:t>5/14/2024</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a:p>
        </p:txBody>
      </p:sp>
    </p:spTree>
    <p:extLst>
      <p:ext uri="{BB962C8B-B14F-4D97-AF65-F5344CB8AC3E}">
        <p14:creationId xmlns:p14="http://schemas.microsoft.com/office/powerpoint/2010/main" val="940991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9CB959AD-49F4-478E-A013-BE606CDD1B41}" type="datetimeFigureOut">
              <a:rPr lang="en-US" dirty="0"/>
              <a:t>5/14/2024</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a:p>
        </p:txBody>
      </p:sp>
    </p:spTree>
    <p:extLst>
      <p:ext uri="{BB962C8B-B14F-4D97-AF65-F5344CB8AC3E}">
        <p14:creationId xmlns:p14="http://schemas.microsoft.com/office/powerpoint/2010/main" val="1916646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55E8D2-BCEE-4D3D-AE6D-93BD204BAD0C}" type="datetimeFigureOut">
              <a:rPr lang="en-US" dirty="0"/>
              <a:t>5/14/2024</a:t>
            </a:fld>
            <a:endParaRPr lang="en-US"/>
          </a:p>
        </p:txBody>
      </p:sp>
      <p:sp>
        <p:nvSpPr>
          <p:cNvPr id="6" name="Footer Placeholder 5"/>
          <p:cNvSpPr>
            <a:spLocks noGrp="1"/>
          </p:cNvSpPr>
          <p:nvPr>
            <p:ph type="ftr" sz="quarter" idx="11"/>
          </p:nvPr>
        </p:nvSpPr>
        <p:spPr/>
        <p:txBody>
          <a:bodyPr/>
          <a:lstStyle/>
          <a:p>
            <a:r>
              <a:rPr lang="en-US"/>
              <a:t>
              </a:t>
            </a:r>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a:p>
        </p:txBody>
      </p:sp>
    </p:spTree>
    <p:extLst>
      <p:ext uri="{BB962C8B-B14F-4D97-AF65-F5344CB8AC3E}">
        <p14:creationId xmlns:p14="http://schemas.microsoft.com/office/powerpoint/2010/main" val="4251544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BF110E-D48F-4A61-BE6D-11D38A61FE05}" type="datetimeFigureOut">
              <a:rPr lang="en-US" dirty="0"/>
              <a:t>5/14/2024</a:t>
            </a:fld>
            <a:endParaRPr lang="en-US"/>
          </a:p>
        </p:txBody>
      </p:sp>
      <p:sp>
        <p:nvSpPr>
          <p:cNvPr id="6" name="Footer Placeholder 5"/>
          <p:cNvSpPr>
            <a:spLocks noGrp="1"/>
          </p:cNvSpPr>
          <p:nvPr>
            <p:ph type="ftr" sz="quarter" idx="11"/>
          </p:nvPr>
        </p:nvSpPr>
        <p:spPr/>
        <p:txBody>
          <a:bodyPr/>
          <a:lstStyle/>
          <a:p>
            <a:r>
              <a:rPr lang="en-US"/>
              <a:t>
              </a:t>
            </a:r>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a:p>
        </p:txBody>
      </p:sp>
    </p:spTree>
    <p:extLst>
      <p:ext uri="{BB962C8B-B14F-4D97-AF65-F5344CB8AC3E}">
        <p14:creationId xmlns:p14="http://schemas.microsoft.com/office/powerpoint/2010/main" val="3941447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0FE61780-2E25-4081-A2D9-4C0805256F67}" type="datetimeFigureOut">
              <a:rPr lang="en-US" dirty="0"/>
              <a:t>5/14/2024</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r>
              <a:rPr lang="en-US"/>
              <a:t>
              </a:t>
            </a:r>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09771424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Lst>
  <p:hf sldNum="0" hdr="0" ftr="0" dt="0"/>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anavigowda512@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umbc.edu/oit/classroomtechnology/labs/lablocation.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levenez.com/unix/history.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hyperlink" Target="http://accounts.umbc.edu/"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www.umbc.edu/oit/sans/helpdesk/Unix/custom.html"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ww.gnu.org/"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hyperlink" Target="http://www.gnu.org/manual/bash-2.05a/html_chapter/bashref_6.html#SEC81" TargetMode="External"/><Relationship Id="rId5" Type="http://schemas.openxmlformats.org/officeDocument/2006/relationships/hyperlink" Target="http://www.gnu.org/manual/bash-2.05a/html_chapter/bashref_6.html#SEC77" TargetMode="External"/><Relationship Id="rId4" Type="http://schemas.openxmlformats.org/officeDocument/2006/relationships/hyperlink" Target="http://www.gnu.org/manual/bash-2.05a/" TargetMode="Externa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fedora.redhat.com/" TargetMode="External"/><Relationship Id="rId3" Type="http://schemas.openxmlformats.org/officeDocument/2006/relationships/hyperlink" Target="http://wwws.sun.com/software/solaris/" TargetMode="External"/><Relationship Id="rId7" Type="http://schemas.openxmlformats.org/officeDocument/2006/relationships/hyperlink" Target="http://www.redhat.com/" TargetMode="External"/><Relationship Id="rId12" Type="http://schemas.openxmlformats.org/officeDocument/2006/relationships/hyperlink" Target="http://www.slackware.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www.freebsd.org/" TargetMode="External"/><Relationship Id="rId11" Type="http://schemas.openxmlformats.org/officeDocument/2006/relationships/hyperlink" Target="http://www.suse.com/" TargetMode="External"/><Relationship Id="rId5" Type="http://schemas.openxmlformats.org/officeDocument/2006/relationships/hyperlink" Target="http://www.apple.com/macosx/" TargetMode="External"/><Relationship Id="rId10" Type="http://schemas.openxmlformats.org/officeDocument/2006/relationships/hyperlink" Target="http://www.debian.org/" TargetMode="External"/><Relationship Id="rId4" Type="http://schemas.openxmlformats.org/officeDocument/2006/relationships/hyperlink" Target="http://www.sgi.com/software/irix6.5/" TargetMode="External"/><Relationship Id="rId9" Type="http://schemas.openxmlformats.org/officeDocument/2006/relationships/hyperlink" Target="http://www.mandrake.com/"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3B4B10-953E-CBD1-9601-51A457AE9A56}"/>
              </a:ext>
            </a:extLst>
          </p:cNvPr>
          <p:cNvSpPr txBox="1"/>
          <p:nvPr/>
        </p:nvSpPr>
        <p:spPr>
          <a:xfrm>
            <a:off x="922685" y="933511"/>
            <a:ext cx="7076521" cy="2375651"/>
          </a:xfrm>
          <a:prstGeom prst="rect">
            <a:avLst/>
          </a:prstGeom>
          <a:noFill/>
        </p:spPr>
        <p:txBody>
          <a:bodyPr rot="0" spcFirstLastPara="0" vertOverflow="overflow" horzOverflow="overflow" vert="horz" wrap="square" lIns="51435" tIns="25718" rIns="51435" bIns="25718" numCol="1" spcCol="0" rtlCol="0" fromWordArt="0" anchor="t" anchorCtr="0" forceAA="0" compatLnSpc="1">
            <a:prstTxWarp prst="textNoShape">
              <a:avLst/>
            </a:prstTxWarp>
            <a:spAutoFit/>
          </a:bodyPr>
          <a:lstStyle/>
          <a:p>
            <a:r>
              <a:rPr lang="en-US" sz="1950" b="1">
                <a:solidFill>
                  <a:schemeClr val="bg1"/>
                </a:solidFill>
                <a:latin typeface="Bookman Old Style"/>
                <a:cs typeface="Calibri"/>
              </a:rPr>
              <a:t>            </a:t>
            </a:r>
            <a:r>
              <a:rPr lang="en-US" sz="2900">
                <a:solidFill>
                  <a:schemeClr val="bg1"/>
                </a:solidFill>
                <a:latin typeface="Century Gothic"/>
                <a:cs typeface="Calibri"/>
              </a:rPr>
              <a:t>        Day 29</a:t>
            </a:r>
            <a:endParaRPr lang="en-US">
              <a:solidFill>
                <a:schemeClr val="bg1"/>
              </a:solidFill>
            </a:endParaRPr>
          </a:p>
          <a:p>
            <a:endParaRPr lang="en-US" sz="2700" b="1">
              <a:solidFill>
                <a:schemeClr val="bg1"/>
              </a:solidFill>
              <a:latin typeface="Bookman Old Style"/>
              <a:cs typeface="Calibri"/>
            </a:endParaRPr>
          </a:p>
          <a:p>
            <a:r>
              <a:rPr lang="en-US" sz="3500">
                <a:solidFill>
                  <a:schemeClr val="bg1"/>
                </a:solidFill>
                <a:latin typeface="Century Gothic"/>
                <a:cs typeface="Calibri"/>
              </a:rPr>
              <a:t>       Linux Device Driver Training</a:t>
            </a:r>
          </a:p>
          <a:p>
            <a:endParaRPr lang="en-US" sz="1950" b="1">
              <a:solidFill>
                <a:schemeClr val="bg1"/>
              </a:solidFill>
              <a:latin typeface="Bookman Old Style"/>
              <a:cs typeface="Calibri"/>
            </a:endParaRPr>
          </a:p>
          <a:p>
            <a:r>
              <a:rPr lang="en-US" sz="1950" b="1">
                <a:solidFill>
                  <a:schemeClr val="bg1"/>
                </a:solidFill>
                <a:latin typeface="Arial"/>
                <a:cs typeface="Arial"/>
              </a:rPr>
              <a:t>                   </a:t>
            </a:r>
          </a:p>
          <a:p>
            <a:endParaRPr lang="en-US" sz="2100" b="1">
              <a:solidFill>
                <a:schemeClr val="bg1"/>
              </a:solidFill>
              <a:latin typeface="Bookman Old Style"/>
              <a:cs typeface="Calibri"/>
            </a:endParaRPr>
          </a:p>
        </p:txBody>
      </p:sp>
      <p:sp>
        <p:nvSpPr>
          <p:cNvPr id="6" name="TextBox 5">
            <a:extLst>
              <a:ext uri="{FF2B5EF4-FFF2-40B4-BE49-F238E27FC236}">
                <a16:creationId xmlns:a16="http://schemas.microsoft.com/office/drawing/2014/main" id="{13ED15A3-DE62-52A5-CD5A-10BB62B31704}"/>
              </a:ext>
            </a:extLst>
          </p:cNvPr>
          <p:cNvSpPr txBox="1"/>
          <p:nvPr/>
        </p:nvSpPr>
        <p:spPr>
          <a:xfrm>
            <a:off x="5962180" y="5526973"/>
            <a:ext cx="2618787" cy="790602"/>
          </a:xfrm>
          <a:prstGeom prst="rect">
            <a:avLst/>
          </a:prstGeom>
          <a:noFill/>
        </p:spPr>
        <p:txBody>
          <a:bodyPr rot="0" spcFirstLastPara="0" vertOverflow="overflow" horzOverflow="overflow" vert="horz" wrap="square" lIns="51435" tIns="25718" rIns="51435" bIns="25718" numCol="1" spcCol="0" rtlCol="0" fromWordArt="0" anchor="t" anchorCtr="0" forceAA="0" compatLnSpc="1">
            <a:prstTxWarp prst="textNoShape">
              <a:avLst/>
            </a:prstTxWarp>
            <a:spAutoFit/>
          </a:bodyPr>
          <a:lstStyle/>
          <a:p>
            <a:r>
              <a:rPr lang="en-US" sz="1200">
                <a:solidFill>
                  <a:srgbClr val="FFFFFF"/>
                </a:solidFill>
                <a:latin typeface="Bookman Old Style"/>
                <a:cs typeface="Calibri"/>
              </a:rPr>
              <a:t>Presented by,</a:t>
            </a:r>
          </a:p>
          <a:p>
            <a:r>
              <a:rPr lang="en-US" sz="1200">
                <a:solidFill>
                  <a:srgbClr val="FFFFFF"/>
                </a:solidFill>
                <a:latin typeface="Bookman Old Style"/>
                <a:cs typeface="Calibri"/>
              </a:rPr>
              <a:t>Ganavi M </a:t>
            </a:r>
            <a:endParaRPr lang="en-US" sz="1200">
              <a:solidFill>
                <a:srgbClr val="FFFFFF"/>
              </a:solidFill>
              <a:latin typeface="Bookman Old Style"/>
            </a:endParaRPr>
          </a:p>
          <a:p>
            <a:r>
              <a:rPr lang="en-US" sz="1200">
                <a:solidFill>
                  <a:srgbClr val="FFFFFF"/>
                </a:solidFill>
                <a:latin typeface="Bookman Old Style"/>
                <a:cs typeface="Calibri"/>
                <a:hlinkClick r:id="rId2">
                  <a:extLst>
                    <a:ext uri="{A12FA001-AC4F-418D-AE19-62706E023703}">
                      <ahyp:hlinkClr xmlns:ahyp="http://schemas.microsoft.com/office/drawing/2018/hyperlinkcolor" val="tx"/>
                    </a:ext>
                  </a:extLst>
                </a:hlinkClick>
              </a:rPr>
              <a:t>Ganavigowda512@gmail.com</a:t>
            </a:r>
            <a:endParaRPr lang="en-US" sz="1200">
              <a:solidFill>
                <a:srgbClr val="FFFFFF"/>
              </a:solidFill>
              <a:latin typeface="Bookman Old Style"/>
              <a:cs typeface="Calibri"/>
            </a:endParaRPr>
          </a:p>
          <a:p>
            <a:endParaRPr lang="en-US" sz="1200">
              <a:solidFill>
                <a:srgbClr val="FFFFFF"/>
              </a:solidFill>
              <a:latin typeface="Bookman Old Style"/>
              <a:cs typeface="Calibri"/>
            </a:endParaRPr>
          </a:p>
        </p:txBody>
      </p:sp>
      <p:sp>
        <p:nvSpPr>
          <p:cNvPr id="3" name="Rectangle 2">
            <a:extLst>
              <a:ext uri="{FF2B5EF4-FFF2-40B4-BE49-F238E27FC236}">
                <a16:creationId xmlns:a16="http://schemas.microsoft.com/office/drawing/2014/main" id="{01B7E321-1C0E-F3F0-1CD0-3DFE7B03BA76}"/>
              </a:ext>
            </a:extLst>
          </p:cNvPr>
          <p:cNvSpPr>
            <a:spLocks noGrp="1" noChangeArrowheads="1"/>
          </p:cNvSpPr>
          <p:nvPr>
            <p:ph type="ctrTitle"/>
          </p:nvPr>
        </p:nvSpPr>
        <p:spPr>
          <a:xfrm>
            <a:off x="2654968" y="2842420"/>
            <a:ext cx="6486218" cy="1555934"/>
          </a:xfrm>
        </p:spPr>
        <p:txBody>
          <a:bodyPr/>
          <a:lstStyle/>
          <a:p>
            <a:r>
              <a:rPr lang="en-US"/>
              <a:t>Introduction to</a:t>
            </a:r>
            <a:br>
              <a:rPr lang="en-US"/>
            </a:br>
            <a:r>
              <a:rPr lang="en-US"/>
              <a:t>UNIX / Linux</a:t>
            </a:r>
          </a:p>
        </p:txBody>
      </p:sp>
    </p:spTree>
    <p:extLst>
      <p:ext uri="{BB962C8B-B14F-4D97-AF65-F5344CB8AC3E}">
        <p14:creationId xmlns:p14="http://schemas.microsoft.com/office/powerpoint/2010/main" val="4259797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ADA0BB12-6C32-62FA-7BA9-1EB33227E459}"/>
              </a:ext>
            </a:extLst>
          </p:cNvPr>
          <p:cNvSpPr>
            <a:spLocks noGrp="1" noRot="1" noChangeArrowheads="1"/>
          </p:cNvSpPr>
          <p:nvPr>
            <p:ph type="title"/>
          </p:nvPr>
        </p:nvSpPr>
        <p:spPr/>
        <p:txBody>
          <a:bodyPr/>
          <a:lstStyle/>
          <a:p>
            <a:r>
              <a:rPr lang="en-US" altLang="en-US"/>
              <a:t>Linux vs. Windows</a:t>
            </a:r>
          </a:p>
        </p:txBody>
      </p:sp>
      <p:sp>
        <p:nvSpPr>
          <p:cNvPr id="29699" name="Rectangle 3">
            <a:extLst>
              <a:ext uri="{FF2B5EF4-FFF2-40B4-BE49-F238E27FC236}">
                <a16:creationId xmlns:a16="http://schemas.microsoft.com/office/drawing/2014/main" id="{AFB1FBE4-AFD1-BA6E-9104-82D61F5C1913}"/>
              </a:ext>
            </a:extLst>
          </p:cNvPr>
          <p:cNvSpPr>
            <a:spLocks noGrp="1" noChangeArrowheads="1"/>
          </p:cNvSpPr>
          <p:nvPr>
            <p:ph idx="1"/>
          </p:nvPr>
        </p:nvSpPr>
        <p:spPr>
          <a:xfrm>
            <a:off x="864382" y="2489200"/>
            <a:ext cx="8180816" cy="3631949"/>
          </a:xfrm>
        </p:spPr>
        <p:txBody>
          <a:bodyPr vert="horz" lIns="91440" tIns="45720" rIns="91440" bIns="45720" rtlCol="0" anchor="t">
            <a:noAutofit/>
          </a:bodyPr>
          <a:lstStyle/>
          <a:p>
            <a:pPr>
              <a:lnSpc>
                <a:spcPct val="80000"/>
              </a:lnSpc>
            </a:pPr>
            <a:r>
              <a:rPr lang="en-US" altLang="en-US" sz="1600">
                <a:latin typeface="Calibri"/>
                <a:ea typeface="Calibri"/>
                <a:cs typeface="Calibri"/>
              </a:rPr>
              <a:t>OS does not have to use a graphical interface.</a:t>
            </a:r>
          </a:p>
          <a:p>
            <a:pPr lvl="1" indent="-283210">
              <a:lnSpc>
                <a:spcPct val="80000"/>
              </a:lnSpc>
            </a:pPr>
            <a:r>
              <a:rPr lang="en-US" altLang="en-US">
                <a:latin typeface="Calibri"/>
                <a:ea typeface="Calibri"/>
                <a:cs typeface="Calibri"/>
              </a:rPr>
              <a:t>The OS itself (the kernel) is incredibly small. </a:t>
            </a:r>
          </a:p>
          <a:p>
            <a:pPr lvl="1" indent="-283210">
              <a:lnSpc>
                <a:spcPct val="80000"/>
              </a:lnSpc>
            </a:pPr>
            <a:r>
              <a:rPr lang="en-US" altLang="en-US">
                <a:latin typeface="Calibri"/>
                <a:ea typeface="Calibri"/>
                <a:cs typeface="Calibri"/>
              </a:rPr>
              <a:t>The GUI just another application (or set of applications) that can be installed and run on top the existing text-based OS. </a:t>
            </a:r>
          </a:p>
          <a:p>
            <a:pPr>
              <a:lnSpc>
                <a:spcPct val="80000"/>
              </a:lnSpc>
            </a:pPr>
            <a:r>
              <a:rPr lang="en-US" altLang="en-US" sz="1600">
                <a:latin typeface="Calibri"/>
                <a:ea typeface="Calibri"/>
                <a:cs typeface="Calibri"/>
              </a:rPr>
              <a:t>File system differences.</a:t>
            </a:r>
          </a:p>
          <a:p>
            <a:pPr lvl="1" indent="-283210">
              <a:lnSpc>
                <a:spcPct val="80000"/>
              </a:lnSpc>
            </a:pPr>
            <a:r>
              <a:rPr lang="en-US" altLang="en-US">
                <a:latin typeface="Calibri"/>
                <a:ea typeface="Calibri"/>
                <a:cs typeface="Calibri"/>
              </a:rPr>
              <a:t>Windows typically uses FAT32 or NTFS file systems. </a:t>
            </a:r>
          </a:p>
          <a:p>
            <a:pPr lvl="1" indent="-283210">
              <a:lnSpc>
                <a:spcPct val="80000"/>
              </a:lnSpc>
            </a:pPr>
            <a:r>
              <a:rPr lang="en-US" altLang="en-US">
                <a:latin typeface="Calibri"/>
                <a:ea typeface="Calibri"/>
                <a:cs typeface="Calibri"/>
              </a:rPr>
              <a:t>Linux typically uses the ext2 or ext3 file systems</a:t>
            </a:r>
          </a:p>
          <a:p>
            <a:pPr lvl="1" indent="-283210">
              <a:lnSpc>
                <a:spcPct val="80000"/>
              </a:lnSpc>
            </a:pPr>
            <a:r>
              <a:rPr lang="en-US" altLang="en-US">
                <a:latin typeface="Calibri"/>
                <a:ea typeface="Calibri"/>
                <a:cs typeface="Calibri"/>
              </a:rPr>
              <a:t>In much larger research and university environments, where file access is necessary across the network, something like Network File System (NFS) or the Andrew File System (AFS) is used. We use AFS here on GL at UMBC. </a:t>
            </a:r>
          </a:p>
          <a:p>
            <a:pPr lvl="1" indent="-283210">
              <a:lnSpc>
                <a:spcPct val="80000"/>
              </a:lnSpc>
            </a:pPr>
            <a:r>
              <a:rPr lang="en-US" altLang="en-US">
                <a:latin typeface="Calibri"/>
                <a:ea typeface="Calibri"/>
                <a:cs typeface="Calibri"/>
              </a:rPr>
              <a:t>Windows lists all drives separately (A:,C:,D:, </a:t>
            </a:r>
            <a:r>
              <a:rPr lang="en-US" altLang="en-US" err="1">
                <a:latin typeface="Calibri"/>
                <a:ea typeface="Calibri"/>
                <a:cs typeface="Calibri"/>
              </a:rPr>
              <a:t>etc</a:t>
            </a:r>
            <a:r>
              <a:rPr lang="en-US" altLang="en-US">
                <a:latin typeface="Calibri"/>
                <a:ea typeface="Calibri"/>
                <a:cs typeface="Calibri"/>
              </a:rPr>
              <a:t>…), with “My Computer” at the highest level.</a:t>
            </a:r>
          </a:p>
          <a:p>
            <a:pPr lvl="1" indent="-283210">
              <a:lnSpc>
                <a:spcPct val="80000"/>
              </a:lnSpc>
            </a:pPr>
            <a:r>
              <a:rPr lang="en-US" altLang="en-US">
                <a:latin typeface="Calibri"/>
                <a:ea typeface="Calibri"/>
                <a:cs typeface="Calibri"/>
              </a:rPr>
              <a:t>UNIX starts its highest level at “/” and drives can be mounted anywhere underneath it. </a:t>
            </a:r>
          </a:p>
          <a:p>
            <a:pPr>
              <a:lnSpc>
                <a:spcPct val="80000"/>
              </a:lnSpc>
            </a:pPr>
            <a:endParaRPr lang="en-US" altLang="en-US" sz="1600">
              <a:latin typeface="Calibri"/>
              <a:ea typeface="Calibri"/>
              <a:cs typeface="Calibri"/>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B059026-6E2D-B22B-5D68-2B78D5DFC2DF}"/>
              </a:ext>
            </a:extLst>
          </p:cNvPr>
          <p:cNvSpPr>
            <a:spLocks noGrp="1" noRot="1" noChangeArrowheads="1"/>
          </p:cNvSpPr>
          <p:nvPr>
            <p:ph type="title"/>
          </p:nvPr>
        </p:nvSpPr>
        <p:spPr/>
        <p:txBody>
          <a:bodyPr/>
          <a:lstStyle/>
          <a:p>
            <a:r>
              <a:rPr lang="en-US" altLang="en-US" sz="4000"/>
              <a:t>UMBC’s Computing Environment</a:t>
            </a:r>
          </a:p>
        </p:txBody>
      </p:sp>
      <p:sp>
        <p:nvSpPr>
          <p:cNvPr id="32771" name="Rectangle 3">
            <a:extLst>
              <a:ext uri="{FF2B5EF4-FFF2-40B4-BE49-F238E27FC236}">
                <a16:creationId xmlns:a16="http://schemas.microsoft.com/office/drawing/2014/main" id="{5821732A-D277-A7C0-DFE1-BD58E222A3C4}"/>
              </a:ext>
            </a:extLst>
          </p:cNvPr>
          <p:cNvSpPr>
            <a:spLocks noGrp="1" noChangeArrowheads="1"/>
          </p:cNvSpPr>
          <p:nvPr>
            <p:ph idx="1"/>
          </p:nvPr>
        </p:nvSpPr>
        <p:spPr>
          <a:xfrm>
            <a:off x="864382" y="2489200"/>
            <a:ext cx="7685328" cy="3530600"/>
          </a:xfrm>
        </p:spPr>
        <p:txBody>
          <a:bodyPr vert="horz" lIns="91440" tIns="45720" rIns="91440" bIns="45720" rtlCol="0" anchor="t">
            <a:normAutofit/>
          </a:bodyPr>
          <a:lstStyle/>
          <a:p>
            <a:pPr>
              <a:lnSpc>
                <a:spcPct val="80000"/>
              </a:lnSpc>
            </a:pPr>
            <a:r>
              <a:rPr lang="en-US" altLang="en-US" sz="1500">
                <a:latin typeface="Calibri"/>
                <a:ea typeface="Calibri"/>
                <a:cs typeface="Calibri"/>
              </a:rPr>
              <a:t>You need a GL account username and password!</a:t>
            </a:r>
          </a:p>
          <a:p>
            <a:pPr lvl="1" indent="-283210">
              <a:lnSpc>
                <a:spcPct val="80000"/>
              </a:lnSpc>
            </a:pPr>
            <a:r>
              <a:rPr lang="en-US" altLang="en-US" sz="1500">
                <a:latin typeface="Calibri"/>
                <a:ea typeface="Calibri"/>
                <a:cs typeface="Calibri"/>
              </a:rPr>
              <a:t>Since almost all UNIX systems are multi-user systems you will need to have a logon name and password to authenticate yourself to the system. At UMBC, when you </a:t>
            </a:r>
            <a:r>
              <a:rPr lang="en-US" altLang="en-US" sz="1500" err="1">
                <a:latin typeface="Calibri"/>
                <a:ea typeface="Calibri"/>
                <a:cs typeface="Calibri"/>
              </a:rPr>
              <a:t>signup</a:t>
            </a:r>
            <a:r>
              <a:rPr lang="en-US" altLang="en-US" sz="1500">
                <a:latin typeface="Calibri"/>
                <a:ea typeface="Calibri"/>
                <a:cs typeface="Calibri"/>
              </a:rPr>
              <a:t> for a GL account, you are given a username and password, which is your means of logging on to any computer system, be it UNIX, Windows or Mac.</a:t>
            </a:r>
            <a:endParaRPr lang="en-US" altLang="en-US" sz="1500" b="1">
              <a:latin typeface="Calibri"/>
              <a:ea typeface="Calibri"/>
              <a:cs typeface="Calibri"/>
            </a:endParaRPr>
          </a:p>
          <a:p>
            <a:pPr>
              <a:lnSpc>
                <a:spcPct val="80000"/>
              </a:lnSpc>
            </a:pPr>
            <a:r>
              <a:rPr lang="en-US" altLang="en-US" sz="1500">
                <a:latin typeface="Calibri"/>
                <a:ea typeface="Calibri"/>
                <a:cs typeface="Calibri"/>
              </a:rPr>
              <a:t>Where is UNIX / Linux available?</a:t>
            </a:r>
          </a:p>
          <a:p>
            <a:pPr lvl="1" indent="-283210">
              <a:lnSpc>
                <a:spcPct val="80000"/>
              </a:lnSpc>
            </a:pPr>
            <a:r>
              <a:rPr lang="en-US" altLang="en-US" sz="1500">
                <a:latin typeface="Calibri"/>
                <a:ea typeface="Calibri"/>
                <a:cs typeface="Calibri"/>
              </a:rPr>
              <a:t>There are many labs in the Engineering (ENG) building where there are dual-bootable Windows and Linux PCs. You can simple reboot one of these machines and select Linux as the operating system.</a:t>
            </a:r>
          </a:p>
          <a:p>
            <a:pPr lvl="1" indent="-283210">
              <a:lnSpc>
                <a:spcPct val="80000"/>
              </a:lnSpc>
            </a:pPr>
            <a:r>
              <a:rPr lang="en-US" altLang="en-US" sz="1500">
                <a:latin typeface="Calibri"/>
                <a:ea typeface="Calibri"/>
                <a:cs typeface="Calibri"/>
              </a:rPr>
              <a:t>There are also a couple of other places across the campus where you can sit directly in front of a UNIX computer. UMBC's Office of Information Technology (OIT) maintains a list of the labs it maintains as well as descriptions about the operating systems in those labs.</a:t>
            </a:r>
          </a:p>
          <a:p>
            <a:pPr lvl="1" indent="-283210">
              <a:lnSpc>
                <a:spcPct val="80000"/>
              </a:lnSpc>
            </a:pPr>
            <a:r>
              <a:rPr lang="en-US" altLang="en-US" sz="1500">
                <a:latin typeface="Calibri"/>
                <a:ea typeface="Calibri"/>
                <a:cs typeface="Calibri"/>
              </a:rPr>
              <a:t>This list is online at </a:t>
            </a:r>
            <a:r>
              <a:rPr lang="en-US" altLang="en-US" sz="1500">
                <a:latin typeface="Calibri"/>
                <a:ea typeface="Calibri"/>
                <a:cs typeface="Calibri"/>
                <a:hlinkClick r:id="rId3"/>
              </a:rPr>
              <a:t>http://www.umbc.edu/oit/classroomtechnology/labs/lablocation.html</a:t>
            </a:r>
            <a:r>
              <a:rPr lang="en-US" altLang="en-US" sz="1500">
                <a:latin typeface="Calibri"/>
                <a:ea typeface="Calibri"/>
                <a:cs typeface="Calibri"/>
              </a:rPr>
              <a:t>.</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A17F948-ACDE-5E7B-A57B-33F07C9428C9}"/>
              </a:ext>
            </a:extLst>
          </p:cNvPr>
          <p:cNvSpPr>
            <a:spLocks noGrp="1" noRot="1" noChangeArrowheads="1"/>
          </p:cNvSpPr>
          <p:nvPr>
            <p:ph type="title"/>
          </p:nvPr>
        </p:nvSpPr>
        <p:spPr/>
        <p:txBody>
          <a:bodyPr/>
          <a:lstStyle/>
          <a:p>
            <a:r>
              <a:rPr lang="en-US" altLang="en-US"/>
              <a:t>If all else fails in Gnome or KDE</a:t>
            </a:r>
          </a:p>
        </p:txBody>
      </p:sp>
      <p:sp>
        <p:nvSpPr>
          <p:cNvPr id="35843" name="Rectangle 3">
            <a:extLst>
              <a:ext uri="{FF2B5EF4-FFF2-40B4-BE49-F238E27FC236}">
                <a16:creationId xmlns:a16="http://schemas.microsoft.com/office/drawing/2014/main" id="{41F93924-725C-FCE0-D276-91B3261FD004}"/>
              </a:ext>
            </a:extLst>
          </p:cNvPr>
          <p:cNvSpPr>
            <a:spLocks noGrp="1" noChangeArrowheads="1"/>
          </p:cNvSpPr>
          <p:nvPr>
            <p:ph idx="1"/>
          </p:nvPr>
        </p:nvSpPr>
        <p:spPr/>
        <p:txBody>
          <a:bodyPr/>
          <a:lstStyle/>
          <a:p>
            <a:r>
              <a:rPr lang="en-US" altLang="en-US"/>
              <a:t>If your session seems to have froze up, you can press </a:t>
            </a:r>
            <a:r>
              <a:rPr lang="en-US" altLang="en-US" b="1"/>
              <a:t>ctrl-alt-backspace</a:t>
            </a:r>
            <a:r>
              <a:rPr lang="en-US" altLang="en-US"/>
              <a:t> to restart the X window server, in the process logging you out.</a:t>
            </a:r>
          </a:p>
          <a:p>
            <a:r>
              <a:rPr lang="en-US" altLang="en-US"/>
              <a:t>Note that by doing it this way, you risk losing unsaved work.</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8914B3FB-42F3-00F7-362E-6B6A1243C91A}"/>
              </a:ext>
            </a:extLst>
          </p:cNvPr>
          <p:cNvSpPr>
            <a:spLocks noGrp="1" noRot="1" noChangeArrowheads="1"/>
          </p:cNvSpPr>
          <p:nvPr>
            <p:ph type="title"/>
          </p:nvPr>
        </p:nvSpPr>
        <p:spPr/>
        <p:txBody>
          <a:bodyPr/>
          <a:lstStyle/>
          <a:p>
            <a:r>
              <a:rPr lang="en-US" altLang="en-US" b="0"/>
              <a:t>What is X Window?</a:t>
            </a:r>
          </a:p>
        </p:txBody>
      </p:sp>
      <p:sp>
        <p:nvSpPr>
          <p:cNvPr id="33795" name="Rectangle 3">
            <a:extLst>
              <a:ext uri="{FF2B5EF4-FFF2-40B4-BE49-F238E27FC236}">
                <a16:creationId xmlns:a16="http://schemas.microsoft.com/office/drawing/2014/main" id="{12B19015-443F-4729-E8E8-0EA0A8F5180B}"/>
              </a:ext>
            </a:extLst>
          </p:cNvPr>
          <p:cNvSpPr>
            <a:spLocks noGrp="1" noChangeArrowheads="1"/>
          </p:cNvSpPr>
          <p:nvPr>
            <p:ph idx="1"/>
          </p:nvPr>
        </p:nvSpPr>
        <p:spPr>
          <a:xfrm>
            <a:off x="211240" y="2489200"/>
            <a:ext cx="8698825" cy="3530600"/>
          </a:xfrm>
        </p:spPr>
        <p:txBody>
          <a:bodyPr vert="horz" lIns="91440" tIns="45720" rIns="91440" bIns="45720" rtlCol="0" anchor="t">
            <a:normAutofit/>
          </a:bodyPr>
          <a:lstStyle/>
          <a:p>
            <a:pPr>
              <a:lnSpc>
                <a:spcPct val="90000"/>
              </a:lnSpc>
            </a:pPr>
            <a:r>
              <a:rPr lang="en-US" altLang="en-US" sz="1600">
                <a:latin typeface="Calibri"/>
                <a:ea typeface="Calibri"/>
                <a:cs typeface="Calibri"/>
              </a:rPr>
              <a:t>X window is the program that draws windows on the screen under most GUI-based versions of UNIX. It is important to note that the language that X windows speaks is completely different from that of Microsoft Windows or Mac OS X.</a:t>
            </a:r>
          </a:p>
          <a:p>
            <a:pPr>
              <a:lnSpc>
                <a:spcPct val="90000"/>
              </a:lnSpc>
            </a:pPr>
            <a:r>
              <a:rPr lang="en-US" altLang="en-US" sz="1600">
                <a:latin typeface="Calibri"/>
                <a:ea typeface="Calibri"/>
                <a:cs typeface="Calibri"/>
              </a:rPr>
              <a:t>Any X window system consists of 2 distinct parts - the X server and 1 or more X clients.</a:t>
            </a:r>
          </a:p>
          <a:p>
            <a:pPr lvl="1" indent="-283210">
              <a:lnSpc>
                <a:spcPct val="90000"/>
              </a:lnSpc>
            </a:pPr>
            <a:r>
              <a:rPr lang="en-US" altLang="en-US">
                <a:latin typeface="Calibri"/>
                <a:ea typeface="Calibri"/>
                <a:cs typeface="Calibri"/>
              </a:rPr>
              <a:t>The server controls the display directly, and is responsible for all input/output via the keyboard, mouse or display.</a:t>
            </a:r>
          </a:p>
          <a:p>
            <a:pPr lvl="1" indent="-283210">
              <a:lnSpc>
                <a:spcPct val="90000"/>
              </a:lnSpc>
            </a:pPr>
            <a:r>
              <a:rPr lang="en-US" altLang="en-US">
                <a:latin typeface="Calibri"/>
                <a:ea typeface="Calibri"/>
                <a:cs typeface="Calibri"/>
              </a:rPr>
              <a:t>The clients, on the other hand, do not access the screen directly - they communicate with the server, which handles all input and output.</a:t>
            </a:r>
          </a:p>
          <a:p>
            <a:pPr lvl="2">
              <a:lnSpc>
                <a:spcPct val="90000"/>
              </a:lnSpc>
            </a:pPr>
            <a:r>
              <a:rPr lang="en-US" altLang="en-US" sz="1600">
                <a:latin typeface="Calibri"/>
                <a:ea typeface="Calibri"/>
                <a:cs typeface="Calibri"/>
              </a:rPr>
              <a:t>It is the clients which do the "real" computing work - running applications or whatever. </a:t>
            </a:r>
          </a:p>
          <a:p>
            <a:pPr lvl="2">
              <a:lnSpc>
                <a:spcPct val="90000"/>
              </a:lnSpc>
            </a:pPr>
            <a:r>
              <a:rPr lang="en-US" altLang="en-US" sz="1600">
                <a:latin typeface="Calibri"/>
                <a:ea typeface="Calibri"/>
                <a:cs typeface="Calibri"/>
              </a:rPr>
              <a:t>The clients communicate with the server, causing the server to open one or more windows to handle input and output for that client. </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D1A3D042-B550-4C9F-522C-FC6870501667}"/>
              </a:ext>
            </a:extLst>
          </p:cNvPr>
          <p:cNvSpPr>
            <a:spLocks noGrp="1" noRot="1" noChangeArrowheads="1"/>
          </p:cNvSpPr>
          <p:nvPr>
            <p:ph type="title"/>
          </p:nvPr>
        </p:nvSpPr>
        <p:spPr>
          <a:xfrm>
            <a:off x="606966" y="791965"/>
            <a:ext cx="7210775" cy="777431"/>
          </a:xfrm>
        </p:spPr>
        <p:txBody>
          <a:bodyPr/>
          <a:lstStyle/>
          <a:p>
            <a:r>
              <a:rPr lang="en-US" altLang="en-US" sz="4000"/>
              <a:t>What’s the deal about the X Window Server and Client?!</a:t>
            </a:r>
          </a:p>
        </p:txBody>
      </p:sp>
      <p:sp>
        <p:nvSpPr>
          <p:cNvPr id="34819" name="Rectangle 3">
            <a:extLst>
              <a:ext uri="{FF2B5EF4-FFF2-40B4-BE49-F238E27FC236}">
                <a16:creationId xmlns:a16="http://schemas.microsoft.com/office/drawing/2014/main" id="{21F8CAC9-284F-1D7F-9D36-187B32E2DB39}"/>
              </a:ext>
            </a:extLst>
          </p:cNvPr>
          <p:cNvSpPr>
            <a:spLocks noGrp="1" noChangeArrowheads="1"/>
          </p:cNvSpPr>
          <p:nvPr>
            <p:ph idx="1"/>
          </p:nvPr>
        </p:nvSpPr>
        <p:spPr>
          <a:xfrm>
            <a:off x="222501" y="2489200"/>
            <a:ext cx="8822697" cy="3530600"/>
          </a:xfrm>
        </p:spPr>
        <p:txBody>
          <a:bodyPr vert="horz" lIns="91440" tIns="45720" rIns="91440" bIns="45720" rtlCol="0" anchor="t">
            <a:normAutofit/>
          </a:bodyPr>
          <a:lstStyle/>
          <a:p>
            <a:pPr>
              <a:lnSpc>
                <a:spcPct val="80000"/>
              </a:lnSpc>
            </a:pPr>
            <a:r>
              <a:rPr lang="en-US" altLang="en-US" sz="1600">
                <a:latin typeface="Calibri"/>
                <a:ea typeface="Calibri"/>
                <a:cs typeface="Calibri"/>
              </a:rPr>
              <a:t>The X window server runs on the machine to which the monitor is connected.</a:t>
            </a:r>
          </a:p>
          <a:p>
            <a:pPr>
              <a:lnSpc>
                <a:spcPct val="80000"/>
              </a:lnSpc>
            </a:pPr>
            <a:r>
              <a:rPr lang="en-US" altLang="en-US" sz="1600">
                <a:latin typeface="Calibri"/>
                <a:ea typeface="Calibri"/>
                <a:cs typeface="Calibri"/>
              </a:rPr>
              <a:t>The clients may also run on this machine, communicating directly with the server. On most workstations, this is the normal situation. However, X is a networked window system, and it is possible for the client to run on a remote machine, communicating with the server via some form of network.</a:t>
            </a:r>
          </a:p>
          <a:p>
            <a:pPr>
              <a:lnSpc>
                <a:spcPct val="80000"/>
              </a:lnSpc>
            </a:pPr>
            <a:r>
              <a:rPr lang="en-US" altLang="en-US" sz="1600">
                <a:latin typeface="Calibri"/>
                <a:ea typeface="Calibri"/>
                <a:cs typeface="Calibri"/>
              </a:rPr>
              <a:t>It is possible to connect to one of the UMBC servers and launch graphical applications from one of the UNIX servers.</a:t>
            </a:r>
          </a:p>
          <a:p>
            <a:pPr lvl="1" indent="-283210">
              <a:lnSpc>
                <a:spcPct val="80000"/>
              </a:lnSpc>
            </a:pPr>
            <a:r>
              <a:rPr lang="en-US" altLang="en-US">
                <a:latin typeface="Calibri"/>
                <a:ea typeface="Calibri"/>
                <a:cs typeface="Calibri"/>
              </a:rPr>
              <a:t>This does require that an X window server is installed on the machine from which you are connecting from. This is automatically running if you are running a GUI UNIX system.</a:t>
            </a:r>
          </a:p>
          <a:p>
            <a:pPr lvl="1" indent="-283210">
              <a:lnSpc>
                <a:spcPct val="80000"/>
              </a:lnSpc>
            </a:pPr>
            <a:r>
              <a:rPr lang="en-US" altLang="en-US">
                <a:latin typeface="Calibri"/>
                <a:ea typeface="Calibri"/>
                <a:cs typeface="Calibri"/>
              </a:rPr>
              <a:t>You can also install an X window server on top of Microsoft Windows, so that you can open up windows locally that are talking to the server at UMBC. Like I said earlier, this does require installing some software on the client side, and time permitting we may talk about this later in the course.</a:t>
            </a:r>
          </a:p>
          <a:p>
            <a:pPr>
              <a:lnSpc>
                <a:spcPct val="80000"/>
              </a:lnSpc>
            </a:pPr>
            <a:endParaRPr lang="en-US" altLang="en-US" sz="1600">
              <a:latin typeface="Calibri"/>
              <a:ea typeface="Calibri"/>
              <a:cs typeface="Calibri"/>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93F013C-2DA7-250A-379C-2FD4E6E3E16E}"/>
              </a:ext>
            </a:extLst>
          </p:cNvPr>
          <p:cNvSpPr>
            <a:spLocks noGrp="1" noRot="1" noChangeArrowheads="1"/>
          </p:cNvSpPr>
          <p:nvPr>
            <p:ph type="title"/>
          </p:nvPr>
        </p:nvSpPr>
        <p:spPr/>
        <p:txBody>
          <a:bodyPr/>
          <a:lstStyle/>
          <a:p>
            <a:r>
              <a:rPr lang="en-US" altLang="en-US" b="0"/>
              <a:t>What is a Desktop Manager?</a:t>
            </a:r>
          </a:p>
        </p:txBody>
      </p:sp>
      <p:sp>
        <p:nvSpPr>
          <p:cNvPr id="41987" name="Rectangle 3">
            <a:extLst>
              <a:ext uri="{FF2B5EF4-FFF2-40B4-BE49-F238E27FC236}">
                <a16:creationId xmlns:a16="http://schemas.microsoft.com/office/drawing/2014/main" id="{03F9E952-1684-40C3-2232-84B4B242F462}"/>
              </a:ext>
            </a:extLst>
          </p:cNvPr>
          <p:cNvSpPr>
            <a:spLocks noGrp="1" noChangeArrowheads="1"/>
          </p:cNvSpPr>
          <p:nvPr>
            <p:ph idx="1"/>
          </p:nvPr>
        </p:nvSpPr>
        <p:spPr>
          <a:xfrm>
            <a:off x="864382" y="2489200"/>
            <a:ext cx="8034422" cy="3530600"/>
          </a:xfrm>
        </p:spPr>
        <p:txBody>
          <a:bodyPr vert="horz" lIns="91440" tIns="45720" rIns="91440" bIns="45720" rtlCol="0" anchor="t">
            <a:normAutofit/>
          </a:bodyPr>
          <a:lstStyle/>
          <a:p>
            <a:pPr>
              <a:lnSpc>
                <a:spcPct val="80000"/>
              </a:lnSpc>
            </a:pPr>
            <a:r>
              <a:rPr lang="en-US" altLang="en-US" sz="1600">
                <a:latin typeface="Calibri"/>
                <a:ea typeface="Calibri"/>
                <a:cs typeface="Calibri"/>
              </a:rPr>
              <a:t>Gnome and KDE are examples of desktop managers. Both of these look a lot like Microsoft Windows.</a:t>
            </a:r>
          </a:p>
          <a:p>
            <a:pPr lvl="1" indent="-283210">
              <a:lnSpc>
                <a:spcPct val="80000"/>
              </a:lnSpc>
            </a:pPr>
            <a:r>
              <a:rPr lang="en-US" altLang="en-US">
                <a:latin typeface="Calibri"/>
                <a:ea typeface="Calibri"/>
                <a:cs typeface="Calibri"/>
              </a:rPr>
              <a:t>They have the equivalent of a Start Menu, have an equivalent of Windows Explorer, and have some sort of control panel.</a:t>
            </a:r>
          </a:p>
          <a:p>
            <a:pPr>
              <a:lnSpc>
                <a:spcPct val="80000"/>
              </a:lnSpc>
            </a:pPr>
            <a:r>
              <a:rPr lang="en-US" altLang="en-US" sz="1600">
                <a:latin typeface="Calibri"/>
                <a:ea typeface="Calibri"/>
                <a:cs typeface="Calibri"/>
              </a:rPr>
              <a:t>The roll of the Desktop Manager is to provide you with the ability to manage all of the details of your system that would otherwise require you to type in a bunch of commands in a terminal window. </a:t>
            </a:r>
          </a:p>
          <a:p>
            <a:pPr>
              <a:lnSpc>
                <a:spcPct val="80000"/>
              </a:lnSpc>
            </a:pPr>
            <a:r>
              <a:rPr lang="en-US" altLang="en-US" sz="1600">
                <a:latin typeface="Calibri"/>
                <a:ea typeface="Calibri"/>
                <a:cs typeface="Calibri"/>
              </a:rPr>
              <a:t>These details include managing your files, launching programs, configuring various aspects of your system, etc. </a:t>
            </a:r>
          </a:p>
          <a:p>
            <a:pPr>
              <a:lnSpc>
                <a:spcPct val="80000"/>
              </a:lnSpc>
            </a:pPr>
            <a:r>
              <a:rPr lang="en-US" altLang="en-US" sz="1600">
                <a:latin typeface="Calibri"/>
                <a:ea typeface="Calibri"/>
                <a:cs typeface="Calibri"/>
              </a:rPr>
              <a:t>It is also worthy to note that the desktop manager is optional. Many older systems did not have a desktop manger that sat in-between the X server and the Window manager.</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CF49E3E3-92C5-0178-7C37-C07F2594AD5E}"/>
              </a:ext>
            </a:extLst>
          </p:cNvPr>
          <p:cNvSpPr>
            <a:spLocks noGrp="1" noRot="1" noChangeArrowheads="1"/>
          </p:cNvSpPr>
          <p:nvPr>
            <p:ph type="title"/>
          </p:nvPr>
        </p:nvSpPr>
        <p:spPr/>
        <p:txBody>
          <a:bodyPr/>
          <a:lstStyle/>
          <a:p>
            <a:r>
              <a:rPr lang="en-US" altLang="en-US" b="0"/>
              <a:t>What is a Window Manager?</a:t>
            </a:r>
          </a:p>
        </p:txBody>
      </p:sp>
      <p:sp>
        <p:nvSpPr>
          <p:cNvPr id="43011" name="Rectangle 3">
            <a:extLst>
              <a:ext uri="{FF2B5EF4-FFF2-40B4-BE49-F238E27FC236}">
                <a16:creationId xmlns:a16="http://schemas.microsoft.com/office/drawing/2014/main" id="{07A507DA-FBE3-C062-AA06-268B8A4CF3A5}"/>
              </a:ext>
            </a:extLst>
          </p:cNvPr>
          <p:cNvSpPr>
            <a:spLocks noGrp="1" noChangeArrowheads="1"/>
          </p:cNvSpPr>
          <p:nvPr>
            <p:ph idx="1"/>
          </p:nvPr>
        </p:nvSpPr>
        <p:spPr>
          <a:xfrm>
            <a:off x="8540" y="2489200"/>
            <a:ext cx="8980353" cy="3530600"/>
          </a:xfrm>
        </p:spPr>
        <p:txBody>
          <a:bodyPr vert="horz" lIns="91440" tIns="45720" rIns="91440" bIns="45720" rtlCol="0" anchor="t">
            <a:normAutofit/>
          </a:bodyPr>
          <a:lstStyle/>
          <a:p>
            <a:pPr>
              <a:lnSpc>
                <a:spcPct val="80000"/>
              </a:lnSpc>
            </a:pPr>
            <a:r>
              <a:rPr lang="en-US" altLang="en-US" sz="1700">
                <a:latin typeface="Calibri"/>
                <a:ea typeface="Calibri"/>
                <a:cs typeface="Calibri"/>
              </a:rPr>
              <a:t>The Window Manager is a program that manages the placement of Windows on your system. The Window Manager makes it possible to move, resize, and minimize the various programs running on your computer</a:t>
            </a:r>
          </a:p>
          <a:p>
            <a:pPr>
              <a:lnSpc>
                <a:spcPct val="80000"/>
              </a:lnSpc>
            </a:pPr>
            <a:r>
              <a:rPr lang="en-US" altLang="en-US" sz="1700">
                <a:latin typeface="Calibri"/>
                <a:ea typeface="Calibri"/>
                <a:cs typeface="Calibri"/>
              </a:rPr>
              <a:t>KDE handles this functionality as well, whereas Gnome does not directly provide this functionality, but rather relies on an independent window manager to do it for us.</a:t>
            </a:r>
          </a:p>
          <a:p>
            <a:pPr>
              <a:lnSpc>
                <a:spcPct val="80000"/>
              </a:lnSpc>
            </a:pPr>
            <a:r>
              <a:rPr lang="en-US" altLang="en-US" sz="1700">
                <a:latin typeface="Calibri"/>
                <a:ea typeface="Calibri"/>
                <a:cs typeface="Calibri"/>
              </a:rPr>
              <a:t>Think of the Window Manager as the framing around the windows as well as all of the associated functionality that they provide.</a:t>
            </a:r>
          </a:p>
          <a:p>
            <a:pPr lvl="1" indent="-283210">
              <a:lnSpc>
                <a:spcPct val="80000"/>
              </a:lnSpc>
            </a:pPr>
            <a:r>
              <a:rPr lang="en-US" altLang="en-US" sz="1700">
                <a:latin typeface="Calibri"/>
                <a:ea typeface="Calibri"/>
                <a:cs typeface="Calibri"/>
              </a:rPr>
              <a:t>For example, most all window managers can close, minimize, maximize &amp; resize.</a:t>
            </a:r>
          </a:p>
          <a:p>
            <a:pPr lvl="1" indent="-283210">
              <a:lnSpc>
                <a:spcPct val="80000"/>
              </a:lnSpc>
            </a:pPr>
            <a:r>
              <a:rPr lang="en-US" altLang="en-US" sz="1700">
                <a:latin typeface="Calibri"/>
                <a:ea typeface="Calibri"/>
                <a:cs typeface="Calibri"/>
              </a:rPr>
              <a:t>However most UNIX window managers add so much more in the way of functionality. The decoration and customization of these windows under UNIX tends to be much more flexible.</a:t>
            </a:r>
          </a:p>
          <a:p>
            <a:pPr lvl="1" indent="-283210">
              <a:lnSpc>
                <a:spcPct val="80000"/>
              </a:lnSpc>
            </a:pPr>
            <a:r>
              <a:rPr lang="en-US" altLang="en-US" sz="1700">
                <a:latin typeface="Calibri"/>
                <a:ea typeface="Calibri"/>
                <a:cs typeface="Calibri"/>
              </a:rPr>
              <a:t>Many Window Managers also provide other functionality such as shading, sticky/</a:t>
            </a:r>
            <a:r>
              <a:rPr lang="en-US" altLang="en-US" sz="1700" err="1">
                <a:latin typeface="Calibri"/>
                <a:ea typeface="Calibri"/>
                <a:cs typeface="Calibri"/>
              </a:rPr>
              <a:t>nonsticky</a:t>
            </a:r>
            <a:r>
              <a:rPr lang="en-US" altLang="en-US" sz="1700">
                <a:latin typeface="Calibri"/>
                <a:ea typeface="Calibri"/>
                <a:cs typeface="Calibri"/>
              </a:rPr>
              <a:t>, window history, and desktop and workspace manipulations.</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7C7433EC-2F4B-28E2-B121-E68D51657039}"/>
              </a:ext>
            </a:extLst>
          </p:cNvPr>
          <p:cNvSpPr>
            <a:spLocks noGrp="1" noRot="1" noChangeArrowheads="1"/>
          </p:cNvSpPr>
          <p:nvPr>
            <p:ph type="title"/>
          </p:nvPr>
        </p:nvSpPr>
        <p:spPr>
          <a:xfrm>
            <a:off x="865970" y="927098"/>
            <a:ext cx="6963031" cy="777431"/>
          </a:xfrm>
        </p:spPr>
        <p:txBody>
          <a:bodyPr/>
          <a:lstStyle/>
          <a:p>
            <a:r>
              <a:rPr lang="en-US" altLang="en-US" sz="3200" b="0"/>
              <a:t>Some Notes on X window, Desktop Managers &amp; Window Managers</a:t>
            </a:r>
          </a:p>
        </p:txBody>
      </p:sp>
      <p:sp>
        <p:nvSpPr>
          <p:cNvPr id="44035" name="Rectangle 3">
            <a:extLst>
              <a:ext uri="{FF2B5EF4-FFF2-40B4-BE49-F238E27FC236}">
                <a16:creationId xmlns:a16="http://schemas.microsoft.com/office/drawing/2014/main" id="{B6C85D55-CD53-FF5F-E102-FDAB2D406710}"/>
              </a:ext>
            </a:extLst>
          </p:cNvPr>
          <p:cNvSpPr>
            <a:spLocks noGrp="1" noChangeArrowheads="1"/>
          </p:cNvSpPr>
          <p:nvPr>
            <p:ph idx="1"/>
          </p:nvPr>
        </p:nvSpPr>
        <p:spPr>
          <a:xfrm>
            <a:off x="864382" y="2669377"/>
            <a:ext cx="8946569" cy="3530600"/>
          </a:xfrm>
        </p:spPr>
        <p:txBody>
          <a:bodyPr vert="horz" lIns="91440" tIns="45720" rIns="91440" bIns="45720" rtlCol="0" anchor="t">
            <a:normAutofit/>
          </a:bodyPr>
          <a:lstStyle/>
          <a:p>
            <a:pPr>
              <a:lnSpc>
                <a:spcPct val="90000"/>
              </a:lnSpc>
            </a:pPr>
            <a:r>
              <a:rPr lang="en-US" altLang="en-US">
                <a:latin typeface="Calibri"/>
                <a:ea typeface="Calibri"/>
                <a:cs typeface="Calibri"/>
              </a:rPr>
              <a:t>Most UNIX systems can be installed without the GUI.</a:t>
            </a:r>
          </a:p>
          <a:p>
            <a:pPr>
              <a:lnSpc>
                <a:spcPct val="90000"/>
              </a:lnSpc>
            </a:pPr>
            <a:r>
              <a:rPr lang="en-US" altLang="en-US">
                <a:latin typeface="Calibri"/>
                <a:ea typeface="Calibri"/>
                <a:cs typeface="Calibri"/>
              </a:rPr>
              <a:t>The GUI is just another application that runs on top of the operating system.</a:t>
            </a:r>
          </a:p>
          <a:p>
            <a:pPr>
              <a:lnSpc>
                <a:spcPct val="90000"/>
              </a:lnSpc>
            </a:pPr>
            <a:r>
              <a:rPr lang="en-US" altLang="en-US">
                <a:latin typeface="Calibri"/>
                <a:ea typeface="Calibri"/>
                <a:cs typeface="Calibri"/>
              </a:rPr>
              <a:t>There are many implementations of all three of these components.</a:t>
            </a:r>
          </a:p>
          <a:p>
            <a:pPr lvl="1" indent="-283210">
              <a:lnSpc>
                <a:spcPct val="90000"/>
              </a:lnSpc>
            </a:pPr>
            <a:r>
              <a:rPr lang="en-US" altLang="en-US" sz="1800">
                <a:latin typeface="Calibri"/>
                <a:ea typeface="Calibri"/>
                <a:cs typeface="Calibri"/>
              </a:rPr>
              <a:t>It is possible to mix and match implementation and versions of these. </a:t>
            </a:r>
          </a:p>
          <a:p>
            <a:pPr lvl="1" indent="-283210">
              <a:lnSpc>
                <a:spcPct val="90000"/>
              </a:lnSpc>
            </a:pPr>
            <a:r>
              <a:rPr lang="en-US" altLang="en-US" sz="1800">
                <a:latin typeface="Calibri"/>
                <a:ea typeface="Calibri"/>
                <a:cs typeface="Calibri"/>
              </a:rPr>
              <a:t>They need not be alike and need not be all by the same organization.</a:t>
            </a:r>
          </a:p>
          <a:p>
            <a:pPr>
              <a:lnSpc>
                <a:spcPct val="90000"/>
              </a:lnSpc>
            </a:pPr>
            <a:r>
              <a:rPr lang="en-US" altLang="en-US">
                <a:latin typeface="Calibri"/>
                <a:ea typeface="Calibri"/>
                <a:cs typeface="Calibri"/>
              </a:rPr>
              <a:t>This is quite a shift in paradigm from Microsoft and Apple.</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ECC92EC3-EFB6-ED22-14FF-898FAE9607AE}"/>
              </a:ext>
            </a:extLst>
          </p:cNvPr>
          <p:cNvSpPr>
            <a:spLocks noGrp="1" noRot="1" noChangeArrowheads="1"/>
          </p:cNvSpPr>
          <p:nvPr>
            <p:ph type="title"/>
          </p:nvPr>
        </p:nvSpPr>
        <p:spPr>
          <a:xfrm>
            <a:off x="866440" y="927099"/>
            <a:ext cx="7493890" cy="676082"/>
          </a:xfrm>
        </p:spPr>
        <p:txBody>
          <a:bodyPr/>
          <a:lstStyle/>
          <a:p>
            <a:r>
              <a:rPr lang="en-US" altLang="en-US" sz="4000" b="0"/>
              <a:t>Programming Tools and Utilities Available under Linux</a:t>
            </a:r>
          </a:p>
        </p:txBody>
      </p:sp>
      <p:sp>
        <p:nvSpPr>
          <p:cNvPr id="48131" name="Rectangle 3">
            <a:extLst>
              <a:ext uri="{FF2B5EF4-FFF2-40B4-BE49-F238E27FC236}">
                <a16:creationId xmlns:a16="http://schemas.microsoft.com/office/drawing/2014/main" id="{492D9601-576E-700B-71BA-3C4BB8D0ABD1}"/>
              </a:ext>
            </a:extLst>
          </p:cNvPr>
          <p:cNvSpPr>
            <a:spLocks noGrp="1" noChangeArrowheads="1"/>
          </p:cNvSpPr>
          <p:nvPr>
            <p:ph sz="half" idx="1"/>
          </p:nvPr>
        </p:nvSpPr>
        <p:spPr>
          <a:xfrm>
            <a:off x="536028" y="2501087"/>
            <a:ext cx="4037013" cy="4525963"/>
          </a:xfrm>
        </p:spPr>
        <p:txBody>
          <a:bodyPr vert="horz" lIns="91440" tIns="45720" rIns="91440" bIns="45720" rtlCol="0" anchor="t">
            <a:normAutofit/>
          </a:bodyPr>
          <a:lstStyle/>
          <a:p>
            <a:r>
              <a:rPr lang="en-US" altLang="en-US" sz="1700" b="1">
                <a:latin typeface="Calibri"/>
                <a:ea typeface="Calibri"/>
                <a:cs typeface="Calibri"/>
              </a:rPr>
              <a:t>Text Editors</a:t>
            </a:r>
          </a:p>
          <a:p>
            <a:pPr lvl="1" indent="-283210"/>
            <a:r>
              <a:rPr lang="en-US" altLang="en-US" sz="1700" err="1">
                <a:latin typeface="Calibri"/>
                <a:ea typeface="Calibri"/>
                <a:cs typeface="Calibri"/>
              </a:rPr>
              <a:t>Xemacs</a:t>
            </a:r>
            <a:r>
              <a:rPr lang="en-US" altLang="en-US" sz="1700">
                <a:latin typeface="Calibri"/>
                <a:ea typeface="Calibri"/>
                <a:cs typeface="Calibri"/>
              </a:rPr>
              <a:t> </a:t>
            </a:r>
          </a:p>
          <a:p>
            <a:pPr lvl="1" indent="-283210"/>
            <a:r>
              <a:rPr lang="en-US" altLang="en-US" sz="1700">
                <a:latin typeface="Calibri"/>
                <a:ea typeface="Calibri"/>
                <a:cs typeface="Calibri"/>
              </a:rPr>
              <a:t>Emacs </a:t>
            </a:r>
          </a:p>
          <a:p>
            <a:pPr lvl="1" indent="-283210"/>
            <a:r>
              <a:rPr lang="en-US" altLang="en-US" sz="1700">
                <a:latin typeface="Calibri"/>
                <a:ea typeface="Calibri"/>
                <a:cs typeface="Calibri"/>
              </a:rPr>
              <a:t>Pico </a:t>
            </a:r>
          </a:p>
          <a:p>
            <a:pPr lvl="1" indent="-283210"/>
            <a:r>
              <a:rPr lang="en-US" altLang="en-US" sz="1700">
                <a:latin typeface="Calibri"/>
                <a:ea typeface="Calibri"/>
                <a:cs typeface="Calibri"/>
              </a:rPr>
              <a:t>vi</a:t>
            </a:r>
          </a:p>
          <a:p>
            <a:r>
              <a:rPr lang="en-US" altLang="en-US" sz="1700" b="1">
                <a:latin typeface="Calibri"/>
                <a:ea typeface="Calibri"/>
                <a:cs typeface="Calibri"/>
              </a:rPr>
              <a:t>Compilers</a:t>
            </a:r>
          </a:p>
          <a:p>
            <a:pPr lvl="1" indent="-283210"/>
            <a:r>
              <a:rPr lang="en-US" altLang="en-US" sz="1700">
                <a:latin typeface="Calibri"/>
                <a:ea typeface="Calibri"/>
                <a:cs typeface="Calibri"/>
              </a:rPr>
              <a:t>C compiler - </a:t>
            </a:r>
            <a:r>
              <a:rPr lang="en-US" altLang="en-US" sz="1700" err="1">
                <a:latin typeface="Calibri"/>
                <a:ea typeface="Calibri"/>
                <a:cs typeface="Calibri"/>
              </a:rPr>
              <a:t>gcc</a:t>
            </a:r>
            <a:r>
              <a:rPr lang="en-US" altLang="en-US" sz="1700">
                <a:latin typeface="Calibri"/>
                <a:ea typeface="Calibri"/>
                <a:cs typeface="Calibri"/>
              </a:rPr>
              <a:t> </a:t>
            </a:r>
          </a:p>
          <a:p>
            <a:pPr lvl="1" indent="-283210"/>
            <a:r>
              <a:rPr lang="en-US" altLang="en-US" sz="1700">
                <a:latin typeface="Calibri"/>
                <a:ea typeface="Calibri"/>
                <a:cs typeface="Calibri"/>
              </a:rPr>
              <a:t>C++ compiler - g++ </a:t>
            </a:r>
          </a:p>
          <a:p>
            <a:pPr lvl="1" indent="-283210"/>
            <a:r>
              <a:rPr lang="en-US" altLang="en-US" sz="1700">
                <a:latin typeface="Calibri"/>
                <a:ea typeface="Calibri"/>
                <a:cs typeface="Calibri"/>
              </a:rPr>
              <a:t>Java compiler &amp; Java Virtual Machine - </a:t>
            </a:r>
            <a:r>
              <a:rPr lang="en-US" altLang="en-US" sz="1700" err="1">
                <a:latin typeface="Calibri"/>
                <a:ea typeface="Calibri"/>
                <a:cs typeface="Calibri"/>
              </a:rPr>
              <a:t>javac</a:t>
            </a:r>
            <a:r>
              <a:rPr lang="en-US" altLang="en-US" sz="1700">
                <a:latin typeface="Calibri"/>
                <a:ea typeface="Calibri"/>
                <a:cs typeface="Calibri"/>
              </a:rPr>
              <a:t> &amp; java </a:t>
            </a:r>
          </a:p>
        </p:txBody>
      </p:sp>
      <p:sp>
        <p:nvSpPr>
          <p:cNvPr id="48132" name="Rectangle 4">
            <a:extLst>
              <a:ext uri="{FF2B5EF4-FFF2-40B4-BE49-F238E27FC236}">
                <a16:creationId xmlns:a16="http://schemas.microsoft.com/office/drawing/2014/main" id="{6EE1AA8A-4CC5-E48C-0A2A-4C32E032F90C}"/>
              </a:ext>
            </a:extLst>
          </p:cNvPr>
          <p:cNvSpPr>
            <a:spLocks noGrp="1" noChangeArrowheads="1"/>
          </p:cNvSpPr>
          <p:nvPr>
            <p:ph sz="half" idx="2"/>
          </p:nvPr>
        </p:nvSpPr>
        <p:spPr>
          <a:xfrm>
            <a:off x="4570960" y="2332170"/>
            <a:ext cx="4037012" cy="4525963"/>
          </a:xfrm>
        </p:spPr>
        <p:txBody>
          <a:bodyPr vert="horz" lIns="91440" tIns="45720" rIns="91440" bIns="45720" rtlCol="0" anchor="t">
            <a:normAutofit/>
          </a:bodyPr>
          <a:lstStyle/>
          <a:p>
            <a:r>
              <a:rPr lang="en-US" altLang="en-US" sz="1700" b="1">
                <a:latin typeface="Calibri"/>
                <a:ea typeface="Calibri"/>
                <a:cs typeface="Calibri"/>
              </a:rPr>
              <a:t>Debuggers</a:t>
            </a:r>
          </a:p>
          <a:p>
            <a:pPr lvl="1" indent="-283210"/>
            <a:r>
              <a:rPr lang="en-US" altLang="en-US" sz="1700">
                <a:latin typeface="Calibri"/>
                <a:ea typeface="Calibri"/>
                <a:cs typeface="Calibri"/>
              </a:rPr>
              <a:t>C / C++ debugger - </a:t>
            </a:r>
            <a:r>
              <a:rPr lang="en-US" altLang="en-US" sz="1700" err="1">
                <a:latin typeface="Calibri"/>
                <a:ea typeface="Calibri"/>
                <a:cs typeface="Calibri"/>
              </a:rPr>
              <a:t>gdb</a:t>
            </a:r>
            <a:r>
              <a:rPr lang="en-US" altLang="en-US" sz="1700">
                <a:latin typeface="Calibri"/>
                <a:ea typeface="Calibri"/>
                <a:cs typeface="Calibri"/>
              </a:rPr>
              <a:t> </a:t>
            </a:r>
          </a:p>
          <a:p>
            <a:r>
              <a:rPr lang="en-US" altLang="en-US" sz="1700" b="1">
                <a:latin typeface="Calibri"/>
                <a:ea typeface="Calibri"/>
                <a:cs typeface="Calibri"/>
              </a:rPr>
              <a:t>Interpreters</a:t>
            </a:r>
          </a:p>
          <a:p>
            <a:pPr lvl="1" indent="-283210"/>
            <a:r>
              <a:rPr lang="en-US" altLang="en-US" sz="1700">
                <a:latin typeface="Calibri"/>
                <a:ea typeface="Calibri"/>
                <a:cs typeface="Calibri"/>
              </a:rPr>
              <a:t>Perl - </a:t>
            </a:r>
            <a:r>
              <a:rPr lang="en-US" altLang="en-US" sz="1700" err="1">
                <a:latin typeface="Calibri"/>
                <a:ea typeface="Calibri"/>
                <a:cs typeface="Calibri"/>
              </a:rPr>
              <a:t>perl</a:t>
            </a:r>
            <a:r>
              <a:rPr lang="en-US" altLang="en-US" sz="1700">
                <a:latin typeface="Calibri"/>
                <a:ea typeface="Calibri"/>
                <a:cs typeface="Calibri"/>
              </a:rPr>
              <a:t> </a:t>
            </a:r>
          </a:p>
          <a:p>
            <a:pPr lvl="1" indent="-283210"/>
            <a:r>
              <a:rPr lang="en-US" altLang="en-US" sz="1700" err="1">
                <a:latin typeface="Calibri"/>
                <a:ea typeface="Calibri"/>
                <a:cs typeface="Calibri"/>
              </a:rPr>
              <a:t>Tcl</a:t>
            </a:r>
            <a:r>
              <a:rPr lang="en-US" altLang="en-US" sz="1700">
                <a:latin typeface="Calibri"/>
                <a:ea typeface="Calibri"/>
                <a:cs typeface="Calibri"/>
              </a:rPr>
              <a:t>/Tk - </a:t>
            </a:r>
            <a:r>
              <a:rPr lang="en-US" altLang="en-US" sz="1700" err="1">
                <a:latin typeface="Calibri"/>
                <a:ea typeface="Calibri"/>
                <a:cs typeface="Calibri"/>
              </a:rPr>
              <a:t>tcl</a:t>
            </a:r>
            <a:r>
              <a:rPr lang="en-US" altLang="en-US" sz="1700">
                <a:latin typeface="Calibri"/>
                <a:ea typeface="Calibri"/>
                <a:cs typeface="Calibri"/>
              </a:rPr>
              <a:t> &amp; wish </a:t>
            </a:r>
          </a:p>
          <a:p>
            <a:r>
              <a:rPr lang="en-US" altLang="en-US" sz="1700" b="1">
                <a:latin typeface="Calibri"/>
                <a:ea typeface="Calibri"/>
                <a:cs typeface="Calibri"/>
              </a:rPr>
              <a:t>Miscellaneous</a:t>
            </a:r>
          </a:p>
          <a:p>
            <a:pPr lvl="1" indent="-283210"/>
            <a:r>
              <a:rPr lang="en-US" altLang="en-US" sz="1700">
                <a:latin typeface="Calibri"/>
                <a:ea typeface="Calibri"/>
                <a:cs typeface="Calibri"/>
              </a:rPr>
              <a:t>Web Browsers - Mozilla, Netscape, Firefox, and Lynx (lynx is text based) </a:t>
            </a:r>
          </a:p>
          <a:p>
            <a:pPr lvl="1" indent="-283210"/>
            <a:r>
              <a:rPr lang="en-US" altLang="en-US" sz="1700">
                <a:latin typeface="Calibri"/>
                <a:ea typeface="Calibri"/>
                <a:cs typeface="Calibri"/>
              </a:rPr>
              <a:t>Instant Messengers - </a:t>
            </a:r>
            <a:r>
              <a:rPr lang="en-US" altLang="en-US" sz="1700" err="1">
                <a:latin typeface="Calibri"/>
                <a:ea typeface="Calibri"/>
                <a:cs typeface="Calibri"/>
              </a:rPr>
              <a:t>Gaim</a:t>
            </a:r>
            <a:r>
              <a:rPr lang="en-US" altLang="en-US" sz="1700">
                <a:latin typeface="Calibri"/>
                <a:ea typeface="Calibri"/>
                <a:cs typeface="Calibri"/>
              </a:rPr>
              <a:t> </a:t>
            </a:r>
          </a:p>
          <a:p>
            <a:pPr lvl="1" indent="-283210"/>
            <a:r>
              <a:rPr lang="en-US" altLang="en-US" sz="1700">
                <a:latin typeface="Calibri"/>
                <a:ea typeface="Calibri"/>
                <a:cs typeface="Calibri"/>
              </a:rPr>
              <a:t>Email - Netscape is there, but we will learn Pine</a:t>
            </a:r>
          </a:p>
          <a:p>
            <a:endParaRPr lang="en-US" altLang="en-US" sz="1700">
              <a:latin typeface="Calibri"/>
              <a:ea typeface="Calibri"/>
              <a:cs typeface="Calibri"/>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7E321-1C0E-F3F0-1CD0-3DFE7B03BA76}"/>
              </a:ext>
            </a:extLst>
          </p:cNvPr>
          <p:cNvSpPr>
            <a:spLocks noGrp="1" noChangeArrowheads="1"/>
          </p:cNvSpPr>
          <p:nvPr>
            <p:ph type="ctrTitle"/>
          </p:nvPr>
        </p:nvSpPr>
        <p:spPr>
          <a:xfrm>
            <a:off x="2654968" y="2842420"/>
            <a:ext cx="6486218" cy="1555934"/>
          </a:xfrm>
        </p:spPr>
        <p:txBody>
          <a:bodyPr/>
          <a:lstStyle/>
          <a:p>
            <a:r>
              <a:rPr lang="en-US"/>
              <a:t>Commands</a:t>
            </a:r>
          </a:p>
        </p:txBody>
      </p:sp>
    </p:spTree>
    <p:extLst>
      <p:ext uri="{BB962C8B-B14F-4D97-AF65-F5344CB8AC3E}">
        <p14:creationId xmlns:p14="http://schemas.microsoft.com/office/powerpoint/2010/main" val="1933179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532DD30-CEBF-E7D3-449D-2170905F2A96}"/>
              </a:ext>
            </a:extLst>
          </p:cNvPr>
          <p:cNvSpPr>
            <a:spLocks noGrp="1" noRot="1" noChangeArrowheads="1"/>
          </p:cNvSpPr>
          <p:nvPr>
            <p:ph type="title"/>
          </p:nvPr>
        </p:nvSpPr>
        <p:spPr/>
        <p:txBody>
          <a:bodyPr/>
          <a:lstStyle/>
          <a:p>
            <a:r>
              <a:rPr lang="en-US" altLang="en-US"/>
              <a:t>What is an Operating System?</a:t>
            </a:r>
          </a:p>
        </p:txBody>
      </p:sp>
      <p:sp>
        <p:nvSpPr>
          <p:cNvPr id="3075" name="Rectangle 3">
            <a:extLst>
              <a:ext uri="{FF2B5EF4-FFF2-40B4-BE49-F238E27FC236}">
                <a16:creationId xmlns:a16="http://schemas.microsoft.com/office/drawing/2014/main" id="{00504451-FE2D-C6B7-383B-464B7CCC07D8}"/>
              </a:ext>
            </a:extLst>
          </p:cNvPr>
          <p:cNvSpPr>
            <a:spLocks noGrp="1" noChangeArrowheads="1"/>
          </p:cNvSpPr>
          <p:nvPr>
            <p:ph idx="1"/>
          </p:nvPr>
        </p:nvSpPr>
        <p:spPr>
          <a:xfrm>
            <a:off x="224776" y="2489200"/>
            <a:ext cx="8595726" cy="3530600"/>
          </a:xfrm>
        </p:spPr>
        <p:txBody>
          <a:bodyPr vert="horz" lIns="91440" tIns="45720" rIns="91440" bIns="45720" rtlCol="0" anchor="t">
            <a:normAutofit/>
          </a:bodyPr>
          <a:lstStyle/>
          <a:p>
            <a:pPr>
              <a:lnSpc>
                <a:spcPct val="80000"/>
              </a:lnSpc>
            </a:pPr>
            <a:r>
              <a:rPr lang="en-US" altLang="en-US" sz="1600">
                <a:latin typeface="Calibri"/>
                <a:cs typeface="Calibri"/>
              </a:rPr>
              <a:t>The operating system (OS) is the program which starts up when you turn on your computer and runs underneath all other programs - without it nothing would happen at all.</a:t>
            </a:r>
          </a:p>
          <a:p>
            <a:pPr>
              <a:lnSpc>
                <a:spcPct val="80000"/>
              </a:lnSpc>
            </a:pPr>
            <a:r>
              <a:rPr lang="en-US" altLang="en-US" sz="1600">
                <a:latin typeface="Calibri"/>
                <a:cs typeface="Calibri"/>
              </a:rPr>
              <a:t>In simple terms, an operating system is a </a:t>
            </a:r>
            <a:r>
              <a:rPr lang="en-US" altLang="en-US" sz="1600" i="1">
                <a:latin typeface="Calibri"/>
                <a:cs typeface="Calibri"/>
              </a:rPr>
              <a:t>manager</a:t>
            </a:r>
            <a:r>
              <a:rPr lang="en-US" altLang="en-US" sz="1600">
                <a:latin typeface="Calibri"/>
                <a:cs typeface="Calibri"/>
              </a:rPr>
              <a:t>. It manages all the available resources on a computer, from the CPU, to memory, to hard disk accesses.</a:t>
            </a:r>
          </a:p>
          <a:p>
            <a:pPr>
              <a:lnSpc>
                <a:spcPct val="80000"/>
              </a:lnSpc>
            </a:pPr>
            <a:r>
              <a:rPr lang="en-US" altLang="en-US" sz="1600">
                <a:latin typeface="Calibri"/>
                <a:cs typeface="Calibri"/>
              </a:rPr>
              <a:t>Tasks the operating system must perform:</a:t>
            </a:r>
          </a:p>
          <a:p>
            <a:pPr lvl="1" indent="-283210">
              <a:lnSpc>
                <a:spcPct val="80000"/>
              </a:lnSpc>
            </a:pPr>
            <a:r>
              <a:rPr lang="en-US" altLang="en-US" b="1">
                <a:latin typeface="Calibri"/>
                <a:cs typeface="Calibri"/>
              </a:rPr>
              <a:t>Control Hardware</a:t>
            </a:r>
            <a:r>
              <a:rPr lang="en-US" altLang="en-US">
                <a:latin typeface="Calibri"/>
                <a:cs typeface="Calibri"/>
              </a:rPr>
              <a:t> - The operating system controls all the parts of the computer and attempts to get everything working together. </a:t>
            </a:r>
          </a:p>
          <a:p>
            <a:pPr lvl="1" indent="-283210">
              <a:lnSpc>
                <a:spcPct val="80000"/>
              </a:lnSpc>
            </a:pPr>
            <a:r>
              <a:rPr lang="en-US" altLang="en-US" b="1">
                <a:latin typeface="Calibri"/>
                <a:cs typeface="Calibri"/>
              </a:rPr>
              <a:t>Run Applications</a:t>
            </a:r>
            <a:r>
              <a:rPr lang="en-US" altLang="en-US">
                <a:latin typeface="Calibri"/>
                <a:cs typeface="Calibri"/>
              </a:rPr>
              <a:t> - Another job the OS does is run application software. This would include word processors, web browsers, games, etc... </a:t>
            </a:r>
          </a:p>
          <a:p>
            <a:pPr lvl="1" indent="-283210">
              <a:lnSpc>
                <a:spcPct val="80000"/>
              </a:lnSpc>
            </a:pPr>
            <a:r>
              <a:rPr lang="en-US" altLang="en-US" b="1">
                <a:latin typeface="Calibri"/>
                <a:cs typeface="Calibri"/>
              </a:rPr>
              <a:t>Manage Data and Files</a:t>
            </a:r>
            <a:r>
              <a:rPr lang="en-US" altLang="en-US">
                <a:latin typeface="Calibri"/>
                <a:cs typeface="Calibri"/>
              </a:rPr>
              <a:t> - The OS makes it easy for you to organize your computer. Through the OS you are able to do a number of things to data, including copy, move, delete, and rename it. This makes it much easier to find and organize what you have. </a:t>
            </a:r>
          </a:p>
          <a:p>
            <a:pPr>
              <a:lnSpc>
                <a:spcPct val="80000"/>
              </a:lnSpc>
            </a:pPr>
            <a:endParaRPr lang="en-US" altLang="en-US" sz="1600">
              <a:latin typeface="Calibri"/>
              <a:cs typeface="Calibri"/>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31237AD0-A3A8-2180-C8CF-820D7A5E391E}"/>
              </a:ext>
            </a:extLst>
          </p:cNvPr>
          <p:cNvSpPr>
            <a:spLocks noGrp="1" noRot="1" noChangeArrowheads="1"/>
          </p:cNvSpPr>
          <p:nvPr>
            <p:ph type="title"/>
          </p:nvPr>
        </p:nvSpPr>
        <p:spPr/>
        <p:txBody>
          <a:bodyPr/>
          <a:lstStyle/>
          <a:p>
            <a:r>
              <a:rPr lang="en-US" altLang="zh-CN"/>
              <a:t>The History</a:t>
            </a:r>
          </a:p>
        </p:txBody>
      </p:sp>
      <p:sp>
        <p:nvSpPr>
          <p:cNvPr id="3075" name="Rectangle 3">
            <a:extLst>
              <a:ext uri="{FF2B5EF4-FFF2-40B4-BE49-F238E27FC236}">
                <a16:creationId xmlns:a16="http://schemas.microsoft.com/office/drawing/2014/main" id="{2836A1AE-3E7F-3B3B-766D-CB01F683B45C}"/>
              </a:ext>
            </a:extLst>
          </p:cNvPr>
          <p:cNvSpPr>
            <a:spLocks noGrp="1" noChangeArrowheads="1"/>
          </p:cNvSpPr>
          <p:nvPr>
            <p:ph type="body" idx="1"/>
          </p:nvPr>
        </p:nvSpPr>
        <p:spPr>
          <a:xfrm>
            <a:off x="753314" y="2349565"/>
            <a:ext cx="7933486" cy="4279835"/>
          </a:xfrm>
        </p:spPr>
        <p:txBody>
          <a:bodyPr vert="horz" lIns="91440" tIns="45720" rIns="91440" bIns="45720" rtlCol="0" anchor="t">
            <a:normAutofit fontScale="92500" lnSpcReduction="20000"/>
          </a:bodyPr>
          <a:lstStyle/>
          <a:p>
            <a:pPr>
              <a:lnSpc>
                <a:spcPct val="80000"/>
              </a:lnSpc>
            </a:pPr>
            <a:r>
              <a:rPr lang="en-US" altLang="zh-CN" sz="2400">
                <a:latin typeface="Calibri"/>
                <a:ea typeface="宋体"/>
                <a:cs typeface="Calibri"/>
              </a:rPr>
              <a:t>Almost every shell stores the previous commands that you have issued. </a:t>
            </a:r>
            <a:endParaRPr lang="en-US" altLang="zh-CN" sz="2400">
              <a:latin typeface="Calibri"/>
              <a:cs typeface="Calibri"/>
            </a:endParaRPr>
          </a:p>
          <a:p>
            <a:pPr>
              <a:lnSpc>
                <a:spcPct val="80000"/>
              </a:lnSpc>
            </a:pPr>
            <a:r>
              <a:rPr lang="en-US" altLang="zh-CN" sz="2400">
                <a:latin typeface="Calibri"/>
                <a:ea typeface="宋体"/>
                <a:cs typeface="Calibri"/>
              </a:rPr>
              <a:t>Most shells allow you to press the up arrow to cycle through previous commands. These previous commands are what makes up the history.</a:t>
            </a:r>
          </a:p>
          <a:p>
            <a:pPr>
              <a:lnSpc>
                <a:spcPct val="80000"/>
              </a:lnSpc>
            </a:pPr>
            <a:r>
              <a:rPr lang="en-US" altLang="zh-CN" sz="2400">
                <a:latin typeface="Calibri"/>
                <a:ea typeface="宋体"/>
                <a:cs typeface="Calibri"/>
              </a:rPr>
              <a:t>You can save some time typing by reusing previous commands.  You can execute them exactly as they are or make small alterations as needed.</a:t>
            </a:r>
          </a:p>
          <a:p>
            <a:pPr>
              <a:lnSpc>
                <a:spcPct val="80000"/>
              </a:lnSpc>
            </a:pPr>
            <a:r>
              <a:rPr lang="en-US" altLang="zh-CN" sz="2400">
                <a:latin typeface="Calibri"/>
                <a:ea typeface="宋体"/>
                <a:cs typeface="Calibri"/>
              </a:rPr>
              <a:t>The </a:t>
            </a:r>
            <a:r>
              <a:rPr lang="en-US" altLang="zh-CN" sz="2400" b="1">
                <a:latin typeface="Calibri"/>
                <a:ea typeface="宋体"/>
                <a:cs typeface="Calibri"/>
              </a:rPr>
              <a:t>history</a:t>
            </a:r>
            <a:r>
              <a:rPr lang="en-US" altLang="zh-CN" sz="2400">
                <a:latin typeface="Calibri"/>
                <a:ea typeface="宋体"/>
                <a:cs typeface="Calibri"/>
              </a:rPr>
              <a:t> command shows us the history list of previous commands.</a:t>
            </a:r>
          </a:p>
          <a:p>
            <a:pPr>
              <a:lnSpc>
                <a:spcPct val="80000"/>
              </a:lnSpc>
              <a:buFont typeface="Wingdings" panose="05000000000000000000" pitchFamily="2" charset="2"/>
              <a:buNone/>
            </a:pPr>
            <a:r>
              <a:rPr lang="en-US" altLang="zh-CN" sz="2400">
                <a:latin typeface="Calibri"/>
                <a:ea typeface="宋体"/>
                <a:cs typeface="Calibri"/>
              </a:rPr>
              <a:t>	linux2 [6]# history</a:t>
            </a:r>
          </a:p>
          <a:p>
            <a:pPr>
              <a:lnSpc>
                <a:spcPct val="80000"/>
              </a:lnSpc>
              <a:buFont typeface="Wingdings" panose="05000000000000000000" pitchFamily="2" charset="2"/>
              <a:buNone/>
            </a:pPr>
            <a:r>
              <a:rPr lang="en-US" altLang="zh-CN" sz="2400">
                <a:latin typeface="Calibri"/>
                <a:ea typeface="宋体"/>
                <a:cs typeface="Calibri"/>
              </a:rPr>
              <a:t>	1 20:32 ls</a:t>
            </a:r>
          </a:p>
          <a:p>
            <a:pPr>
              <a:lnSpc>
                <a:spcPct val="80000"/>
              </a:lnSpc>
              <a:buFont typeface="Wingdings" panose="05000000000000000000" pitchFamily="2" charset="2"/>
              <a:buNone/>
            </a:pPr>
            <a:r>
              <a:rPr lang="en-US" altLang="zh-CN" sz="2400">
                <a:latin typeface="Calibri"/>
                <a:ea typeface="宋体"/>
                <a:cs typeface="Calibri"/>
              </a:rPr>
              <a:t>	2 20:32 cd courses/</a:t>
            </a:r>
          </a:p>
          <a:p>
            <a:pPr>
              <a:lnSpc>
                <a:spcPct val="80000"/>
              </a:lnSpc>
              <a:buFont typeface="Wingdings" panose="05000000000000000000" pitchFamily="2" charset="2"/>
              <a:buNone/>
            </a:pPr>
            <a:r>
              <a:rPr lang="en-US" altLang="zh-CN" sz="2400">
                <a:latin typeface="Calibri"/>
                <a:ea typeface="宋体"/>
                <a:cs typeface="Calibri"/>
              </a:rPr>
              <a:t>	3 20:32 ls</a:t>
            </a:r>
          </a:p>
          <a:p>
            <a:pPr>
              <a:lnSpc>
                <a:spcPct val="80000"/>
              </a:lnSpc>
            </a:pPr>
            <a:r>
              <a:rPr lang="en-US" altLang="zh-CN" sz="2400">
                <a:latin typeface="Calibri"/>
                <a:ea typeface="宋体"/>
                <a:cs typeface="Calibri"/>
              </a:rPr>
              <a:t>You can clear the history using </a:t>
            </a:r>
            <a:r>
              <a:rPr lang="en-US" altLang="zh-CN" sz="2400" b="1">
                <a:latin typeface="Calibri"/>
                <a:ea typeface="宋体"/>
                <a:cs typeface="Calibri"/>
              </a:rPr>
              <a:t>history –c</a:t>
            </a:r>
            <a:r>
              <a:rPr lang="en-US" altLang="zh-CN" sz="2400">
                <a:latin typeface="Calibri"/>
                <a:ea typeface="宋体"/>
                <a:cs typeface="Calibri"/>
              </a:rPr>
              <a:t>.</a:t>
            </a:r>
          </a:p>
          <a:p>
            <a:pPr>
              <a:lnSpc>
                <a:spcPct val="80000"/>
              </a:lnSpc>
            </a:pPr>
            <a:endParaRPr lang="en-US" altLang="zh-CN" sz="2400" b="1">
              <a:latin typeface="Calibri"/>
              <a:cs typeface="Calibri"/>
            </a:endParaRPr>
          </a:p>
        </p:txBody>
      </p:sp>
    </p:spTree>
    <p:extLst>
      <p:ext uri="{BB962C8B-B14F-4D97-AF65-F5344CB8AC3E}">
        <p14:creationId xmlns:p14="http://schemas.microsoft.com/office/powerpoint/2010/main" val="2286642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A2A2EE5-218E-1FB6-4287-3F269EF3FEC6}"/>
              </a:ext>
            </a:extLst>
          </p:cNvPr>
          <p:cNvSpPr>
            <a:spLocks noGrp="1" noRot="1" noChangeArrowheads="1"/>
          </p:cNvSpPr>
          <p:nvPr>
            <p:ph type="title"/>
          </p:nvPr>
        </p:nvSpPr>
        <p:spPr>
          <a:xfrm>
            <a:off x="1511366" y="997156"/>
            <a:ext cx="8229600" cy="715962"/>
          </a:xfrm>
        </p:spPr>
        <p:txBody>
          <a:bodyPr/>
          <a:lstStyle/>
          <a:p>
            <a:r>
              <a:rPr lang="en-US" altLang="zh-CN" sz="4000"/>
              <a:t>Bang (!)</a:t>
            </a:r>
          </a:p>
        </p:txBody>
      </p:sp>
      <p:sp>
        <p:nvSpPr>
          <p:cNvPr id="7171" name="Rectangle 3">
            <a:extLst>
              <a:ext uri="{FF2B5EF4-FFF2-40B4-BE49-F238E27FC236}">
                <a16:creationId xmlns:a16="http://schemas.microsoft.com/office/drawing/2014/main" id="{F3AD5113-417B-BC48-63A7-20E5924F7C05}"/>
              </a:ext>
            </a:extLst>
          </p:cNvPr>
          <p:cNvSpPr>
            <a:spLocks noGrp="1" noChangeArrowheads="1"/>
          </p:cNvSpPr>
          <p:nvPr>
            <p:ph type="body" idx="1"/>
          </p:nvPr>
        </p:nvSpPr>
        <p:spPr>
          <a:xfrm>
            <a:off x="279532" y="2205456"/>
            <a:ext cx="8691537" cy="2588038"/>
          </a:xfrm>
        </p:spPr>
        <p:txBody>
          <a:bodyPr vert="horz" lIns="91440" tIns="45720" rIns="91440" bIns="45720" rtlCol="0" anchor="t">
            <a:noAutofit/>
          </a:bodyPr>
          <a:lstStyle/>
          <a:p>
            <a:pPr>
              <a:lnSpc>
                <a:spcPct val="80000"/>
              </a:lnSpc>
            </a:pPr>
            <a:r>
              <a:rPr lang="en-US" altLang="zh-CN" sz="1400">
                <a:latin typeface="Calibri"/>
                <a:ea typeface="宋体"/>
                <a:cs typeface="Calibri"/>
              </a:rPr>
              <a:t>We can access commands in the history and re-execute them using an exclamation mark (!).</a:t>
            </a:r>
          </a:p>
          <a:p>
            <a:pPr lvl="1" indent="-283210">
              <a:lnSpc>
                <a:spcPct val="80000"/>
              </a:lnSpc>
            </a:pPr>
            <a:r>
              <a:rPr lang="en-US" altLang="zh-CN" sz="1400">
                <a:latin typeface="Calibri"/>
                <a:ea typeface="宋体"/>
                <a:cs typeface="Calibri"/>
              </a:rPr>
              <a:t>Many UNIX users refer to this as “bang”.</a:t>
            </a:r>
          </a:p>
          <a:p>
            <a:pPr>
              <a:lnSpc>
                <a:spcPct val="80000"/>
              </a:lnSpc>
            </a:pPr>
            <a:r>
              <a:rPr lang="en-US" altLang="zh-CN" sz="1400">
                <a:latin typeface="Calibri"/>
                <a:ea typeface="宋体"/>
                <a:cs typeface="Calibri"/>
              </a:rPr>
              <a:t>We can type </a:t>
            </a:r>
            <a:r>
              <a:rPr lang="en-US" altLang="zh-CN" sz="1400" b="1">
                <a:latin typeface="Calibri"/>
                <a:ea typeface="宋体"/>
                <a:cs typeface="Calibri"/>
              </a:rPr>
              <a:t>!</a:t>
            </a:r>
            <a:r>
              <a:rPr lang="en-US" altLang="zh-CN" sz="1400">
                <a:latin typeface="Calibri"/>
                <a:ea typeface="宋体"/>
                <a:cs typeface="Calibri"/>
              </a:rPr>
              <a:t> followed by a history number to re-execute that command:</a:t>
            </a:r>
          </a:p>
          <a:p>
            <a:pPr>
              <a:lnSpc>
                <a:spcPct val="80000"/>
              </a:lnSpc>
              <a:buFont typeface="Wingdings" panose="05000000000000000000" pitchFamily="2" charset="2"/>
              <a:buNone/>
            </a:pPr>
            <a:r>
              <a:rPr lang="en-US" altLang="zh-CN" sz="1400">
                <a:latin typeface="Calibri"/>
                <a:ea typeface="宋体"/>
                <a:cs typeface="Calibri"/>
              </a:rPr>
              <a:t>	linux2 [4]# history</a:t>
            </a:r>
          </a:p>
          <a:p>
            <a:pPr>
              <a:lnSpc>
                <a:spcPct val="80000"/>
              </a:lnSpc>
              <a:buFont typeface="Wingdings" panose="05000000000000000000" pitchFamily="2" charset="2"/>
              <a:buNone/>
            </a:pPr>
            <a:r>
              <a:rPr lang="en-US" altLang="zh-CN" sz="1400">
                <a:latin typeface="Calibri"/>
                <a:ea typeface="宋体"/>
                <a:cs typeface="Calibri"/>
              </a:rPr>
              <a:t>	1 21:47 </a:t>
            </a:r>
            <a:r>
              <a:rPr lang="en-US" altLang="zh-CN" sz="1400" err="1">
                <a:latin typeface="Calibri"/>
                <a:ea typeface="宋体"/>
                <a:cs typeface="Calibri"/>
              </a:rPr>
              <a:t>gcc</a:t>
            </a:r>
            <a:r>
              <a:rPr lang="en-US" altLang="zh-CN" sz="1400">
                <a:latin typeface="Calibri"/>
                <a:ea typeface="宋体"/>
                <a:cs typeface="Calibri"/>
              </a:rPr>
              <a:t> </a:t>
            </a:r>
            <a:r>
              <a:rPr lang="en-US" altLang="zh-CN" sz="1400" err="1">
                <a:latin typeface="Calibri"/>
                <a:ea typeface="宋体"/>
                <a:cs typeface="Calibri"/>
              </a:rPr>
              <a:t>hello.c</a:t>
            </a:r>
          </a:p>
          <a:p>
            <a:pPr>
              <a:lnSpc>
                <a:spcPct val="80000"/>
              </a:lnSpc>
              <a:buFont typeface="Wingdings" panose="05000000000000000000" pitchFamily="2" charset="2"/>
              <a:buNone/>
            </a:pPr>
            <a:r>
              <a:rPr lang="en-US" altLang="zh-CN" sz="1400">
                <a:latin typeface="Calibri"/>
                <a:ea typeface="宋体"/>
                <a:cs typeface="Calibri"/>
              </a:rPr>
              <a:t>	2 21:47 </a:t>
            </a:r>
            <a:r>
              <a:rPr lang="en-US" altLang="zh-CN" sz="1400" err="1">
                <a:latin typeface="Calibri"/>
                <a:ea typeface="宋体"/>
                <a:cs typeface="Calibri"/>
              </a:rPr>
              <a:t>a.out</a:t>
            </a:r>
          </a:p>
          <a:p>
            <a:pPr>
              <a:lnSpc>
                <a:spcPct val="80000"/>
              </a:lnSpc>
              <a:buFont typeface="Wingdings" panose="05000000000000000000" pitchFamily="2" charset="2"/>
              <a:buNone/>
            </a:pPr>
            <a:r>
              <a:rPr lang="en-US" altLang="zh-CN" sz="1400">
                <a:latin typeface="Calibri"/>
                <a:ea typeface="宋体"/>
                <a:cs typeface="Calibri"/>
              </a:rPr>
              <a:t>	linux2 [5]# !1</a:t>
            </a:r>
          </a:p>
          <a:p>
            <a:pPr>
              <a:lnSpc>
                <a:spcPct val="80000"/>
              </a:lnSpc>
              <a:buFont typeface="Wingdings" panose="05000000000000000000" pitchFamily="2" charset="2"/>
              <a:buNone/>
            </a:pPr>
            <a:r>
              <a:rPr lang="en-US" altLang="zh-CN" sz="1400">
                <a:latin typeface="Calibri"/>
                <a:ea typeface="宋体"/>
                <a:cs typeface="Calibri"/>
              </a:rPr>
              <a:t>	</a:t>
            </a:r>
            <a:r>
              <a:rPr lang="en-US" altLang="zh-CN" sz="1400" err="1">
                <a:latin typeface="Calibri"/>
                <a:ea typeface="宋体"/>
                <a:cs typeface="Calibri"/>
              </a:rPr>
              <a:t>gcc</a:t>
            </a:r>
            <a:r>
              <a:rPr lang="en-US" altLang="zh-CN" sz="1400">
                <a:latin typeface="Calibri"/>
                <a:ea typeface="宋体"/>
                <a:cs typeface="Calibri"/>
              </a:rPr>
              <a:t> </a:t>
            </a:r>
            <a:r>
              <a:rPr lang="en-US" altLang="zh-CN" sz="1400" err="1">
                <a:latin typeface="Calibri"/>
                <a:ea typeface="宋体"/>
                <a:cs typeface="Calibri"/>
              </a:rPr>
              <a:t>hello.c</a:t>
            </a:r>
          </a:p>
          <a:p>
            <a:pPr>
              <a:lnSpc>
                <a:spcPct val="80000"/>
              </a:lnSpc>
            </a:pPr>
            <a:r>
              <a:rPr lang="en-US" altLang="zh-CN" sz="1400">
                <a:latin typeface="Calibri"/>
                <a:ea typeface="宋体"/>
                <a:cs typeface="Calibri"/>
              </a:rPr>
              <a:t>We can also type </a:t>
            </a:r>
            <a:r>
              <a:rPr lang="en-US" altLang="zh-CN" sz="1400" b="1">
                <a:latin typeface="Calibri"/>
                <a:ea typeface="宋体"/>
                <a:cs typeface="Calibri"/>
              </a:rPr>
              <a:t>! </a:t>
            </a:r>
            <a:r>
              <a:rPr lang="en-US" altLang="zh-CN" sz="1400">
                <a:latin typeface="Calibri"/>
                <a:ea typeface="宋体"/>
                <a:cs typeface="Calibri"/>
              </a:rPr>
              <a:t>followed by the first character(s) of that command.</a:t>
            </a:r>
          </a:p>
          <a:p>
            <a:pPr lvl="1" indent="-283210">
              <a:lnSpc>
                <a:spcPct val="80000"/>
              </a:lnSpc>
            </a:pPr>
            <a:r>
              <a:rPr lang="en-US" altLang="zh-CN" sz="1400">
                <a:latin typeface="Calibri"/>
                <a:ea typeface="宋体"/>
                <a:cs typeface="Calibri"/>
              </a:rPr>
              <a:t>When there are multiple matches, the shell will always execute the most recently executed match</a:t>
            </a:r>
          </a:p>
          <a:p>
            <a:pPr>
              <a:lnSpc>
                <a:spcPct val="80000"/>
              </a:lnSpc>
              <a:buFont typeface="Wingdings" panose="05000000000000000000" pitchFamily="2" charset="2"/>
              <a:buNone/>
            </a:pPr>
            <a:r>
              <a:rPr lang="en-US" altLang="zh-CN" sz="1400">
                <a:latin typeface="Calibri"/>
                <a:ea typeface="宋体"/>
                <a:cs typeface="Calibri"/>
              </a:rPr>
              <a:t>	linux2 [7]# history</a:t>
            </a:r>
          </a:p>
          <a:p>
            <a:pPr>
              <a:lnSpc>
                <a:spcPct val="80000"/>
              </a:lnSpc>
              <a:buFont typeface="Wingdings" panose="05000000000000000000" pitchFamily="2" charset="2"/>
              <a:buNone/>
            </a:pPr>
            <a:r>
              <a:rPr lang="en-US" altLang="zh-CN" sz="1400">
                <a:latin typeface="Calibri"/>
                <a:ea typeface="宋体"/>
                <a:cs typeface="Calibri"/>
              </a:rPr>
              <a:t>	1 21:47 </a:t>
            </a:r>
            <a:r>
              <a:rPr lang="en-US" altLang="zh-CN" sz="1400" err="1">
                <a:latin typeface="Calibri"/>
                <a:ea typeface="宋体"/>
                <a:cs typeface="Calibri"/>
              </a:rPr>
              <a:t>gcc</a:t>
            </a:r>
            <a:r>
              <a:rPr lang="en-US" altLang="zh-CN" sz="1400">
                <a:latin typeface="Calibri"/>
                <a:ea typeface="宋体"/>
                <a:cs typeface="Calibri"/>
              </a:rPr>
              <a:t> </a:t>
            </a:r>
            <a:r>
              <a:rPr lang="en-US" altLang="zh-CN" sz="1400" err="1">
                <a:latin typeface="Calibri"/>
                <a:ea typeface="宋体"/>
                <a:cs typeface="Calibri"/>
              </a:rPr>
              <a:t>hello.c</a:t>
            </a:r>
          </a:p>
          <a:p>
            <a:pPr>
              <a:lnSpc>
                <a:spcPct val="80000"/>
              </a:lnSpc>
              <a:buFont typeface="Wingdings" panose="05000000000000000000" pitchFamily="2" charset="2"/>
              <a:buNone/>
            </a:pPr>
            <a:r>
              <a:rPr lang="en-US" altLang="zh-CN" sz="1400">
                <a:latin typeface="Calibri"/>
                <a:ea typeface="宋体"/>
                <a:cs typeface="Calibri"/>
              </a:rPr>
              <a:t>	2 21:49 </a:t>
            </a:r>
            <a:r>
              <a:rPr lang="en-US" altLang="zh-CN" sz="1400" err="1">
                <a:latin typeface="Calibri"/>
                <a:ea typeface="宋体"/>
                <a:cs typeface="Calibri"/>
              </a:rPr>
              <a:t>gcc</a:t>
            </a:r>
            <a:r>
              <a:rPr lang="en-US" altLang="zh-CN" sz="1400">
                <a:latin typeface="Calibri"/>
                <a:ea typeface="宋体"/>
                <a:cs typeface="Calibri"/>
              </a:rPr>
              <a:t> </a:t>
            </a:r>
            <a:r>
              <a:rPr lang="en-US" altLang="zh-CN" sz="1400" err="1">
                <a:latin typeface="Calibri"/>
                <a:ea typeface="宋体"/>
                <a:cs typeface="Calibri"/>
              </a:rPr>
              <a:t>round.c</a:t>
            </a:r>
          </a:p>
          <a:p>
            <a:pPr>
              <a:lnSpc>
                <a:spcPct val="80000"/>
              </a:lnSpc>
              <a:buFont typeface="Wingdings" panose="05000000000000000000" pitchFamily="2" charset="2"/>
              <a:buNone/>
            </a:pPr>
            <a:r>
              <a:rPr lang="en-US" altLang="zh-CN" sz="1400">
                <a:latin typeface="Calibri"/>
                <a:ea typeface="宋体"/>
                <a:cs typeface="Calibri"/>
              </a:rPr>
              <a:t>	3 21:49 history</a:t>
            </a:r>
          </a:p>
          <a:p>
            <a:pPr>
              <a:lnSpc>
                <a:spcPct val="80000"/>
              </a:lnSpc>
              <a:buFont typeface="Wingdings" panose="05000000000000000000" pitchFamily="2" charset="2"/>
              <a:buNone/>
            </a:pPr>
            <a:r>
              <a:rPr lang="en-US" altLang="zh-CN" sz="1400">
                <a:latin typeface="Calibri"/>
                <a:ea typeface="宋体"/>
                <a:cs typeface="Calibri"/>
              </a:rPr>
              <a:t>	linux2 [8]# !g</a:t>
            </a:r>
          </a:p>
          <a:p>
            <a:pPr>
              <a:lnSpc>
                <a:spcPct val="80000"/>
              </a:lnSpc>
              <a:buFont typeface="Wingdings" panose="05000000000000000000" pitchFamily="2" charset="2"/>
              <a:buNone/>
            </a:pPr>
            <a:r>
              <a:rPr lang="en-US" altLang="zh-CN" sz="1400">
                <a:latin typeface="Calibri"/>
                <a:ea typeface="宋体"/>
                <a:cs typeface="Calibri"/>
              </a:rPr>
              <a:t>	</a:t>
            </a:r>
            <a:r>
              <a:rPr lang="en-US" altLang="zh-CN" sz="1400" err="1">
                <a:latin typeface="Calibri"/>
                <a:ea typeface="宋体"/>
                <a:cs typeface="Calibri"/>
              </a:rPr>
              <a:t>gcc</a:t>
            </a:r>
            <a:r>
              <a:rPr lang="en-US" altLang="zh-CN" sz="1400">
                <a:latin typeface="Calibri"/>
                <a:ea typeface="宋体"/>
                <a:cs typeface="Calibri"/>
              </a:rPr>
              <a:t> </a:t>
            </a:r>
            <a:r>
              <a:rPr lang="en-US" altLang="zh-CN" sz="1400" err="1">
                <a:latin typeface="Calibri"/>
                <a:ea typeface="宋体"/>
                <a:cs typeface="Calibri"/>
              </a:rPr>
              <a:t>round.c</a:t>
            </a:r>
            <a:r>
              <a:rPr lang="en-US" altLang="zh-CN" sz="1400">
                <a:latin typeface="Calibri"/>
                <a:ea typeface="宋体"/>
                <a:cs typeface="Calibri"/>
              </a:rPr>
              <a:t> linux2</a:t>
            </a:r>
          </a:p>
          <a:p>
            <a:pPr>
              <a:lnSpc>
                <a:spcPct val="80000"/>
              </a:lnSpc>
            </a:pPr>
            <a:r>
              <a:rPr lang="en-US" altLang="zh-CN" sz="1400">
                <a:latin typeface="Calibri"/>
                <a:ea typeface="宋体"/>
                <a:cs typeface="Calibri"/>
              </a:rPr>
              <a:t>We can also always execute the most recently executed command by issuing the command </a:t>
            </a:r>
            <a:r>
              <a:rPr lang="en-US" altLang="zh-CN" sz="1400" b="1">
                <a:latin typeface="Calibri"/>
                <a:ea typeface="宋体"/>
                <a:cs typeface="Calibri"/>
              </a:rPr>
              <a:t>!! </a:t>
            </a:r>
            <a:r>
              <a:rPr lang="en-US" altLang="zh-CN" sz="1400">
                <a:latin typeface="Calibri"/>
                <a:ea typeface="宋体"/>
                <a:cs typeface="Calibri"/>
              </a:rPr>
              <a:t>(bang bang).</a:t>
            </a:r>
          </a:p>
        </p:txBody>
      </p:sp>
    </p:spTree>
    <p:extLst>
      <p:ext uri="{BB962C8B-B14F-4D97-AF65-F5344CB8AC3E}">
        <p14:creationId xmlns:p14="http://schemas.microsoft.com/office/powerpoint/2010/main" val="2059114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9CF755E7-9BEF-37F2-81EE-1E09E64D5B1D}"/>
              </a:ext>
            </a:extLst>
          </p:cNvPr>
          <p:cNvSpPr>
            <a:spLocks noGrp="1" noRot="1" noChangeArrowheads="1"/>
          </p:cNvSpPr>
          <p:nvPr>
            <p:ph type="title"/>
          </p:nvPr>
        </p:nvSpPr>
        <p:spPr/>
        <p:txBody>
          <a:bodyPr/>
          <a:lstStyle/>
          <a:p>
            <a:r>
              <a:rPr lang="en-US" altLang="zh-CN"/>
              <a:t>PATH</a:t>
            </a:r>
          </a:p>
        </p:txBody>
      </p:sp>
      <p:sp>
        <p:nvSpPr>
          <p:cNvPr id="21507" name="Rectangle 3">
            <a:extLst>
              <a:ext uri="{FF2B5EF4-FFF2-40B4-BE49-F238E27FC236}">
                <a16:creationId xmlns:a16="http://schemas.microsoft.com/office/drawing/2014/main" id="{B84BCA1F-D247-648D-7D3E-A4ECB9E45B37}"/>
              </a:ext>
            </a:extLst>
          </p:cNvPr>
          <p:cNvSpPr>
            <a:spLocks noGrp="1" noChangeArrowheads="1"/>
          </p:cNvSpPr>
          <p:nvPr>
            <p:ph type="body" idx="1"/>
          </p:nvPr>
        </p:nvSpPr>
        <p:spPr>
          <a:xfrm>
            <a:off x="414289" y="2489200"/>
            <a:ext cx="8560192" cy="3530600"/>
          </a:xfrm>
        </p:spPr>
        <p:txBody>
          <a:bodyPr vert="horz" lIns="91440" tIns="45720" rIns="91440" bIns="45720" rtlCol="0" anchor="t">
            <a:normAutofit/>
          </a:bodyPr>
          <a:lstStyle/>
          <a:p>
            <a:r>
              <a:rPr lang="en-US" altLang="zh-CN" sz="1700">
                <a:latin typeface="Calibri"/>
                <a:ea typeface="宋体"/>
                <a:cs typeface="Calibri"/>
              </a:rPr>
              <a:t>The PATH is nothing more than a list of directories in which to look for executable commands.</a:t>
            </a:r>
          </a:p>
          <a:p>
            <a:r>
              <a:rPr lang="en-US" altLang="zh-CN" sz="1700">
                <a:latin typeface="Calibri"/>
                <a:ea typeface="宋体"/>
                <a:cs typeface="Calibri"/>
              </a:rPr>
              <a:t>Note that if the same command lives in more than one of these places, the first one in the path listing is the one that is used.</a:t>
            </a:r>
          </a:p>
          <a:p>
            <a:r>
              <a:rPr lang="en-US" altLang="zh-CN" sz="1700">
                <a:latin typeface="Calibri"/>
                <a:ea typeface="宋体"/>
                <a:cs typeface="Calibri"/>
              </a:rPr>
              <a:t>To complicate this matter even more, the versions that are in these different directories may be different, as it the case with </a:t>
            </a:r>
            <a:r>
              <a:rPr lang="en-US" altLang="zh-CN" sz="1700" err="1">
                <a:latin typeface="Calibri"/>
                <a:ea typeface="宋体"/>
                <a:cs typeface="Calibri"/>
              </a:rPr>
              <a:t>gcc</a:t>
            </a:r>
            <a:r>
              <a:rPr lang="en-US" altLang="zh-CN" sz="1700">
                <a:latin typeface="Calibri"/>
                <a:ea typeface="宋体"/>
                <a:cs typeface="Calibri"/>
              </a:rPr>
              <a:t> (the C compiler) at the time of this writing.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5D8CBD5-4741-9BE4-A637-EA6C8B685044}"/>
              </a:ext>
            </a:extLst>
          </p:cNvPr>
          <p:cNvSpPr>
            <a:spLocks noGrp="1" noRot="1" noChangeArrowheads="1"/>
          </p:cNvSpPr>
          <p:nvPr>
            <p:ph type="title"/>
          </p:nvPr>
        </p:nvSpPr>
        <p:spPr>
          <a:xfrm>
            <a:off x="1617967" y="949778"/>
            <a:ext cx="8229600" cy="639762"/>
          </a:xfrm>
        </p:spPr>
        <p:txBody>
          <a:bodyPr/>
          <a:lstStyle/>
          <a:p>
            <a:r>
              <a:rPr lang="en-US" altLang="zh-CN" sz="4000"/>
              <a:t>whereis</a:t>
            </a:r>
          </a:p>
        </p:txBody>
      </p:sp>
      <p:sp>
        <p:nvSpPr>
          <p:cNvPr id="11267" name="Rectangle 3">
            <a:extLst>
              <a:ext uri="{FF2B5EF4-FFF2-40B4-BE49-F238E27FC236}">
                <a16:creationId xmlns:a16="http://schemas.microsoft.com/office/drawing/2014/main" id="{10DE2D72-A105-206B-8D37-26A45DDDCA6C}"/>
              </a:ext>
            </a:extLst>
          </p:cNvPr>
          <p:cNvSpPr>
            <a:spLocks noGrp="1" noChangeArrowheads="1"/>
          </p:cNvSpPr>
          <p:nvPr>
            <p:ph type="body" idx="1"/>
          </p:nvPr>
        </p:nvSpPr>
        <p:spPr>
          <a:xfrm>
            <a:off x="457200" y="2306925"/>
            <a:ext cx="8229600" cy="4303919"/>
          </a:xfrm>
        </p:spPr>
        <p:txBody>
          <a:bodyPr vert="horz" lIns="91440" tIns="45720" rIns="91440" bIns="45720" rtlCol="0" anchor="t">
            <a:normAutofit fontScale="92500"/>
          </a:bodyPr>
          <a:lstStyle/>
          <a:p>
            <a:pPr>
              <a:lnSpc>
                <a:spcPct val="80000"/>
              </a:lnSpc>
            </a:pPr>
            <a:r>
              <a:rPr lang="en-US" altLang="zh-CN" sz="1400">
                <a:latin typeface="Calibri"/>
                <a:ea typeface="宋体"/>
                <a:cs typeface="Calibri"/>
              </a:rPr>
              <a:t>The </a:t>
            </a:r>
            <a:r>
              <a:rPr lang="en-US" altLang="zh-CN" sz="1400" b="1" err="1">
                <a:latin typeface="Calibri"/>
                <a:ea typeface="宋体"/>
                <a:cs typeface="Calibri"/>
              </a:rPr>
              <a:t>whereis</a:t>
            </a:r>
            <a:r>
              <a:rPr lang="en-US" altLang="zh-CN" sz="1400">
                <a:latin typeface="Calibri"/>
                <a:ea typeface="宋体"/>
                <a:cs typeface="Calibri"/>
              </a:rPr>
              <a:t> command locates all instances of a command that may be in your PATH.</a:t>
            </a:r>
          </a:p>
          <a:p>
            <a:pPr lvl="1" indent="-283210">
              <a:lnSpc>
                <a:spcPct val="80000"/>
              </a:lnSpc>
            </a:pPr>
            <a:r>
              <a:rPr lang="en-US" altLang="zh-CN" sz="1400">
                <a:latin typeface="Calibri"/>
                <a:ea typeface="宋体"/>
                <a:cs typeface="Calibri"/>
              </a:rPr>
              <a:t>There are many bin (binary executable) directories scattered across the system and throughout your PATH.</a:t>
            </a:r>
          </a:p>
          <a:p>
            <a:pPr lvl="1" indent="-283210">
              <a:lnSpc>
                <a:spcPct val="80000"/>
              </a:lnSpc>
            </a:pPr>
            <a:r>
              <a:rPr lang="en-US" altLang="zh-CN" sz="1400">
                <a:latin typeface="Calibri"/>
                <a:ea typeface="宋体"/>
                <a:cs typeface="Calibri"/>
              </a:rPr>
              <a:t>There may be multiple copies (or even worse - versions) of the same command.</a:t>
            </a:r>
          </a:p>
          <a:p>
            <a:pPr>
              <a:lnSpc>
                <a:spcPct val="80000"/>
              </a:lnSpc>
            </a:pPr>
            <a:r>
              <a:rPr lang="en-US" altLang="zh-CN" sz="1400">
                <a:latin typeface="Calibri"/>
                <a:ea typeface="宋体"/>
                <a:cs typeface="Calibri"/>
              </a:rPr>
              <a:t>Example:</a:t>
            </a:r>
          </a:p>
          <a:p>
            <a:pPr>
              <a:lnSpc>
                <a:spcPct val="80000"/>
              </a:lnSpc>
              <a:buFont typeface="Wingdings" panose="05000000000000000000" pitchFamily="2" charset="2"/>
              <a:buNone/>
            </a:pPr>
            <a:r>
              <a:rPr lang="en-US" altLang="zh-CN" sz="1400">
                <a:latin typeface="Calibri"/>
                <a:ea typeface="宋体"/>
                <a:cs typeface="Calibri"/>
              </a:rPr>
              <a:t>	linux2 [23]# </a:t>
            </a:r>
            <a:r>
              <a:rPr lang="en-US" altLang="zh-CN" sz="1400" err="1">
                <a:latin typeface="Calibri"/>
                <a:ea typeface="宋体"/>
                <a:cs typeface="Calibri"/>
              </a:rPr>
              <a:t>whereis</a:t>
            </a:r>
            <a:r>
              <a:rPr lang="en-US" altLang="zh-CN" sz="1400">
                <a:latin typeface="Calibri"/>
                <a:ea typeface="宋体"/>
                <a:cs typeface="Calibri"/>
              </a:rPr>
              <a:t> bash</a:t>
            </a:r>
          </a:p>
          <a:p>
            <a:pPr>
              <a:lnSpc>
                <a:spcPct val="80000"/>
              </a:lnSpc>
              <a:buFont typeface="Wingdings" panose="05000000000000000000" pitchFamily="2" charset="2"/>
              <a:buNone/>
            </a:pPr>
            <a:r>
              <a:rPr lang="en-US" altLang="zh-CN" sz="1400">
                <a:latin typeface="Calibri"/>
                <a:ea typeface="宋体"/>
                <a:cs typeface="Calibri"/>
              </a:rPr>
              <a:t>	cp: /bin/bash /</a:t>
            </a:r>
            <a:r>
              <a:rPr lang="en-US" altLang="zh-CN" sz="1400" err="1">
                <a:latin typeface="Calibri"/>
                <a:ea typeface="宋体"/>
                <a:cs typeface="Calibri"/>
              </a:rPr>
              <a:t>usr</a:t>
            </a:r>
            <a:r>
              <a:rPr lang="en-US" altLang="zh-CN" sz="1400">
                <a:latin typeface="Calibri"/>
                <a:ea typeface="宋体"/>
                <a:cs typeface="Calibri"/>
              </a:rPr>
              <a:t>/local/bin/bash /</a:t>
            </a:r>
            <a:r>
              <a:rPr lang="en-US" altLang="zh-CN" sz="1400" err="1">
                <a:latin typeface="Calibri"/>
                <a:ea typeface="宋体"/>
                <a:cs typeface="Calibri"/>
              </a:rPr>
              <a:t>usr</a:t>
            </a:r>
            <a:r>
              <a:rPr lang="en-US" altLang="zh-CN" sz="1400">
                <a:latin typeface="Calibri"/>
                <a:ea typeface="宋体"/>
                <a:cs typeface="Calibri"/>
              </a:rPr>
              <a:t>/share/man/man1/bash.1.gz</a:t>
            </a:r>
          </a:p>
          <a:p>
            <a:pPr lvl="1" indent="-283210">
              <a:lnSpc>
                <a:spcPct val="80000"/>
              </a:lnSpc>
            </a:pPr>
            <a:r>
              <a:rPr lang="en-US" altLang="zh-CN" sz="1400">
                <a:latin typeface="Calibri"/>
                <a:ea typeface="宋体"/>
                <a:cs typeface="Calibri"/>
              </a:rPr>
              <a:t>There are 2 instances of bash, one in "/bin/" and "/</a:t>
            </a:r>
            <a:r>
              <a:rPr lang="en-US" altLang="zh-CN" sz="1400" err="1">
                <a:latin typeface="Calibri"/>
                <a:ea typeface="宋体"/>
                <a:cs typeface="Calibri"/>
              </a:rPr>
              <a:t>usr</a:t>
            </a:r>
            <a:r>
              <a:rPr lang="en-US" altLang="zh-CN" sz="1400">
                <a:latin typeface="Calibri"/>
                <a:ea typeface="宋体"/>
                <a:cs typeface="Calibri"/>
              </a:rPr>
              <a:t>/local/bin/".</a:t>
            </a:r>
          </a:p>
          <a:p>
            <a:pPr lvl="1" indent="-283210">
              <a:lnSpc>
                <a:spcPct val="80000"/>
              </a:lnSpc>
            </a:pPr>
            <a:r>
              <a:rPr lang="en-US" altLang="zh-CN" sz="1400">
                <a:latin typeface="Calibri"/>
                <a:ea typeface="宋体"/>
                <a:cs typeface="Calibri"/>
              </a:rPr>
              <a:t>Often times you may also get hits for the </a:t>
            </a:r>
            <a:r>
              <a:rPr lang="en-US" altLang="zh-CN" sz="1400" err="1">
                <a:latin typeface="Calibri"/>
                <a:ea typeface="宋体"/>
                <a:cs typeface="Calibri"/>
              </a:rPr>
              <a:t>manpage</a:t>
            </a:r>
            <a:r>
              <a:rPr lang="en-US" altLang="zh-CN" sz="1400">
                <a:latin typeface="Calibri"/>
                <a:ea typeface="宋体"/>
                <a:cs typeface="Calibri"/>
              </a:rPr>
              <a:t> entries as well (which is the last one that we are seeing).</a:t>
            </a:r>
          </a:p>
          <a:p>
            <a:pPr>
              <a:lnSpc>
                <a:spcPct val="80000"/>
              </a:lnSpc>
            </a:pPr>
            <a:r>
              <a:rPr lang="en-US" altLang="zh-CN" sz="1400">
                <a:latin typeface="Calibri"/>
                <a:ea typeface="宋体"/>
                <a:cs typeface="Calibri"/>
              </a:rPr>
              <a:t>There may be multiple versions of the same application in different places.</a:t>
            </a:r>
          </a:p>
          <a:p>
            <a:pPr>
              <a:lnSpc>
                <a:spcPct val="80000"/>
              </a:lnSpc>
            </a:pPr>
            <a:r>
              <a:rPr lang="en-US" altLang="zh-CN" sz="1400">
                <a:latin typeface="Calibri"/>
                <a:ea typeface="宋体"/>
                <a:cs typeface="Calibri"/>
              </a:rPr>
              <a:t>Example:</a:t>
            </a:r>
          </a:p>
          <a:p>
            <a:pPr>
              <a:lnSpc>
                <a:spcPct val="80000"/>
              </a:lnSpc>
              <a:buFont typeface="Wingdings" panose="05000000000000000000" pitchFamily="2" charset="2"/>
              <a:buNone/>
            </a:pPr>
            <a:r>
              <a:rPr lang="en-US" altLang="zh-CN" sz="1400">
                <a:latin typeface="Calibri"/>
                <a:ea typeface="宋体"/>
                <a:cs typeface="Calibri"/>
              </a:rPr>
              <a:t>	linux2 [27]# /bin/bash –version</a:t>
            </a:r>
          </a:p>
          <a:p>
            <a:pPr>
              <a:lnSpc>
                <a:spcPct val="80000"/>
              </a:lnSpc>
              <a:buFont typeface="Wingdings" panose="05000000000000000000" pitchFamily="2" charset="2"/>
              <a:buNone/>
            </a:pPr>
            <a:r>
              <a:rPr lang="en-US" altLang="zh-CN" sz="1400">
                <a:latin typeface="Calibri"/>
                <a:ea typeface="宋体"/>
                <a:cs typeface="Calibri"/>
              </a:rPr>
              <a:t>	GNU bash, version 2.05.8(1)-release (i386-pc-linux-gnu)</a:t>
            </a:r>
          </a:p>
          <a:p>
            <a:pPr>
              <a:lnSpc>
                <a:spcPct val="80000"/>
              </a:lnSpc>
              <a:buFont typeface="Wingdings" panose="05000000000000000000" pitchFamily="2" charset="2"/>
              <a:buNone/>
            </a:pPr>
            <a:r>
              <a:rPr lang="en-US" altLang="zh-CN" sz="1400">
                <a:latin typeface="Calibri"/>
                <a:ea typeface="宋体"/>
                <a:cs typeface="Calibri"/>
              </a:rPr>
              <a:t>	Copyright 2000 Free Software Foundation</a:t>
            </a:r>
          </a:p>
          <a:p>
            <a:pPr>
              <a:lnSpc>
                <a:spcPct val="80000"/>
              </a:lnSpc>
              <a:buFont typeface="Wingdings" panose="05000000000000000000" pitchFamily="2" charset="2"/>
              <a:buNone/>
            </a:pPr>
            <a:r>
              <a:rPr lang="en-US" altLang="zh-CN" sz="1400">
                <a:latin typeface="Calibri"/>
                <a:ea typeface="宋体"/>
                <a:cs typeface="Calibri"/>
              </a:rPr>
              <a:t>	linux2 [28]# /</a:t>
            </a:r>
            <a:r>
              <a:rPr lang="en-US" altLang="zh-CN" sz="1400" err="1">
                <a:latin typeface="Calibri"/>
                <a:ea typeface="宋体"/>
                <a:cs typeface="Calibri"/>
              </a:rPr>
              <a:t>usr</a:t>
            </a:r>
            <a:r>
              <a:rPr lang="en-US" altLang="zh-CN" sz="1400">
                <a:latin typeface="Calibri"/>
                <a:ea typeface="宋体"/>
                <a:cs typeface="Calibri"/>
              </a:rPr>
              <a:t>/local/bin/bash –version</a:t>
            </a:r>
          </a:p>
          <a:p>
            <a:pPr>
              <a:lnSpc>
                <a:spcPct val="80000"/>
              </a:lnSpc>
              <a:buFont typeface="Wingdings" panose="05000000000000000000" pitchFamily="2" charset="2"/>
              <a:buNone/>
            </a:pPr>
            <a:r>
              <a:rPr lang="en-US" altLang="zh-CN" sz="1400">
                <a:latin typeface="Calibri"/>
                <a:ea typeface="宋体"/>
                <a:cs typeface="Calibri"/>
              </a:rPr>
              <a:t>	GNU bash, version 2.03.0(1)-release (i686-pc-linux-gnu) Copyright 1998 Free Software Foundation</a:t>
            </a:r>
          </a:p>
        </p:txBody>
      </p:sp>
    </p:spTree>
    <p:extLst>
      <p:ext uri="{BB962C8B-B14F-4D97-AF65-F5344CB8AC3E}">
        <p14:creationId xmlns:p14="http://schemas.microsoft.com/office/powerpoint/2010/main" val="3645489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3C813545-DD5D-8CE8-14BB-24462E751E7E}"/>
              </a:ext>
            </a:extLst>
          </p:cNvPr>
          <p:cNvSpPr>
            <a:spLocks noGrp="1" noRot="1" noChangeArrowheads="1"/>
          </p:cNvSpPr>
          <p:nvPr>
            <p:ph type="title"/>
          </p:nvPr>
        </p:nvSpPr>
        <p:spPr>
          <a:xfrm>
            <a:off x="2281262" y="926089"/>
            <a:ext cx="8229600" cy="792162"/>
          </a:xfrm>
        </p:spPr>
        <p:txBody>
          <a:bodyPr/>
          <a:lstStyle/>
          <a:p>
            <a:r>
              <a:rPr lang="en-US" altLang="zh-CN"/>
              <a:t>which</a:t>
            </a:r>
          </a:p>
        </p:txBody>
      </p:sp>
      <p:sp>
        <p:nvSpPr>
          <p:cNvPr id="13315" name="Rectangle 3">
            <a:extLst>
              <a:ext uri="{FF2B5EF4-FFF2-40B4-BE49-F238E27FC236}">
                <a16:creationId xmlns:a16="http://schemas.microsoft.com/office/drawing/2014/main" id="{4338FE92-E4D6-D897-4923-6C0932BCCD4F}"/>
              </a:ext>
            </a:extLst>
          </p:cNvPr>
          <p:cNvSpPr>
            <a:spLocks noGrp="1" noChangeArrowheads="1"/>
          </p:cNvSpPr>
          <p:nvPr>
            <p:ph type="body" idx="1"/>
          </p:nvPr>
        </p:nvSpPr>
        <p:spPr>
          <a:xfrm>
            <a:off x="753314" y="2523681"/>
            <a:ext cx="8229600" cy="3709717"/>
          </a:xfrm>
        </p:spPr>
        <p:txBody>
          <a:bodyPr vert="horz" lIns="91440" tIns="45720" rIns="91440" bIns="45720" rtlCol="0" anchor="t">
            <a:normAutofit/>
          </a:bodyPr>
          <a:lstStyle/>
          <a:p>
            <a:pPr>
              <a:lnSpc>
                <a:spcPct val="80000"/>
              </a:lnSpc>
            </a:pPr>
            <a:r>
              <a:rPr lang="en-US" altLang="zh-CN" sz="1500" b="1">
                <a:latin typeface="Calibri"/>
                <a:ea typeface="宋体"/>
                <a:cs typeface="Calibri"/>
              </a:rPr>
              <a:t>which </a:t>
            </a:r>
            <a:r>
              <a:rPr lang="en-US" altLang="zh-CN" sz="1500">
                <a:latin typeface="Calibri"/>
                <a:ea typeface="宋体"/>
                <a:cs typeface="Calibri"/>
              </a:rPr>
              <a:t>tells which instance of a command is being executed when that command is run. </a:t>
            </a:r>
          </a:p>
          <a:p>
            <a:pPr>
              <a:lnSpc>
                <a:spcPct val="80000"/>
              </a:lnSpc>
            </a:pPr>
            <a:r>
              <a:rPr lang="en-US" altLang="zh-CN" sz="1500">
                <a:latin typeface="Calibri"/>
                <a:ea typeface="宋体"/>
                <a:cs typeface="Calibri"/>
              </a:rPr>
              <a:t>Typically, the specific instance that is being executed is the one that is first in your PATH.</a:t>
            </a:r>
          </a:p>
          <a:p>
            <a:pPr>
              <a:lnSpc>
                <a:spcPct val="80000"/>
              </a:lnSpc>
            </a:pPr>
            <a:r>
              <a:rPr lang="en-US" altLang="zh-CN" sz="1500">
                <a:latin typeface="Calibri"/>
                <a:ea typeface="宋体"/>
                <a:cs typeface="Calibri"/>
              </a:rPr>
              <a:t>However, there are some instances where </a:t>
            </a:r>
            <a:r>
              <a:rPr lang="en-US" altLang="zh-CN" sz="1500" b="1">
                <a:latin typeface="Calibri"/>
                <a:ea typeface="宋体"/>
                <a:cs typeface="Calibri"/>
              </a:rPr>
              <a:t>which</a:t>
            </a:r>
            <a:r>
              <a:rPr lang="en-US" altLang="zh-CN" sz="1500">
                <a:latin typeface="Calibri"/>
                <a:ea typeface="宋体"/>
                <a:cs typeface="Calibri"/>
              </a:rPr>
              <a:t> will return something other than a path name. </a:t>
            </a:r>
          </a:p>
          <a:p>
            <a:pPr lvl="1" indent="-283210">
              <a:lnSpc>
                <a:spcPct val="80000"/>
              </a:lnSpc>
            </a:pPr>
            <a:r>
              <a:rPr lang="en-US" altLang="zh-CN" sz="1500">
                <a:latin typeface="Calibri"/>
                <a:ea typeface="宋体"/>
                <a:cs typeface="Calibri"/>
              </a:rPr>
              <a:t>If commands are aliased or if the command is a built-in shell command, </a:t>
            </a:r>
            <a:r>
              <a:rPr lang="en-US" altLang="zh-CN" sz="1500" b="1">
                <a:latin typeface="Calibri"/>
                <a:ea typeface="宋体"/>
                <a:cs typeface="Calibri"/>
              </a:rPr>
              <a:t>which </a:t>
            </a:r>
            <a:r>
              <a:rPr lang="en-US" altLang="zh-CN" sz="1500">
                <a:latin typeface="Calibri"/>
                <a:ea typeface="宋体"/>
                <a:cs typeface="Calibri"/>
              </a:rPr>
              <a:t>may report that as well.</a:t>
            </a:r>
          </a:p>
          <a:p>
            <a:pPr>
              <a:lnSpc>
                <a:spcPct val="80000"/>
              </a:lnSpc>
            </a:pPr>
            <a:r>
              <a:rPr lang="en-US" altLang="zh-CN" sz="1500">
                <a:latin typeface="Calibri"/>
                <a:ea typeface="宋体"/>
                <a:cs typeface="Calibri"/>
              </a:rPr>
              <a:t>Example:</a:t>
            </a:r>
          </a:p>
          <a:p>
            <a:pPr>
              <a:lnSpc>
                <a:spcPct val="80000"/>
              </a:lnSpc>
              <a:buFont typeface="Wingdings" panose="05000000000000000000" pitchFamily="2" charset="2"/>
              <a:buNone/>
            </a:pPr>
            <a:r>
              <a:rPr lang="en-US" altLang="zh-CN" sz="1500">
                <a:latin typeface="Calibri"/>
                <a:ea typeface="宋体"/>
                <a:cs typeface="Calibri"/>
              </a:rPr>
              <a:t>	linux2 [41]# which </a:t>
            </a:r>
            <a:r>
              <a:rPr lang="en-US" altLang="zh-CN" sz="1500" err="1">
                <a:latin typeface="Calibri"/>
                <a:ea typeface="宋体"/>
                <a:cs typeface="Calibri"/>
              </a:rPr>
              <a:t>gcc</a:t>
            </a:r>
            <a:endParaRPr lang="en-US" altLang="zh-CN" sz="1500">
              <a:latin typeface="Calibri"/>
              <a:ea typeface="宋体"/>
              <a:cs typeface="Calibri"/>
            </a:endParaRPr>
          </a:p>
          <a:p>
            <a:pPr>
              <a:lnSpc>
                <a:spcPct val="80000"/>
              </a:lnSpc>
              <a:buFont typeface="Wingdings" panose="05000000000000000000" pitchFamily="2" charset="2"/>
              <a:buNone/>
            </a:pPr>
            <a:r>
              <a:rPr lang="en-US" altLang="zh-CN" sz="1500">
                <a:latin typeface="Calibri"/>
                <a:ea typeface="宋体"/>
                <a:cs typeface="Calibri"/>
              </a:rPr>
              <a:t>	 /</a:t>
            </a:r>
            <a:r>
              <a:rPr lang="en-US" altLang="zh-CN" sz="1500" err="1">
                <a:latin typeface="Calibri"/>
                <a:ea typeface="宋体"/>
                <a:cs typeface="Calibri"/>
              </a:rPr>
              <a:t>usr</a:t>
            </a:r>
            <a:r>
              <a:rPr lang="en-US" altLang="zh-CN" sz="1500">
                <a:latin typeface="Calibri"/>
                <a:ea typeface="宋体"/>
                <a:cs typeface="Calibri"/>
              </a:rPr>
              <a:t>/local/bin/</a:t>
            </a:r>
            <a:r>
              <a:rPr lang="en-US" altLang="zh-CN" sz="1500" err="1">
                <a:latin typeface="Calibri"/>
                <a:ea typeface="宋体"/>
                <a:cs typeface="Calibri"/>
              </a:rPr>
              <a:t>gcc</a:t>
            </a:r>
            <a:endParaRPr lang="en-US" altLang="zh-CN" sz="1500">
              <a:latin typeface="Calibri"/>
              <a:ea typeface="宋体"/>
              <a:cs typeface="Calibri"/>
            </a:endParaRPr>
          </a:p>
          <a:p>
            <a:pPr>
              <a:lnSpc>
                <a:spcPct val="80000"/>
              </a:lnSpc>
              <a:buFont typeface="Wingdings" panose="05000000000000000000" pitchFamily="2" charset="2"/>
              <a:buNone/>
            </a:pPr>
            <a:r>
              <a:rPr lang="en-US" altLang="zh-CN" sz="1500">
                <a:latin typeface="Calibri"/>
                <a:ea typeface="宋体"/>
                <a:cs typeface="Calibri"/>
              </a:rPr>
              <a:t>	linux2 [42]# which mem</a:t>
            </a:r>
          </a:p>
          <a:p>
            <a:pPr>
              <a:lnSpc>
                <a:spcPct val="80000"/>
              </a:lnSpc>
              <a:buFont typeface="Wingdings" panose="05000000000000000000" pitchFamily="2" charset="2"/>
              <a:buNone/>
            </a:pPr>
            <a:r>
              <a:rPr lang="en-US" altLang="zh-CN" sz="1500">
                <a:latin typeface="Calibri"/>
                <a:ea typeface="宋体"/>
                <a:cs typeface="Calibri"/>
              </a:rPr>
              <a:t>	 mem: aliased to quota –v</a:t>
            </a:r>
          </a:p>
          <a:p>
            <a:pPr>
              <a:lnSpc>
                <a:spcPct val="80000"/>
              </a:lnSpc>
              <a:buFont typeface="Wingdings" panose="05000000000000000000" pitchFamily="2" charset="2"/>
              <a:buNone/>
            </a:pPr>
            <a:r>
              <a:rPr lang="en-US" altLang="zh-CN" sz="1500">
                <a:latin typeface="Calibri"/>
                <a:ea typeface="宋体"/>
                <a:cs typeface="Calibri"/>
              </a:rPr>
              <a:t>	linux2 [43]# which time</a:t>
            </a:r>
          </a:p>
          <a:p>
            <a:pPr>
              <a:lnSpc>
                <a:spcPct val="80000"/>
              </a:lnSpc>
              <a:buFont typeface="Wingdings" panose="05000000000000000000" pitchFamily="2" charset="2"/>
              <a:buNone/>
            </a:pPr>
            <a:r>
              <a:rPr lang="en-US" altLang="zh-CN" sz="1500">
                <a:latin typeface="Calibri"/>
                <a:ea typeface="宋体"/>
                <a:cs typeface="Calibri"/>
              </a:rPr>
              <a:t>	 time: shell built-in command</a:t>
            </a:r>
          </a:p>
        </p:txBody>
      </p:sp>
    </p:spTree>
    <p:extLst>
      <p:ext uri="{BB962C8B-B14F-4D97-AF65-F5344CB8AC3E}">
        <p14:creationId xmlns:p14="http://schemas.microsoft.com/office/powerpoint/2010/main" val="2957377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552FD3D9-9D09-302A-C75C-07911B854425}"/>
              </a:ext>
            </a:extLst>
          </p:cNvPr>
          <p:cNvSpPr>
            <a:spLocks noGrp="1" noRot="1" noChangeArrowheads="1"/>
          </p:cNvSpPr>
          <p:nvPr>
            <p:ph type="title"/>
          </p:nvPr>
        </p:nvSpPr>
        <p:spPr/>
        <p:txBody>
          <a:bodyPr/>
          <a:lstStyle/>
          <a:p>
            <a:r>
              <a:rPr lang="en-US" altLang="zh-CN"/>
              <a:t>UNIX Tools: grep</a:t>
            </a:r>
          </a:p>
        </p:txBody>
      </p:sp>
      <p:sp>
        <p:nvSpPr>
          <p:cNvPr id="15363" name="Rectangle 3">
            <a:extLst>
              <a:ext uri="{FF2B5EF4-FFF2-40B4-BE49-F238E27FC236}">
                <a16:creationId xmlns:a16="http://schemas.microsoft.com/office/drawing/2014/main" id="{6D803B60-DC4F-75F3-68C6-332028838753}"/>
              </a:ext>
            </a:extLst>
          </p:cNvPr>
          <p:cNvSpPr>
            <a:spLocks noGrp="1" noChangeArrowheads="1"/>
          </p:cNvSpPr>
          <p:nvPr>
            <p:ph type="body" idx="1"/>
          </p:nvPr>
        </p:nvSpPr>
        <p:spPr>
          <a:xfrm>
            <a:off x="457200" y="2325876"/>
            <a:ext cx="8229600" cy="4227324"/>
          </a:xfrm>
        </p:spPr>
        <p:txBody>
          <a:bodyPr vert="horz" lIns="91440" tIns="45720" rIns="91440" bIns="45720" rtlCol="0" anchor="t">
            <a:normAutofit fontScale="92500" lnSpcReduction="10000"/>
          </a:bodyPr>
          <a:lstStyle/>
          <a:p>
            <a:pPr>
              <a:lnSpc>
                <a:spcPct val="90000"/>
              </a:lnSpc>
            </a:pPr>
            <a:r>
              <a:rPr lang="en-US" altLang="zh-CN" sz="1900">
                <a:latin typeface="Calibri"/>
                <a:ea typeface="宋体"/>
                <a:cs typeface="Calibri"/>
              </a:rPr>
              <a:t>The </a:t>
            </a:r>
            <a:r>
              <a:rPr lang="en-US" altLang="zh-CN" sz="1900" b="1">
                <a:latin typeface="Calibri"/>
                <a:ea typeface="宋体"/>
                <a:cs typeface="Calibri"/>
              </a:rPr>
              <a:t>grep</a:t>
            </a:r>
            <a:r>
              <a:rPr lang="en-US" altLang="zh-CN" sz="1900">
                <a:latin typeface="Calibri"/>
                <a:ea typeface="宋体"/>
                <a:cs typeface="Calibri"/>
              </a:rPr>
              <a:t> tool searches for lines matching a specific pattern.</a:t>
            </a:r>
          </a:p>
          <a:p>
            <a:pPr>
              <a:lnSpc>
                <a:spcPct val="90000"/>
              </a:lnSpc>
            </a:pPr>
            <a:r>
              <a:rPr lang="en-US" altLang="zh-CN" sz="1900">
                <a:latin typeface="Calibri"/>
                <a:ea typeface="宋体"/>
                <a:cs typeface="Calibri"/>
              </a:rPr>
              <a:t>The general form of the </a:t>
            </a:r>
            <a:r>
              <a:rPr lang="en-US" altLang="zh-CN" sz="1900" b="1">
                <a:latin typeface="Calibri"/>
                <a:ea typeface="宋体"/>
                <a:cs typeface="Calibri"/>
              </a:rPr>
              <a:t>grep</a:t>
            </a:r>
            <a:r>
              <a:rPr lang="en-US" altLang="zh-CN" sz="1900">
                <a:latin typeface="Calibri"/>
                <a:ea typeface="宋体"/>
                <a:cs typeface="Calibri"/>
              </a:rPr>
              <a:t> command is:</a:t>
            </a:r>
          </a:p>
          <a:p>
            <a:pPr>
              <a:lnSpc>
                <a:spcPct val="90000"/>
              </a:lnSpc>
              <a:buFont typeface="Wingdings" panose="05000000000000000000" pitchFamily="2" charset="2"/>
              <a:buNone/>
            </a:pPr>
            <a:r>
              <a:rPr lang="en-US" altLang="zh-CN" sz="1900" b="1">
                <a:latin typeface="Calibri"/>
                <a:ea typeface="宋体"/>
                <a:cs typeface="Calibri"/>
              </a:rPr>
              <a:t>		grep pattern files</a:t>
            </a:r>
            <a:endParaRPr lang="en-US" altLang="zh-CN" sz="1900">
              <a:latin typeface="Calibri"/>
              <a:ea typeface="宋体"/>
              <a:cs typeface="Calibri"/>
            </a:endParaRPr>
          </a:p>
          <a:p>
            <a:pPr>
              <a:lnSpc>
                <a:spcPct val="90000"/>
              </a:lnSpc>
            </a:pPr>
            <a:r>
              <a:rPr lang="en-US" altLang="zh-CN" sz="1900">
                <a:latin typeface="Calibri"/>
                <a:ea typeface="宋体"/>
                <a:cs typeface="Calibri"/>
              </a:rPr>
              <a:t>Example:</a:t>
            </a:r>
          </a:p>
          <a:p>
            <a:pPr>
              <a:lnSpc>
                <a:spcPct val="90000"/>
              </a:lnSpc>
              <a:buFont typeface="Wingdings" panose="05000000000000000000" pitchFamily="2" charset="2"/>
              <a:buNone/>
            </a:pPr>
            <a:r>
              <a:rPr lang="en-US" altLang="zh-CN" sz="1900">
                <a:latin typeface="Calibri"/>
                <a:ea typeface="宋体"/>
                <a:cs typeface="Calibri"/>
              </a:rPr>
              <a:t>	linux2 [77]# grep “Jon" *.c</a:t>
            </a:r>
          </a:p>
          <a:p>
            <a:pPr>
              <a:lnSpc>
                <a:spcPct val="90000"/>
              </a:lnSpc>
              <a:buFont typeface="Wingdings" panose="05000000000000000000" pitchFamily="2" charset="2"/>
              <a:buNone/>
            </a:pPr>
            <a:r>
              <a:rPr lang="en-US" altLang="zh-CN" sz="1900">
                <a:latin typeface="Calibri"/>
                <a:ea typeface="宋体"/>
                <a:cs typeface="Calibri"/>
              </a:rPr>
              <a:t>	 </a:t>
            </a:r>
            <a:r>
              <a:rPr lang="en-US" altLang="zh-CN" sz="1900" err="1">
                <a:latin typeface="Calibri"/>
                <a:ea typeface="宋体"/>
                <a:cs typeface="Calibri"/>
              </a:rPr>
              <a:t>projaux.c</a:t>
            </a:r>
            <a:r>
              <a:rPr lang="en-US" altLang="zh-CN" sz="1900">
                <a:latin typeface="Calibri"/>
                <a:ea typeface="宋体"/>
                <a:cs typeface="Calibri"/>
              </a:rPr>
              <a:t>: * Created by: Jon D. Smith</a:t>
            </a:r>
          </a:p>
          <a:p>
            <a:pPr>
              <a:lnSpc>
                <a:spcPct val="90000"/>
              </a:lnSpc>
              <a:buFont typeface="Wingdings" panose="05000000000000000000" pitchFamily="2" charset="2"/>
              <a:buNone/>
            </a:pPr>
            <a:r>
              <a:rPr lang="en-US" altLang="zh-CN" sz="1900">
                <a:latin typeface="Calibri"/>
                <a:ea typeface="宋体"/>
                <a:cs typeface="Calibri"/>
              </a:rPr>
              <a:t>	 </a:t>
            </a:r>
            <a:r>
              <a:rPr lang="en-US" altLang="zh-CN" sz="1900" err="1">
                <a:latin typeface="Calibri"/>
                <a:ea typeface="宋体"/>
                <a:cs typeface="Calibri"/>
              </a:rPr>
              <a:t>projaux.c</a:t>
            </a:r>
            <a:r>
              <a:rPr lang="en-US" altLang="zh-CN" sz="1900">
                <a:latin typeface="Calibri"/>
                <a:ea typeface="宋体"/>
                <a:cs typeface="Calibri"/>
              </a:rPr>
              <a:t>: * Last Modified by: Jon Smith</a:t>
            </a:r>
          </a:p>
          <a:p>
            <a:pPr>
              <a:lnSpc>
                <a:spcPct val="90000"/>
              </a:lnSpc>
            </a:pPr>
            <a:r>
              <a:rPr lang="en-US" altLang="zh-CN" sz="1900">
                <a:latin typeface="Calibri"/>
                <a:ea typeface="宋体"/>
                <a:cs typeface="Calibri"/>
              </a:rPr>
              <a:t>There are also many flags that you can pass into </a:t>
            </a:r>
            <a:r>
              <a:rPr lang="en-US" altLang="zh-CN" sz="1900" b="1">
                <a:latin typeface="Calibri"/>
                <a:ea typeface="宋体"/>
                <a:cs typeface="Calibri"/>
              </a:rPr>
              <a:t>grep</a:t>
            </a:r>
            <a:r>
              <a:rPr lang="en-US" altLang="zh-CN" sz="1900">
                <a:latin typeface="Calibri"/>
                <a:ea typeface="宋体"/>
                <a:cs typeface="Calibri"/>
              </a:rPr>
              <a:t> (for a complete list, see the man pages). </a:t>
            </a:r>
          </a:p>
          <a:p>
            <a:pPr lvl="1" indent="-283210">
              <a:lnSpc>
                <a:spcPct val="90000"/>
              </a:lnSpc>
              <a:buFont typeface="Wingdings" panose="05000000000000000000" pitchFamily="2" charset="2"/>
              <a:buNone/>
            </a:pPr>
            <a:r>
              <a:rPr lang="en-US" altLang="zh-CN" sz="1900">
                <a:latin typeface="Calibri"/>
                <a:ea typeface="宋体"/>
                <a:cs typeface="Calibri"/>
              </a:rPr>
              <a:t>-</a:t>
            </a:r>
            <a:r>
              <a:rPr lang="en-US" altLang="zh-CN" sz="1900" err="1">
                <a:latin typeface="Calibri"/>
                <a:ea typeface="宋体"/>
                <a:cs typeface="Calibri"/>
              </a:rPr>
              <a:t>i</a:t>
            </a:r>
            <a:r>
              <a:rPr lang="en-US" altLang="zh-CN" sz="1900">
                <a:latin typeface="Calibri"/>
                <a:ea typeface="宋体"/>
                <a:cs typeface="Calibri"/>
              </a:rPr>
              <a:t> : searches for the given pattern insensitive to case (matches both uppercase and lowercase)</a:t>
            </a:r>
          </a:p>
          <a:p>
            <a:pPr lvl="1" indent="-283210">
              <a:lnSpc>
                <a:spcPct val="90000"/>
              </a:lnSpc>
              <a:buFont typeface="Wingdings" panose="05000000000000000000" pitchFamily="2" charset="2"/>
              <a:buNone/>
            </a:pPr>
            <a:r>
              <a:rPr lang="en-US" altLang="zh-CN" sz="1900">
                <a:latin typeface="Calibri"/>
                <a:ea typeface="宋体"/>
                <a:cs typeface="Calibri"/>
              </a:rPr>
              <a:t>-n: displays the numbers of the lines that match the target pattern</a:t>
            </a:r>
          </a:p>
          <a:p>
            <a:pPr lvl="1" indent="-283210">
              <a:lnSpc>
                <a:spcPct val="90000"/>
              </a:lnSpc>
              <a:buFont typeface="Wingdings" panose="05000000000000000000" pitchFamily="2" charset="2"/>
              <a:buNone/>
            </a:pPr>
            <a:r>
              <a:rPr lang="en-US" altLang="zh-CN" sz="1900">
                <a:latin typeface="Calibri"/>
                <a:ea typeface="宋体"/>
                <a:cs typeface="Calibri"/>
              </a:rPr>
              <a:t>--recursive: searches from this working directory downward</a:t>
            </a:r>
          </a:p>
        </p:txBody>
      </p:sp>
    </p:spTree>
    <p:extLst>
      <p:ext uri="{BB962C8B-B14F-4D97-AF65-F5344CB8AC3E}">
        <p14:creationId xmlns:p14="http://schemas.microsoft.com/office/powerpoint/2010/main" val="683978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C5C4ABA-27D0-24FF-268A-5A31710CB30A}"/>
              </a:ext>
            </a:extLst>
          </p:cNvPr>
          <p:cNvSpPr>
            <a:spLocks noGrp="1" noRot="1" noChangeArrowheads="1"/>
          </p:cNvSpPr>
          <p:nvPr>
            <p:ph type="title"/>
          </p:nvPr>
        </p:nvSpPr>
        <p:spPr>
          <a:xfrm>
            <a:off x="1985148" y="926089"/>
            <a:ext cx="8229600" cy="792162"/>
          </a:xfrm>
        </p:spPr>
        <p:txBody>
          <a:bodyPr/>
          <a:lstStyle/>
          <a:p>
            <a:r>
              <a:rPr lang="en-US" altLang="zh-CN"/>
              <a:t>grep Example</a:t>
            </a:r>
          </a:p>
        </p:txBody>
      </p:sp>
      <p:sp>
        <p:nvSpPr>
          <p:cNvPr id="16387" name="Rectangle 3">
            <a:extLst>
              <a:ext uri="{FF2B5EF4-FFF2-40B4-BE49-F238E27FC236}">
                <a16:creationId xmlns:a16="http://schemas.microsoft.com/office/drawing/2014/main" id="{D29B6ABF-5FF1-E746-3290-C768E277549B}"/>
              </a:ext>
            </a:extLst>
          </p:cNvPr>
          <p:cNvSpPr>
            <a:spLocks noGrp="1" noChangeArrowheads="1"/>
          </p:cNvSpPr>
          <p:nvPr>
            <p:ph type="body" idx="1"/>
          </p:nvPr>
        </p:nvSpPr>
        <p:spPr>
          <a:xfrm>
            <a:off x="457200" y="2269812"/>
            <a:ext cx="8229600" cy="4283388"/>
          </a:xfrm>
        </p:spPr>
        <p:txBody>
          <a:bodyPr vert="horz" lIns="91440" tIns="45720" rIns="91440" bIns="45720" rtlCol="0" anchor="t">
            <a:noAutofit/>
          </a:bodyPr>
          <a:lstStyle/>
          <a:p>
            <a:pPr>
              <a:lnSpc>
                <a:spcPct val="80000"/>
              </a:lnSpc>
            </a:pPr>
            <a:r>
              <a:rPr lang="en-US" altLang="zh-CN" sz="1500">
                <a:latin typeface="Calibri"/>
                <a:ea typeface="宋体"/>
                <a:cs typeface="Calibri"/>
              </a:rPr>
              <a:t>Example:</a:t>
            </a:r>
          </a:p>
          <a:p>
            <a:pPr>
              <a:lnSpc>
                <a:spcPct val="80000"/>
              </a:lnSpc>
              <a:buFont typeface="Wingdings" panose="05000000000000000000" pitchFamily="2" charset="2"/>
              <a:buNone/>
            </a:pPr>
            <a:r>
              <a:rPr lang="en-US" altLang="zh-CN" sz="1500">
                <a:latin typeface="Calibri"/>
                <a:ea typeface="宋体"/>
                <a:cs typeface="Calibri"/>
              </a:rPr>
              <a:t>	</a:t>
            </a:r>
            <a:r>
              <a:rPr lang="en-US" altLang="zh-CN" sz="1500" b="1">
                <a:latin typeface="Calibri"/>
                <a:ea typeface="宋体"/>
                <a:cs typeface="Calibri"/>
              </a:rPr>
              <a:t>linux2 [78]# grep "Jon" *.c –</a:t>
            </a:r>
            <a:r>
              <a:rPr lang="en-US" altLang="zh-CN" sz="1500" b="1" err="1">
                <a:latin typeface="Calibri"/>
                <a:ea typeface="宋体"/>
                <a:cs typeface="Calibri"/>
              </a:rPr>
              <a:t>i</a:t>
            </a:r>
            <a:endParaRPr lang="en-US" altLang="zh-CN" sz="1500" b="1">
              <a:latin typeface="Calibri"/>
              <a:ea typeface="宋体"/>
              <a:cs typeface="Calibri"/>
            </a:endParaRPr>
          </a:p>
          <a:p>
            <a:pPr>
              <a:lnSpc>
                <a:spcPct val="80000"/>
              </a:lnSpc>
              <a:buFont typeface="Wingdings" panose="05000000000000000000" pitchFamily="2" charset="2"/>
              <a:buNone/>
            </a:pPr>
            <a:r>
              <a:rPr lang="en-US" altLang="zh-CN" sz="1500">
                <a:latin typeface="Calibri"/>
                <a:ea typeface="宋体"/>
                <a:cs typeface="Calibri"/>
              </a:rPr>
              <a:t>	 </a:t>
            </a:r>
            <a:r>
              <a:rPr lang="en-US" altLang="zh-CN" sz="1500" err="1">
                <a:latin typeface="Calibri"/>
                <a:ea typeface="宋体"/>
                <a:cs typeface="Calibri"/>
              </a:rPr>
              <a:t>proj.c</a:t>
            </a:r>
            <a:r>
              <a:rPr lang="en-US" altLang="zh-CN" sz="1500">
                <a:latin typeface="Calibri"/>
                <a:ea typeface="宋体"/>
                <a:cs typeface="Calibri"/>
              </a:rPr>
              <a:t>: * Created by: JON D. SMITH</a:t>
            </a:r>
          </a:p>
          <a:p>
            <a:pPr>
              <a:lnSpc>
                <a:spcPct val="80000"/>
              </a:lnSpc>
              <a:buFont typeface="Wingdings" panose="05000000000000000000" pitchFamily="2" charset="2"/>
              <a:buNone/>
            </a:pPr>
            <a:r>
              <a:rPr lang="en-US" altLang="zh-CN" sz="1500">
                <a:latin typeface="Calibri"/>
                <a:ea typeface="宋体"/>
                <a:cs typeface="Calibri"/>
              </a:rPr>
              <a:t>	 </a:t>
            </a:r>
            <a:r>
              <a:rPr lang="en-US" altLang="zh-CN" sz="1500" err="1">
                <a:latin typeface="Calibri"/>
                <a:ea typeface="宋体"/>
                <a:cs typeface="Calibri"/>
              </a:rPr>
              <a:t>projaux.c</a:t>
            </a:r>
            <a:r>
              <a:rPr lang="en-US" altLang="zh-CN" sz="1500">
                <a:latin typeface="Calibri"/>
                <a:ea typeface="宋体"/>
                <a:cs typeface="Calibri"/>
              </a:rPr>
              <a:t>: * Created by: Jonathan D. Smith</a:t>
            </a:r>
          </a:p>
          <a:p>
            <a:pPr>
              <a:lnSpc>
                <a:spcPct val="80000"/>
              </a:lnSpc>
              <a:buFont typeface="Wingdings" panose="05000000000000000000" pitchFamily="2" charset="2"/>
              <a:buNone/>
            </a:pPr>
            <a:r>
              <a:rPr lang="en-US" altLang="zh-CN" sz="1500">
                <a:latin typeface="Calibri"/>
                <a:ea typeface="宋体"/>
                <a:cs typeface="Calibri"/>
              </a:rPr>
              <a:t>	 </a:t>
            </a:r>
            <a:r>
              <a:rPr lang="en-US" altLang="zh-CN" sz="1500" err="1">
                <a:latin typeface="Calibri"/>
                <a:ea typeface="宋体"/>
                <a:cs typeface="Calibri"/>
              </a:rPr>
              <a:t>projaux.c</a:t>
            </a:r>
            <a:r>
              <a:rPr lang="en-US" altLang="zh-CN" sz="1500">
                <a:latin typeface="Calibri"/>
                <a:ea typeface="宋体"/>
                <a:cs typeface="Calibri"/>
              </a:rPr>
              <a:t>: * Last Modified by: Jonathan D. Smith</a:t>
            </a:r>
          </a:p>
          <a:p>
            <a:pPr>
              <a:lnSpc>
                <a:spcPct val="80000"/>
              </a:lnSpc>
              <a:buFont typeface="Wingdings" panose="05000000000000000000" pitchFamily="2" charset="2"/>
              <a:buNone/>
            </a:pPr>
            <a:r>
              <a:rPr lang="en-US" altLang="zh-CN" sz="1500">
                <a:latin typeface="Calibri"/>
                <a:ea typeface="宋体"/>
                <a:cs typeface="Calibri"/>
              </a:rPr>
              <a:t>	</a:t>
            </a:r>
            <a:r>
              <a:rPr lang="en-US" altLang="zh-CN" sz="1500" b="1">
                <a:latin typeface="Calibri"/>
                <a:ea typeface="宋体"/>
                <a:cs typeface="Calibri"/>
              </a:rPr>
              <a:t>linux2 [79]# grep “Jon" *.c –n</a:t>
            </a:r>
          </a:p>
          <a:p>
            <a:pPr>
              <a:lnSpc>
                <a:spcPct val="80000"/>
              </a:lnSpc>
              <a:buFont typeface="Wingdings" panose="05000000000000000000" pitchFamily="2" charset="2"/>
              <a:buNone/>
            </a:pPr>
            <a:r>
              <a:rPr lang="en-US" altLang="zh-CN" sz="1500">
                <a:latin typeface="Calibri"/>
                <a:ea typeface="宋体"/>
                <a:cs typeface="Calibri"/>
              </a:rPr>
              <a:t>	 projaux.c:3: * Created by: Jon D. Smith</a:t>
            </a:r>
          </a:p>
          <a:p>
            <a:pPr>
              <a:lnSpc>
                <a:spcPct val="80000"/>
              </a:lnSpc>
              <a:buFont typeface="Wingdings" panose="05000000000000000000" pitchFamily="2" charset="2"/>
              <a:buNone/>
            </a:pPr>
            <a:r>
              <a:rPr lang="en-US" altLang="zh-CN" sz="1500">
                <a:latin typeface="Calibri"/>
                <a:ea typeface="宋体"/>
                <a:cs typeface="Calibri"/>
              </a:rPr>
              <a:t>	 projaux.c:6: * Last Modified by: Jonathan D. Smith</a:t>
            </a:r>
          </a:p>
          <a:p>
            <a:pPr>
              <a:lnSpc>
                <a:spcPct val="80000"/>
              </a:lnSpc>
              <a:buFont typeface="Wingdings" panose="05000000000000000000" pitchFamily="2" charset="2"/>
              <a:buNone/>
            </a:pPr>
            <a:r>
              <a:rPr lang="en-US" altLang="zh-CN" sz="1500">
                <a:latin typeface="Calibri"/>
                <a:ea typeface="宋体"/>
                <a:cs typeface="Calibri"/>
              </a:rPr>
              <a:t>	</a:t>
            </a:r>
            <a:r>
              <a:rPr lang="en-US" altLang="zh-CN" sz="1500" b="1">
                <a:latin typeface="Calibri"/>
                <a:ea typeface="宋体"/>
                <a:cs typeface="Calibri"/>
              </a:rPr>
              <a:t>linux2 [85]# grep “Jon" . --recursive</a:t>
            </a:r>
          </a:p>
          <a:p>
            <a:pPr>
              <a:lnSpc>
                <a:spcPct val="80000"/>
              </a:lnSpc>
              <a:buFont typeface="Wingdings" panose="05000000000000000000" pitchFamily="2" charset="2"/>
              <a:buNone/>
            </a:pPr>
            <a:r>
              <a:rPr lang="en-US" altLang="zh-CN" sz="1500">
                <a:latin typeface="Calibri"/>
                <a:ea typeface="宋体"/>
                <a:cs typeface="Calibri"/>
              </a:rPr>
              <a:t>	 ./</a:t>
            </a:r>
            <a:r>
              <a:rPr lang="en-US" altLang="zh-CN" sz="1500" err="1">
                <a:latin typeface="Calibri"/>
                <a:ea typeface="宋体"/>
                <a:cs typeface="Calibri"/>
              </a:rPr>
              <a:t>avg.c</a:t>
            </a:r>
            <a:r>
              <a:rPr lang="en-US" altLang="zh-CN" sz="1500">
                <a:latin typeface="Calibri"/>
                <a:ea typeface="宋体"/>
                <a:cs typeface="Calibri"/>
              </a:rPr>
              <a:t>: * Created by: Jonathan D. Smith</a:t>
            </a:r>
          </a:p>
          <a:p>
            <a:pPr>
              <a:lnSpc>
                <a:spcPct val="80000"/>
              </a:lnSpc>
              <a:buNone/>
            </a:pPr>
            <a:r>
              <a:rPr lang="en-US" altLang="zh-CN" sz="1500">
                <a:latin typeface="Calibri"/>
                <a:ea typeface="宋体"/>
                <a:cs typeface="Calibri"/>
              </a:rPr>
              <a:t>	 ./</a:t>
            </a:r>
            <a:r>
              <a:rPr lang="en-US" altLang="zh-CN" sz="1500" err="1">
                <a:latin typeface="Calibri"/>
                <a:ea typeface="宋体"/>
                <a:cs typeface="Calibri"/>
              </a:rPr>
              <a:t>coredump.c</a:t>
            </a:r>
            <a:r>
              <a:rPr lang="en-US" altLang="zh-CN" sz="1500">
                <a:latin typeface="Calibri"/>
                <a:ea typeface="宋体"/>
                <a:cs typeface="Calibri"/>
              </a:rPr>
              <a:t>: * Created by: Jon D. Smith </a:t>
            </a:r>
          </a:p>
          <a:p>
            <a:pPr>
              <a:lnSpc>
                <a:spcPct val="80000"/>
              </a:lnSpc>
              <a:buFont typeface="Wingdings" panose="05000000000000000000" pitchFamily="2" charset="2"/>
              <a:buNone/>
            </a:pPr>
            <a:r>
              <a:rPr lang="en-US" altLang="zh-CN" sz="1500">
                <a:latin typeface="Calibri"/>
                <a:ea typeface="宋体"/>
                <a:cs typeface="Calibri"/>
              </a:rPr>
              <a:t>	 ./dir1/</a:t>
            </a:r>
            <a:r>
              <a:rPr lang="en-US" altLang="zh-CN" sz="1500" err="1">
                <a:latin typeface="Calibri"/>
                <a:ea typeface="宋体"/>
                <a:cs typeface="Calibri"/>
              </a:rPr>
              <a:t>hello.c</a:t>
            </a:r>
            <a:r>
              <a:rPr lang="en-US" altLang="zh-CN" sz="1500">
                <a:latin typeface="Calibri"/>
                <a:ea typeface="宋体"/>
                <a:cs typeface="Calibri"/>
              </a:rPr>
              <a:t>: * Created by: Jonathan D. Smith</a:t>
            </a:r>
          </a:p>
          <a:p>
            <a:pPr>
              <a:lnSpc>
                <a:spcPct val="80000"/>
              </a:lnSpc>
              <a:buFont typeface="Wingdings" panose="05000000000000000000" pitchFamily="2" charset="2"/>
              <a:buNone/>
            </a:pPr>
            <a:r>
              <a:rPr lang="en-US" altLang="zh-CN" sz="1500">
                <a:latin typeface="Calibri"/>
                <a:ea typeface="宋体"/>
                <a:cs typeface="Calibri"/>
              </a:rPr>
              <a:t>	 ./dir3/</a:t>
            </a:r>
            <a:r>
              <a:rPr lang="en-US" altLang="zh-CN" sz="1500" err="1">
                <a:latin typeface="Calibri"/>
                <a:ea typeface="宋体"/>
                <a:cs typeface="Calibri"/>
              </a:rPr>
              <a:t>projaux.c</a:t>
            </a:r>
            <a:r>
              <a:rPr lang="en-US" altLang="zh-CN" sz="1500">
                <a:latin typeface="Calibri"/>
                <a:ea typeface="宋体"/>
                <a:cs typeface="Calibri"/>
              </a:rPr>
              <a:t>: * Created by: Jonathan Smith</a:t>
            </a:r>
          </a:p>
          <a:p>
            <a:pPr>
              <a:lnSpc>
                <a:spcPct val="80000"/>
              </a:lnSpc>
              <a:buFont typeface="Wingdings" panose="05000000000000000000" pitchFamily="2" charset="2"/>
              <a:buNone/>
            </a:pPr>
            <a:r>
              <a:rPr lang="en-US" altLang="zh-CN" sz="1500">
                <a:latin typeface="Calibri"/>
                <a:ea typeface="宋体"/>
                <a:cs typeface="Calibri"/>
              </a:rPr>
              <a:t>	 ./dir3/</a:t>
            </a:r>
            <a:r>
              <a:rPr lang="en-US" altLang="zh-CN" sz="1500" err="1">
                <a:latin typeface="Calibri"/>
                <a:ea typeface="宋体"/>
                <a:cs typeface="Calibri"/>
              </a:rPr>
              <a:t>projaux.c</a:t>
            </a:r>
            <a:r>
              <a:rPr lang="en-US" altLang="zh-CN" sz="1500">
                <a:latin typeface="Calibri"/>
                <a:ea typeface="宋体"/>
                <a:cs typeface="Calibri"/>
              </a:rPr>
              <a:t>: * Last Modified by: Jonathan Smith</a:t>
            </a:r>
          </a:p>
          <a:p>
            <a:pPr>
              <a:lnSpc>
                <a:spcPct val="80000"/>
              </a:lnSpc>
              <a:buFont typeface="Wingdings" panose="05000000000000000000" pitchFamily="2" charset="2"/>
              <a:buNone/>
            </a:pPr>
            <a:r>
              <a:rPr lang="en-US" altLang="zh-CN" sz="1500">
                <a:latin typeface="Calibri"/>
                <a:ea typeface="宋体"/>
                <a:cs typeface="Calibri"/>
              </a:rPr>
              <a:t>	 ./dir3/</a:t>
            </a:r>
            <a:r>
              <a:rPr lang="en-US" altLang="zh-CN" sz="1500" err="1">
                <a:latin typeface="Calibri"/>
                <a:ea typeface="宋体"/>
                <a:cs typeface="Calibri"/>
              </a:rPr>
              <a:t>projaux.h</a:t>
            </a:r>
            <a:r>
              <a:rPr lang="en-US" altLang="zh-CN" sz="1500">
                <a:latin typeface="Calibri"/>
                <a:ea typeface="宋体"/>
                <a:cs typeface="Calibri"/>
              </a:rPr>
              <a:t>: * Created by: Jon Smith</a:t>
            </a:r>
          </a:p>
          <a:p>
            <a:pPr>
              <a:lnSpc>
                <a:spcPct val="80000"/>
              </a:lnSpc>
              <a:buFont typeface="Wingdings" panose="05000000000000000000" pitchFamily="2" charset="2"/>
              <a:buNone/>
            </a:pPr>
            <a:r>
              <a:rPr lang="en-US" altLang="zh-CN" sz="1500">
                <a:latin typeface="Calibri"/>
                <a:ea typeface="宋体"/>
                <a:cs typeface="Calibri"/>
              </a:rPr>
              <a:t>	 ./dir3/</a:t>
            </a:r>
            <a:r>
              <a:rPr lang="en-US" altLang="zh-CN" sz="1500" err="1">
                <a:latin typeface="Calibri"/>
                <a:ea typeface="宋体"/>
                <a:cs typeface="Calibri"/>
              </a:rPr>
              <a:t>projaux.h</a:t>
            </a:r>
            <a:r>
              <a:rPr lang="en-US" altLang="zh-CN" sz="1500">
                <a:latin typeface="Calibri"/>
                <a:ea typeface="宋体"/>
                <a:cs typeface="Calibri"/>
              </a:rPr>
              <a:t>: * Last Modified by: Jon Smith</a:t>
            </a:r>
          </a:p>
          <a:p>
            <a:pPr>
              <a:lnSpc>
                <a:spcPct val="80000"/>
              </a:lnSpc>
              <a:buFont typeface="Wingdings" panose="05000000000000000000" pitchFamily="2" charset="2"/>
              <a:buNone/>
            </a:pPr>
            <a:r>
              <a:rPr lang="en-US" altLang="zh-CN" sz="1500">
                <a:latin typeface="Calibri"/>
                <a:ea typeface="宋体"/>
                <a:cs typeface="Calibri"/>
              </a:rPr>
              <a:t>	 ./</a:t>
            </a:r>
            <a:r>
              <a:rPr lang="en-US" altLang="zh-CN" sz="1500" err="1">
                <a:latin typeface="Calibri"/>
                <a:ea typeface="宋体"/>
                <a:cs typeface="Calibri"/>
              </a:rPr>
              <a:t>foo.c</a:t>
            </a:r>
            <a:r>
              <a:rPr lang="en-US" altLang="zh-CN" sz="1500">
                <a:latin typeface="Calibri"/>
                <a:ea typeface="宋体"/>
                <a:cs typeface="Calibri"/>
              </a:rPr>
              <a:t>: * Created by: Jonathan D. Smith</a:t>
            </a:r>
          </a:p>
          <a:p>
            <a:pPr>
              <a:lnSpc>
                <a:spcPct val="80000"/>
              </a:lnSpc>
              <a:buFont typeface="Wingdings" panose="05000000000000000000" pitchFamily="2" charset="2"/>
              <a:buNone/>
            </a:pPr>
            <a:r>
              <a:rPr lang="en-US" altLang="zh-CN" sz="1500">
                <a:latin typeface="Calibri"/>
                <a:ea typeface="宋体"/>
                <a:cs typeface="Calibri"/>
              </a:rPr>
              <a:t>	 ./</a:t>
            </a:r>
            <a:r>
              <a:rPr lang="en-US" altLang="zh-CN" sz="1500" err="1">
                <a:latin typeface="Calibri"/>
                <a:ea typeface="宋体"/>
                <a:cs typeface="Calibri"/>
              </a:rPr>
              <a:t>hello.c</a:t>
            </a:r>
            <a:r>
              <a:rPr lang="en-US" altLang="zh-CN" sz="1500">
                <a:latin typeface="Calibri"/>
                <a:ea typeface="宋体"/>
                <a:cs typeface="Calibri"/>
              </a:rPr>
              <a:t>: * Created by: Jonathan D. Smith</a:t>
            </a:r>
          </a:p>
          <a:p>
            <a:pPr>
              <a:lnSpc>
                <a:spcPct val="80000"/>
              </a:lnSpc>
            </a:pPr>
            <a:endParaRPr lang="en-US" altLang="zh-CN" sz="1500">
              <a:latin typeface="Calibri"/>
              <a:ea typeface="宋体"/>
              <a:cs typeface="Calibri"/>
            </a:endParaRPr>
          </a:p>
        </p:txBody>
      </p:sp>
    </p:spTree>
    <p:extLst>
      <p:ext uri="{BB962C8B-B14F-4D97-AF65-F5344CB8AC3E}">
        <p14:creationId xmlns:p14="http://schemas.microsoft.com/office/powerpoint/2010/main" val="36600415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24D847EC-5EAD-779D-E1D6-68A18D31782B}"/>
              </a:ext>
            </a:extLst>
          </p:cNvPr>
          <p:cNvSpPr>
            <a:spLocks noGrp="1" noRot="1" noChangeArrowheads="1"/>
          </p:cNvSpPr>
          <p:nvPr>
            <p:ph type="title"/>
          </p:nvPr>
        </p:nvSpPr>
        <p:spPr/>
        <p:txBody>
          <a:bodyPr/>
          <a:lstStyle/>
          <a:p>
            <a:r>
              <a:rPr lang="en-US" altLang="zh-CN"/>
              <a:t>UNIX Tools: find</a:t>
            </a:r>
          </a:p>
        </p:txBody>
      </p:sp>
      <p:sp>
        <p:nvSpPr>
          <p:cNvPr id="19459" name="Rectangle 3">
            <a:extLst>
              <a:ext uri="{FF2B5EF4-FFF2-40B4-BE49-F238E27FC236}">
                <a16:creationId xmlns:a16="http://schemas.microsoft.com/office/drawing/2014/main" id="{3CE20BDD-8AF2-67BB-E624-C9493BF1CEF0}"/>
              </a:ext>
            </a:extLst>
          </p:cNvPr>
          <p:cNvSpPr>
            <a:spLocks noGrp="1" noChangeArrowheads="1"/>
          </p:cNvSpPr>
          <p:nvPr>
            <p:ph type="body" idx="1"/>
          </p:nvPr>
        </p:nvSpPr>
        <p:spPr>
          <a:xfrm>
            <a:off x="658558" y="2642521"/>
            <a:ext cx="8229600" cy="4953000"/>
          </a:xfrm>
        </p:spPr>
        <p:txBody>
          <a:bodyPr vert="horz" lIns="91440" tIns="45720" rIns="91440" bIns="45720" rtlCol="0" anchor="t">
            <a:normAutofit/>
          </a:bodyPr>
          <a:lstStyle/>
          <a:p>
            <a:pPr>
              <a:lnSpc>
                <a:spcPct val="90000"/>
              </a:lnSpc>
            </a:pPr>
            <a:r>
              <a:rPr lang="en-US" altLang="zh-CN" sz="1600">
                <a:latin typeface="Calibri"/>
                <a:ea typeface="宋体"/>
                <a:cs typeface="Calibri"/>
              </a:rPr>
              <a:t>The </a:t>
            </a:r>
            <a:r>
              <a:rPr lang="en-US" altLang="zh-CN" sz="1600" b="1">
                <a:latin typeface="Calibri"/>
                <a:ea typeface="宋体"/>
                <a:cs typeface="Calibri"/>
              </a:rPr>
              <a:t>find</a:t>
            </a:r>
            <a:r>
              <a:rPr lang="en-US" altLang="zh-CN" sz="1600">
                <a:latin typeface="Calibri"/>
                <a:ea typeface="宋体"/>
                <a:cs typeface="Calibri"/>
              </a:rPr>
              <a:t> tool searches for files in a directory hierarchy.</a:t>
            </a:r>
          </a:p>
          <a:p>
            <a:pPr>
              <a:lnSpc>
                <a:spcPct val="90000"/>
              </a:lnSpc>
            </a:pPr>
            <a:r>
              <a:rPr lang="en-US" altLang="zh-CN" sz="1600">
                <a:latin typeface="Calibri"/>
                <a:ea typeface="宋体"/>
                <a:cs typeface="Calibri"/>
              </a:rPr>
              <a:t>The general form for the find command is:</a:t>
            </a:r>
            <a:endParaRPr lang="en-US" altLang="zh-CN" sz="1600" b="1">
              <a:latin typeface="Calibri"/>
              <a:ea typeface="宋体"/>
              <a:cs typeface="Calibri"/>
            </a:endParaRPr>
          </a:p>
          <a:p>
            <a:pPr>
              <a:lnSpc>
                <a:spcPct val="90000"/>
              </a:lnSpc>
              <a:buFont typeface="Wingdings" panose="05000000000000000000" pitchFamily="2" charset="2"/>
              <a:buNone/>
            </a:pPr>
            <a:r>
              <a:rPr lang="en-US" altLang="zh-CN" sz="1600" b="1">
                <a:latin typeface="Calibri"/>
                <a:ea typeface="宋体"/>
                <a:cs typeface="Calibri"/>
              </a:rPr>
              <a:t>		find path conditions</a:t>
            </a:r>
            <a:endParaRPr lang="en-US" altLang="zh-CN" sz="1600">
              <a:latin typeface="Calibri"/>
              <a:ea typeface="宋体"/>
              <a:cs typeface="Calibri"/>
            </a:endParaRPr>
          </a:p>
          <a:p>
            <a:pPr>
              <a:lnSpc>
                <a:spcPct val="90000"/>
              </a:lnSpc>
            </a:pPr>
            <a:r>
              <a:rPr lang="en-US" altLang="zh-CN" sz="1600">
                <a:latin typeface="Calibri"/>
                <a:ea typeface="宋体"/>
                <a:cs typeface="Calibri"/>
              </a:rPr>
              <a:t>There are many conditions that you can check for (for a complete list see the man pages). </a:t>
            </a:r>
          </a:p>
          <a:p>
            <a:pPr lvl="1" indent="-283210">
              <a:lnSpc>
                <a:spcPct val="90000"/>
              </a:lnSpc>
              <a:buFont typeface="Wingdings" panose="05000000000000000000" pitchFamily="2" charset="2"/>
              <a:buNone/>
            </a:pPr>
            <a:r>
              <a:rPr lang="en-US" altLang="zh-CN">
                <a:latin typeface="Calibri"/>
                <a:ea typeface="宋体"/>
                <a:cs typeface="Calibri"/>
              </a:rPr>
              <a:t>-name: look for files names that match a given pattern</a:t>
            </a:r>
          </a:p>
          <a:p>
            <a:pPr lvl="1" indent="-283210">
              <a:lnSpc>
                <a:spcPct val="90000"/>
              </a:lnSpc>
              <a:buFont typeface="Wingdings" panose="05000000000000000000" pitchFamily="2" charset="2"/>
              <a:buNone/>
            </a:pPr>
            <a:r>
              <a:rPr lang="en-US" altLang="zh-CN">
                <a:latin typeface="Calibri"/>
                <a:ea typeface="宋体"/>
                <a:cs typeface="Calibri"/>
              </a:rPr>
              <a:t>-</a:t>
            </a:r>
            <a:r>
              <a:rPr lang="en-US" altLang="zh-CN" err="1">
                <a:latin typeface="Calibri"/>
                <a:ea typeface="宋体"/>
                <a:cs typeface="Calibri"/>
              </a:rPr>
              <a:t>iname</a:t>
            </a:r>
            <a:r>
              <a:rPr lang="en-US" altLang="zh-CN">
                <a:latin typeface="Calibri"/>
                <a:ea typeface="宋体"/>
                <a:cs typeface="Calibri"/>
              </a:rPr>
              <a:t>: does case-insensitive name matching</a:t>
            </a:r>
          </a:p>
          <a:p>
            <a:pPr>
              <a:lnSpc>
                <a:spcPct val="90000"/>
              </a:lnSpc>
            </a:pPr>
            <a:r>
              <a:rPr lang="en-US" altLang="zh-CN" sz="1600">
                <a:latin typeface="Calibri"/>
                <a:ea typeface="宋体"/>
                <a:cs typeface="Calibri"/>
              </a:rPr>
              <a:t>Example:</a:t>
            </a:r>
          </a:p>
          <a:p>
            <a:pPr lvl="1" indent="-283210">
              <a:lnSpc>
                <a:spcPct val="90000"/>
              </a:lnSpc>
              <a:buFont typeface="Wingdings" panose="05000000000000000000" pitchFamily="2" charset="2"/>
              <a:buNone/>
            </a:pPr>
            <a:r>
              <a:rPr lang="en-US" altLang="zh-CN">
                <a:latin typeface="Calibri"/>
                <a:ea typeface="宋体"/>
                <a:cs typeface="Calibri"/>
              </a:rPr>
              <a:t>linux2 [95]# find . -name image.jpg ./dir1/subdir1/</a:t>
            </a:r>
            <a:r>
              <a:rPr lang="en-US" altLang="zh-CN" err="1">
                <a:latin typeface="Calibri"/>
                <a:ea typeface="宋体"/>
                <a:cs typeface="Calibri"/>
              </a:rPr>
              <a:t>subsubdir</a:t>
            </a:r>
            <a:r>
              <a:rPr lang="en-US" altLang="zh-CN">
                <a:latin typeface="Calibri"/>
                <a:ea typeface="宋体"/>
                <a:cs typeface="Calibri"/>
              </a:rPr>
              <a:t>/image.jpg</a:t>
            </a:r>
          </a:p>
          <a:p>
            <a:pPr lvl="1" indent="-283210">
              <a:lnSpc>
                <a:spcPct val="90000"/>
              </a:lnSpc>
              <a:buFont typeface="Wingdings" panose="05000000000000000000" pitchFamily="2" charset="2"/>
              <a:buNone/>
            </a:pPr>
            <a:r>
              <a:rPr lang="en-US" altLang="zh-CN">
                <a:latin typeface="Calibri"/>
                <a:ea typeface="宋体"/>
                <a:cs typeface="Calibri"/>
              </a:rPr>
              <a:t>linux2 [96]# find . -name image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763F2A0-7B90-1A2F-C343-B4CB9DBACE40}"/>
              </a:ext>
            </a:extLst>
          </p:cNvPr>
          <p:cNvSpPr>
            <a:spLocks noGrp="1" noRot="1" noChangeArrowheads="1"/>
          </p:cNvSpPr>
          <p:nvPr>
            <p:ph type="title"/>
          </p:nvPr>
        </p:nvSpPr>
        <p:spPr/>
        <p:txBody>
          <a:bodyPr/>
          <a:lstStyle/>
          <a:p>
            <a:r>
              <a:rPr lang="en-US" altLang="zh-CN" sz="4000"/>
              <a:t>IO Redirection:</a:t>
            </a:r>
            <a:br>
              <a:rPr lang="en-US" altLang="zh-CN" sz="4000"/>
            </a:br>
            <a:r>
              <a:rPr lang="en-US" altLang="zh-CN" sz="4000"/>
              <a:t>stdin, stdout, and stderr</a:t>
            </a:r>
          </a:p>
        </p:txBody>
      </p:sp>
      <p:sp>
        <p:nvSpPr>
          <p:cNvPr id="20483" name="Rectangle 3">
            <a:extLst>
              <a:ext uri="{FF2B5EF4-FFF2-40B4-BE49-F238E27FC236}">
                <a16:creationId xmlns:a16="http://schemas.microsoft.com/office/drawing/2014/main" id="{DC28F973-317A-564F-EBC8-15A9FAFA1261}"/>
              </a:ext>
            </a:extLst>
          </p:cNvPr>
          <p:cNvSpPr>
            <a:spLocks noGrp="1" noChangeArrowheads="1"/>
          </p:cNvSpPr>
          <p:nvPr>
            <p:ph type="body" idx="1"/>
          </p:nvPr>
        </p:nvSpPr>
        <p:spPr>
          <a:xfrm>
            <a:off x="509046" y="2489200"/>
            <a:ext cx="8489124" cy="3530600"/>
          </a:xfrm>
        </p:spPr>
        <p:txBody>
          <a:bodyPr vert="horz" lIns="91440" tIns="45720" rIns="91440" bIns="45720" rtlCol="0" anchor="t">
            <a:normAutofit fontScale="92500" lnSpcReduction="10000"/>
          </a:bodyPr>
          <a:lstStyle/>
          <a:p>
            <a:r>
              <a:rPr lang="en-US" altLang="zh-CN" sz="2800">
                <a:latin typeface="Calibri"/>
                <a:ea typeface="宋体"/>
                <a:cs typeface="Calibri"/>
              </a:rPr>
              <a:t>If you are familiar with C programming, you will remember </a:t>
            </a:r>
            <a:r>
              <a:rPr lang="en-US" altLang="zh-CN" sz="2800" err="1">
                <a:latin typeface="Calibri"/>
                <a:ea typeface="宋体"/>
                <a:cs typeface="Calibri"/>
              </a:rPr>
              <a:t>scanf</a:t>
            </a:r>
            <a:r>
              <a:rPr lang="en-US" altLang="zh-CN" sz="2800">
                <a:latin typeface="Calibri"/>
                <a:ea typeface="宋体"/>
                <a:cs typeface="Calibri"/>
              </a:rPr>
              <a:t> and </a:t>
            </a:r>
            <a:r>
              <a:rPr lang="en-US" altLang="zh-CN" sz="2800" err="1">
                <a:latin typeface="Calibri"/>
                <a:ea typeface="宋体"/>
                <a:cs typeface="Calibri"/>
              </a:rPr>
              <a:t>printf</a:t>
            </a:r>
            <a:r>
              <a:rPr lang="en-US" altLang="zh-CN" sz="2800">
                <a:latin typeface="Calibri"/>
                <a:ea typeface="宋体"/>
                <a:cs typeface="Calibri"/>
              </a:rPr>
              <a:t>.</a:t>
            </a:r>
          </a:p>
          <a:p>
            <a:r>
              <a:rPr lang="en-US" altLang="zh-CN" sz="2800">
                <a:latin typeface="Calibri"/>
                <a:ea typeface="宋体"/>
                <a:cs typeface="Calibri"/>
              </a:rPr>
              <a:t>For now it is sufficient to say:</a:t>
            </a:r>
          </a:p>
          <a:p>
            <a:pPr lvl="1" indent="-283210"/>
            <a:r>
              <a:rPr lang="en-US" altLang="zh-CN" sz="2400" err="1">
                <a:latin typeface="Calibri"/>
                <a:ea typeface="宋体"/>
                <a:cs typeface="Calibri"/>
              </a:rPr>
              <a:t>scanf</a:t>
            </a:r>
            <a:r>
              <a:rPr lang="en-US" altLang="zh-CN" sz="2400">
                <a:latin typeface="Calibri"/>
                <a:ea typeface="宋体"/>
                <a:cs typeface="Calibri"/>
              </a:rPr>
              <a:t> reads from stdin (the keyboard)</a:t>
            </a:r>
          </a:p>
          <a:p>
            <a:pPr lvl="1" indent="-283210"/>
            <a:r>
              <a:rPr lang="en-US" altLang="zh-CN" sz="2400" err="1">
                <a:latin typeface="Calibri"/>
                <a:ea typeface="宋体"/>
                <a:cs typeface="Calibri"/>
              </a:rPr>
              <a:t>printf</a:t>
            </a:r>
            <a:r>
              <a:rPr lang="en-US" altLang="zh-CN" sz="2400">
                <a:latin typeface="Calibri"/>
                <a:ea typeface="宋体"/>
                <a:cs typeface="Calibri"/>
              </a:rPr>
              <a:t> writes out to </a:t>
            </a:r>
            <a:r>
              <a:rPr lang="en-US" altLang="zh-CN" sz="2400" err="1">
                <a:latin typeface="Calibri"/>
                <a:ea typeface="宋体"/>
                <a:cs typeface="Calibri"/>
              </a:rPr>
              <a:t>stdout</a:t>
            </a:r>
            <a:r>
              <a:rPr lang="en-US" altLang="zh-CN" sz="2400">
                <a:latin typeface="Calibri"/>
                <a:ea typeface="宋体"/>
                <a:cs typeface="Calibri"/>
              </a:rPr>
              <a:t> (the screen via the console)</a:t>
            </a:r>
          </a:p>
          <a:p>
            <a:r>
              <a:rPr lang="en-US" altLang="zh-CN" sz="2800">
                <a:latin typeface="Calibri"/>
                <a:ea typeface="宋体"/>
                <a:cs typeface="Calibri"/>
              </a:rPr>
              <a:t>UNIX systems provide a facility of redirection that allow us to read from and write to places other than these defaults of the keyboard and the screen.</a:t>
            </a:r>
          </a:p>
        </p:txBody>
      </p:sp>
    </p:spTree>
    <p:extLst>
      <p:ext uri="{BB962C8B-B14F-4D97-AF65-F5344CB8AC3E}">
        <p14:creationId xmlns:p14="http://schemas.microsoft.com/office/powerpoint/2010/main" val="46289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C977CA6-6ED8-777B-63E8-C8B1B2DB4F74}"/>
              </a:ext>
            </a:extLst>
          </p:cNvPr>
          <p:cNvSpPr>
            <a:spLocks noGrp="1" noRot="1" noChangeArrowheads="1"/>
          </p:cNvSpPr>
          <p:nvPr>
            <p:ph type="title"/>
          </p:nvPr>
        </p:nvSpPr>
        <p:spPr>
          <a:xfrm>
            <a:off x="919138" y="926089"/>
            <a:ext cx="8229600" cy="792162"/>
          </a:xfrm>
        </p:spPr>
        <p:txBody>
          <a:bodyPr/>
          <a:lstStyle/>
          <a:p>
            <a:r>
              <a:rPr lang="en-US" altLang="zh-CN" sz="4000" b="0"/>
              <a:t>&gt; </a:t>
            </a:r>
            <a:r>
              <a:rPr lang="en-US" altLang="zh-CN" sz="4000"/>
              <a:t>Redirection of stdout (overwrite)</a:t>
            </a:r>
            <a:endParaRPr lang="en-US" altLang="zh-CN" sz="4000" b="0"/>
          </a:p>
        </p:txBody>
      </p:sp>
      <p:sp>
        <p:nvSpPr>
          <p:cNvPr id="22531" name="Rectangle 3">
            <a:extLst>
              <a:ext uri="{FF2B5EF4-FFF2-40B4-BE49-F238E27FC236}">
                <a16:creationId xmlns:a16="http://schemas.microsoft.com/office/drawing/2014/main" id="{4AFADB09-66C3-C34C-986B-CDD474F02BC7}"/>
              </a:ext>
            </a:extLst>
          </p:cNvPr>
          <p:cNvSpPr>
            <a:spLocks noGrp="1" noChangeArrowheads="1"/>
          </p:cNvSpPr>
          <p:nvPr>
            <p:ph type="body" idx="1"/>
          </p:nvPr>
        </p:nvSpPr>
        <p:spPr>
          <a:xfrm>
            <a:off x="457200" y="2518548"/>
            <a:ext cx="8229600" cy="5715000"/>
          </a:xfrm>
        </p:spPr>
        <p:txBody>
          <a:bodyPr vert="horz" lIns="91440" tIns="45720" rIns="91440" bIns="45720" rtlCol="0" anchor="t">
            <a:normAutofit/>
          </a:bodyPr>
          <a:lstStyle/>
          <a:p>
            <a:pPr>
              <a:lnSpc>
                <a:spcPct val="90000"/>
              </a:lnSpc>
            </a:pPr>
            <a:r>
              <a:rPr lang="en-US" altLang="zh-CN" b="1">
                <a:latin typeface="Calibri"/>
                <a:ea typeface="宋体"/>
                <a:cs typeface="Calibri"/>
              </a:rPr>
              <a:t>&gt;</a:t>
            </a:r>
            <a:r>
              <a:rPr lang="en-US" altLang="zh-CN">
                <a:latin typeface="Calibri"/>
                <a:ea typeface="宋体"/>
                <a:cs typeface="Calibri"/>
              </a:rPr>
              <a:t> allows us to send the output from </a:t>
            </a:r>
            <a:r>
              <a:rPr lang="en-US" altLang="zh-CN" err="1">
                <a:latin typeface="Calibri"/>
                <a:ea typeface="宋体"/>
                <a:cs typeface="Calibri"/>
              </a:rPr>
              <a:t>stdout</a:t>
            </a:r>
            <a:r>
              <a:rPr lang="en-US" altLang="zh-CN">
                <a:latin typeface="Calibri"/>
                <a:ea typeface="宋体"/>
                <a:cs typeface="Calibri"/>
              </a:rPr>
              <a:t> to somewhere other than the screen.</a:t>
            </a:r>
          </a:p>
          <a:p>
            <a:pPr>
              <a:lnSpc>
                <a:spcPct val="90000"/>
              </a:lnSpc>
            </a:pPr>
            <a:r>
              <a:rPr lang="en-US" altLang="zh-CN">
                <a:latin typeface="Calibri"/>
                <a:ea typeface="宋体"/>
                <a:cs typeface="Calibri"/>
              </a:rPr>
              <a:t>Example: Redirecting the </a:t>
            </a:r>
            <a:r>
              <a:rPr lang="en-US" altLang="zh-CN" err="1">
                <a:latin typeface="Calibri"/>
                <a:ea typeface="宋体"/>
                <a:cs typeface="Calibri"/>
              </a:rPr>
              <a:t>linux</a:t>
            </a:r>
            <a:r>
              <a:rPr lang="en-US" altLang="zh-CN">
                <a:latin typeface="Calibri"/>
                <a:ea typeface="宋体"/>
                <a:cs typeface="Calibri"/>
              </a:rPr>
              <a:t> date command to a file:</a:t>
            </a:r>
          </a:p>
          <a:p>
            <a:pPr>
              <a:lnSpc>
                <a:spcPct val="90000"/>
              </a:lnSpc>
              <a:buFont typeface="Wingdings" panose="05000000000000000000" pitchFamily="2" charset="2"/>
              <a:buNone/>
            </a:pPr>
            <a:r>
              <a:rPr lang="en-US" altLang="zh-CN">
                <a:latin typeface="Calibri"/>
                <a:ea typeface="宋体"/>
                <a:cs typeface="Calibri"/>
              </a:rPr>
              <a:t>	linux3-(6:28pm): date &gt; output</a:t>
            </a:r>
          </a:p>
          <a:p>
            <a:pPr>
              <a:lnSpc>
                <a:spcPct val="90000"/>
              </a:lnSpc>
              <a:buFont typeface="Wingdings" panose="05000000000000000000" pitchFamily="2" charset="2"/>
              <a:buNone/>
            </a:pPr>
            <a:r>
              <a:rPr lang="en-US" altLang="zh-CN">
                <a:latin typeface="Calibri"/>
                <a:ea typeface="宋体"/>
                <a:cs typeface="Calibri"/>
              </a:rPr>
              <a:t>	linux3-(6:28pm): cat output</a:t>
            </a:r>
          </a:p>
          <a:p>
            <a:pPr>
              <a:lnSpc>
                <a:spcPct val="90000"/>
              </a:lnSpc>
              <a:buFont typeface="Wingdings" panose="05000000000000000000" pitchFamily="2" charset="2"/>
              <a:buNone/>
            </a:pPr>
            <a:r>
              <a:rPr lang="en-US" altLang="zh-CN">
                <a:latin typeface="Calibri"/>
                <a:ea typeface="宋体"/>
                <a:cs typeface="Calibri"/>
              </a:rPr>
              <a:t>	Sun Oct 6 18:28:32 EDT 2002</a:t>
            </a:r>
          </a:p>
          <a:p>
            <a:pPr>
              <a:lnSpc>
                <a:spcPct val="90000"/>
              </a:lnSpc>
            </a:pPr>
            <a:r>
              <a:rPr lang="en-US" altLang="zh-CN">
                <a:latin typeface="Calibri"/>
                <a:ea typeface="宋体"/>
                <a:cs typeface="Calibri"/>
              </a:rPr>
              <a:t>If we redirect </a:t>
            </a:r>
            <a:r>
              <a:rPr lang="en-US" altLang="zh-CN" err="1">
                <a:latin typeface="Calibri"/>
                <a:ea typeface="宋体"/>
                <a:cs typeface="Calibri"/>
              </a:rPr>
              <a:t>stdout</a:t>
            </a:r>
            <a:r>
              <a:rPr lang="en-US" altLang="zh-CN">
                <a:latin typeface="Calibri"/>
                <a:ea typeface="宋体"/>
                <a:cs typeface="Calibri"/>
              </a:rPr>
              <a:t> using a single &gt; it will overwrite the contents of the file, erasing all previous contents.</a:t>
            </a:r>
          </a:p>
          <a:p>
            <a:pPr>
              <a:lnSpc>
                <a:spcPct val="90000"/>
              </a:lnSpc>
              <a:buFont typeface="Wingdings" panose="05000000000000000000" pitchFamily="2" charset="2"/>
              <a:buNone/>
            </a:pPr>
            <a:r>
              <a:rPr lang="en-US" altLang="zh-CN">
                <a:latin typeface="Calibri"/>
                <a:ea typeface="宋体"/>
                <a:cs typeface="Calibri"/>
              </a:rPr>
              <a:t>	linux3-(6:28pm): date &gt; output</a:t>
            </a:r>
          </a:p>
          <a:p>
            <a:pPr>
              <a:lnSpc>
                <a:spcPct val="90000"/>
              </a:lnSpc>
              <a:buFont typeface="Wingdings" panose="05000000000000000000" pitchFamily="2" charset="2"/>
              <a:buNone/>
            </a:pPr>
            <a:r>
              <a:rPr lang="en-US" altLang="zh-CN">
                <a:latin typeface="Calibri"/>
                <a:ea typeface="宋体"/>
                <a:cs typeface="Calibri"/>
              </a:rPr>
              <a:t>	linux3-(6:28pm): cat output</a:t>
            </a:r>
          </a:p>
          <a:p>
            <a:pPr>
              <a:lnSpc>
                <a:spcPct val="90000"/>
              </a:lnSpc>
              <a:buFont typeface="Wingdings" panose="05000000000000000000" pitchFamily="2" charset="2"/>
              <a:buNone/>
            </a:pPr>
            <a:r>
              <a:rPr lang="en-US" altLang="zh-CN">
                <a:latin typeface="Calibri"/>
                <a:ea typeface="宋体"/>
                <a:cs typeface="Calibri"/>
              </a:rPr>
              <a:t>	Sun Oct 6 18:28:44 EDT 2002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6113904-5111-0207-8CCC-1AA862A07024}"/>
              </a:ext>
            </a:extLst>
          </p:cNvPr>
          <p:cNvSpPr>
            <a:spLocks noGrp="1" noRot="1" noChangeArrowheads="1"/>
          </p:cNvSpPr>
          <p:nvPr>
            <p:ph type="title"/>
          </p:nvPr>
        </p:nvSpPr>
        <p:spPr/>
        <p:txBody>
          <a:bodyPr/>
          <a:lstStyle/>
          <a:p>
            <a:r>
              <a:rPr lang="en-US" altLang="en-US"/>
              <a:t>UNIX History</a:t>
            </a:r>
          </a:p>
        </p:txBody>
      </p:sp>
      <p:sp>
        <p:nvSpPr>
          <p:cNvPr id="4099" name="Rectangle 3">
            <a:extLst>
              <a:ext uri="{FF2B5EF4-FFF2-40B4-BE49-F238E27FC236}">
                <a16:creationId xmlns:a16="http://schemas.microsoft.com/office/drawing/2014/main" id="{A25F67C4-5911-87F0-8E21-FAC7AF1564C2}"/>
              </a:ext>
            </a:extLst>
          </p:cNvPr>
          <p:cNvSpPr>
            <a:spLocks noGrp="1" noChangeArrowheads="1"/>
          </p:cNvSpPr>
          <p:nvPr>
            <p:ph idx="1"/>
          </p:nvPr>
        </p:nvSpPr>
        <p:spPr>
          <a:xfrm>
            <a:off x="449823" y="2489200"/>
            <a:ext cx="8465435" cy="3530600"/>
          </a:xfrm>
        </p:spPr>
        <p:txBody>
          <a:bodyPr vert="horz" lIns="91440" tIns="45720" rIns="91440" bIns="45720" rtlCol="0" anchor="t">
            <a:normAutofit/>
          </a:bodyPr>
          <a:lstStyle/>
          <a:p>
            <a:pPr>
              <a:lnSpc>
                <a:spcPct val="90000"/>
              </a:lnSpc>
            </a:pPr>
            <a:r>
              <a:rPr lang="en-US" altLang="en-US" sz="1600">
                <a:latin typeface="Calibri"/>
                <a:cs typeface="Calibri"/>
              </a:rPr>
              <a:t>The UNIX operating system was born in the late 1960s. It originally began as a one man project led by Ken Thompson of Bell Labs, and has since grown to become the most widely used operating system.</a:t>
            </a:r>
          </a:p>
          <a:p>
            <a:pPr>
              <a:lnSpc>
                <a:spcPct val="90000"/>
              </a:lnSpc>
            </a:pPr>
            <a:r>
              <a:rPr lang="en-US" altLang="en-US" sz="1600">
                <a:latin typeface="Calibri"/>
                <a:cs typeface="Calibri"/>
              </a:rPr>
              <a:t>In the time since UNIX was first developed, it has gone through </a:t>
            </a:r>
            <a:r>
              <a:rPr lang="en-US" altLang="en-US" sz="1600" u="sng">
                <a:latin typeface="Calibri"/>
                <a:cs typeface="Calibri"/>
              </a:rPr>
              <a:t>many</a:t>
            </a:r>
            <a:r>
              <a:rPr lang="en-US" altLang="en-US" sz="1600">
                <a:latin typeface="Calibri"/>
                <a:cs typeface="Calibri"/>
              </a:rPr>
              <a:t> different generations and even mutations.</a:t>
            </a:r>
          </a:p>
          <a:p>
            <a:pPr lvl="1" indent="-283210">
              <a:lnSpc>
                <a:spcPct val="90000"/>
              </a:lnSpc>
            </a:pPr>
            <a:r>
              <a:rPr lang="en-US" altLang="en-US">
                <a:latin typeface="Calibri"/>
                <a:cs typeface="Calibri"/>
              </a:rPr>
              <a:t>Some differ substantially from the original version, like Berkeley Software Distribution (BSD) or Linux.</a:t>
            </a:r>
          </a:p>
          <a:p>
            <a:pPr lvl="1" indent="-283210">
              <a:lnSpc>
                <a:spcPct val="90000"/>
              </a:lnSpc>
            </a:pPr>
            <a:r>
              <a:rPr lang="en-US" altLang="en-US">
                <a:latin typeface="Calibri"/>
                <a:cs typeface="Calibri"/>
              </a:rPr>
              <a:t>Others, still contain major portions that are based on the original source code.</a:t>
            </a:r>
          </a:p>
          <a:p>
            <a:pPr>
              <a:lnSpc>
                <a:spcPct val="90000"/>
              </a:lnSpc>
            </a:pPr>
            <a:r>
              <a:rPr lang="en-US" altLang="en-US" sz="1600">
                <a:latin typeface="Calibri"/>
                <a:cs typeface="Calibri"/>
              </a:rPr>
              <a:t>An interesting and rather up-to-date timeline of these variations of UNIX can be found at </a:t>
            </a:r>
            <a:r>
              <a:rPr lang="en-US" altLang="en-US" sz="1600">
                <a:latin typeface="Calibri"/>
                <a:cs typeface="Calibri"/>
                <a:hlinkClick r:id="rId3"/>
              </a:rPr>
              <a:t>http://www.levenez.com/unix/history.html</a:t>
            </a:r>
            <a:r>
              <a:rPr lang="en-US" altLang="en-US" sz="1600">
                <a:latin typeface="Calibri"/>
                <a:cs typeface="Calibri"/>
              </a:rPr>
              <a:t>.</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9E8AE2E-E3E8-6725-84FF-0F0C59E62392}"/>
              </a:ext>
            </a:extLst>
          </p:cNvPr>
          <p:cNvSpPr>
            <a:spLocks noGrp="1" noRot="1" noChangeArrowheads="1"/>
          </p:cNvSpPr>
          <p:nvPr>
            <p:ph type="title"/>
          </p:nvPr>
        </p:nvSpPr>
        <p:spPr>
          <a:xfrm>
            <a:off x="871760" y="926089"/>
            <a:ext cx="8383579" cy="792162"/>
          </a:xfrm>
        </p:spPr>
        <p:txBody>
          <a:bodyPr/>
          <a:lstStyle/>
          <a:p>
            <a:r>
              <a:rPr lang="en-US" altLang="zh-CN" sz="4000" b="0"/>
              <a:t>&gt;&gt; </a:t>
            </a:r>
            <a:r>
              <a:rPr lang="en-US" altLang="zh-CN" sz="4000"/>
              <a:t>Redirection of stdout (append)</a:t>
            </a:r>
            <a:endParaRPr lang="en-US" altLang="zh-CN" sz="4000" b="0"/>
          </a:p>
        </p:txBody>
      </p:sp>
      <p:sp>
        <p:nvSpPr>
          <p:cNvPr id="24579" name="Rectangle 3">
            <a:extLst>
              <a:ext uri="{FF2B5EF4-FFF2-40B4-BE49-F238E27FC236}">
                <a16:creationId xmlns:a16="http://schemas.microsoft.com/office/drawing/2014/main" id="{E6D0F82D-A6FD-1A9B-7AA2-AA01982A2490}"/>
              </a:ext>
            </a:extLst>
          </p:cNvPr>
          <p:cNvSpPr>
            <a:spLocks noGrp="1" noChangeArrowheads="1"/>
          </p:cNvSpPr>
          <p:nvPr>
            <p:ph type="body" idx="1"/>
          </p:nvPr>
        </p:nvSpPr>
        <p:spPr>
          <a:xfrm>
            <a:off x="682247" y="3134465"/>
            <a:ext cx="8229600" cy="5715000"/>
          </a:xfrm>
        </p:spPr>
        <p:txBody>
          <a:bodyPr vert="horz" lIns="91440" tIns="45720" rIns="91440" bIns="45720" rtlCol="0" anchor="t">
            <a:normAutofit/>
          </a:bodyPr>
          <a:lstStyle/>
          <a:p>
            <a:pPr>
              <a:lnSpc>
                <a:spcPct val="90000"/>
              </a:lnSpc>
            </a:pPr>
            <a:r>
              <a:rPr lang="en-US" altLang="zh-CN" sz="1600">
                <a:latin typeface="Calibri"/>
                <a:ea typeface="宋体"/>
                <a:cs typeface="Calibri"/>
              </a:rPr>
              <a:t>Redirecting with </a:t>
            </a:r>
            <a:r>
              <a:rPr lang="en-US" altLang="zh-CN" sz="1600" b="1">
                <a:latin typeface="Calibri"/>
                <a:ea typeface="宋体"/>
                <a:cs typeface="Calibri"/>
              </a:rPr>
              <a:t>&gt;&gt;</a:t>
            </a:r>
            <a:r>
              <a:rPr lang="en-US" altLang="zh-CN" sz="1600">
                <a:latin typeface="Calibri"/>
                <a:ea typeface="宋体"/>
                <a:cs typeface="Calibri"/>
              </a:rPr>
              <a:t> appends to a file.</a:t>
            </a:r>
          </a:p>
          <a:p>
            <a:pPr>
              <a:lnSpc>
                <a:spcPct val="90000"/>
              </a:lnSpc>
              <a:buFont typeface="Wingdings" panose="05000000000000000000" pitchFamily="2" charset="2"/>
              <a:buNone/>
            </a:pPr>
            <a:r>
              <a:rPr lang="en-US" altLang="zh-CN" sz="1600">
                <a:latin typeface="Calibri"/>
                <a:ea typeface="宋体"/>
                <a:cs typeface="Calibri"/>
              </a:rPr>
              <a:t>	linux3-(6:30pm): date &gt;&gt; output</a:t>
            </a:r>
          </a:p>
          <a:p>
            <a:pPr>
              <a:lnSpc>
                <a:spcPct val="90000"/>
              </a:lnSpc>
              <a:buFont typeface="Wingdings" panose="05000000000000000000" pitchFamily="2" charset="2"/>
              <a:buNone/>
            </a:pPr>
            <a:r>
              <a:rPr lang="en-US" altLang="zh-CN" sz="1600">
                <a:latin typeface="Calibri"/>
                <a:ea typeface="宋体"/>
                <a:cs typeface="Calibri"/>
              </a:rPr>
              <a:t>	linux3-(6:30pm): cat output</a:t>
            </a:r>
          </a:p>
          <a:p>
            <a:pPr>
              <a:lnSpc>
                <a:spcPct val="90000"/>
              </a:lnSpc>
              <a:buFont typeface="Wingdings" panose="05000000000000000000" pitchFamily="2" charset="2"/>
              <a:buNone/>
            </a:pPr>
            <a:r>
              <a:rPr lang="en-US" altLang="zh-CN" sz="1600">
                <a:latin typeface="Calibri"/>
                <a:ea typeface="宋体"/>
                <a:cs typeface="Calibri"/>
              </a:rPr>
              <a:t>	Sun Oct 6 18:30:07 EDT 2002</a:t>
            </a:r>
          </a:p>
          <a:p>
            <a:pPr>
              <a:lnSpc>
                <a:spcPct val="90000"/>
              </a:lnSpc>
              <a:buFont typeface="Wingdings" panose="05000000000000000000" pitchFamily="2" charset="2"/>
              <a:buNone/>
            </a:pPr>
            <a:r>
              <a:rPr lang="en-US" altLang="zh-CN" sz="1600">
                <a:latin typeface="Calibri"/>
                <a:ea typeface="宋体"/>
                <a:cs typeface="Calibri"/>
              </a:rPr>
              <a:t>	Sun Oct 6 18:30:19 EDT 2002</a:t>
            </a:r>
          </a:p>
          <a:p>
            <a:pPr>
              <a:lnSpc>
                <a:spcPct val="90000"/>
              </a:lnSpc>
            </a:pPr>
            <a:r>
              <a:rPr lang="en-US" altLang="zh-CN" sz="1600">
                <a:latin typeface="Calibri"/>
                <a:ea typeface="宋体"/>
                <a:cs typeface="Calibri"/>
              </a:rPr>
              <a:t>Redirection of </a:t>
            </a:r>
            <a:r>
              <a:rPr lang="en-US" altLang="zh-CN" sz="1600" err="1">
                <a:latin typeface="Calibri"/>
                <a:ea typeface="宋体"/>
                <a:cs typeface="Calibri"/>
              </a:rPr>
              <a:t>stdout</a:t>
            </a:r>
            <a:r>
              <a:rPr lang="en-US" altLang="zh-CN" sz="1600">
                <a:latin typeface="Calibri"/>
                <a:ea typeface="宋体"/>
                <a:cs typeface="Calibri"/>
              </a:rPr>
              <a:t> is helpful if the amount of information printed to the screen is more than the screen can hold.</a:t>
            </a:r>
          </a:p>
          <a:p>
            <a:pPr lvl="1" indent="-283210">
              <a:lnSpc>
                <a:spcPct val="90000"/>
              </a:lnSpc>
            </a:pPr>
            <a:r>
              <a:rPr lang="en-US" altLang="zh-CN">
                <a:latin typeface="Calibri"/>
                <a:ea typeface="宋体"/>
                <a:cs typeface="Calibri"/>
              </a:rPr>
              <a:t>You can redirect the output to a file and then view it using less, more, cat, or the text editor of your choice.</a:t>
            </a:r>
          </a:p>
          <a:p>
            <a:pPr>
              <a:lnSpc>
                <a:spcPct val="90000"/>
              </a:lnSpc>
            </a:pPr>
            <a:r>
              <a:rPr lang="en-US" altLang="zh-CN" sz="1600">
                <a:latin typeface="Calibri"/>
                <a:ea typeface="宋体"/>
                <a:cs typeface="Calibri"/>
              </a:rPr>
              <a:t>Redirection of </a:t>
            </a:r>
            <a:r>
              <a:rPr lang="en-US" altLang="zh-CN" sz="1600" err="1">
                <a:latin typeface="Calibri"/>
                <a:ea typeface="宋体"/>
                <a:cs typeface="Calibri"/>
              </a:rPr>
              <a:t>stdout</a:t>
            </a:r>
            <a:r>
              <a:rPr lang="en-US" altLang="zh-CN" sz="1600">
                <a:latin typeface="Calibri"/>
                <a:ea typeface="宋体"/>
                <a:cs typeface="Calibri"/>
              </a:rPr>
              <a:t> is also useful to save the output of a program.</a:t>
            </a:r>
          </a:p>
          <a:p>
            <a:pPr>
              <a:lnSpc>
                <a:spcPct val="90000"/>
              </a:lnSpc>
              <a:buFont typeface="Wingdings" panose="05000000000000000000" pitchFamily="2" charset="2"/>
              <a:buNone/>
            </a:pPr>
            <a:endParaRPr lang="en-US" altLang="zh-CN" sz="1600">
              <a:latin typeface="Calibri"/>
              <a:ea typeface="宋体"/>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EDFF11B-8DA3-7717-DA66-537E5470549C}"/>
              </a:ext>
            </a:extLst>
          </p:cNvPr>
          <p:cNvSpPr>
            <a:spLocks noGrp="1" noRot="1" noChangeArrowheads="1"/>
          </p:cNvSpPr>
          <p:nvPr>
            <p:ph type="title"/>
          </p:nvPr>
        </p:nvSpPr>
        <p:spPr>
          <a:xfrm>
            <a:off x="919138" y="760265"/>
            <a:ext cx="8229600" cy="792162"/>
          </a:xfrm>
        </p:spPr>
        <p:txBody>
          <a:bodyPr/>
          <a:lstStyle/>
          <a:p>
            <a:r>
              <a:rPr lang="en-US" altLang="zh-CN"/>
              <a:t>&lt; Redirection of stdin</a:t>
            </a:r>
          </a:p>
        </p:txBody>
      </p:sp>
      <p:sp>
        <p:nvSpPr>
          <p:cNvPr id="23555" name="Rectangle 3">
            <a:extLst>
              <a:ext uri="{FF2B5EF4-FFF2-40B4-BE49-F238E27FC236}">
                <a16:creationId xmlns:a16="http://schemas.microsoft.com/office/drawing/2014/main" id="{488B0675-9807-7448-F00F-CFAFC3DC004E}"/>
              </a:ext>
            </a:extLst>
          </p:cNvPr>
          <p:cNvSpPr>
            <a:spLocks noGrp="1" noChangeArrowheads="1"/>
          </p:cNvSpPr>
          <p:nvPr>
            <p:ph type="body" idx="1"/>
          </p:nvPr>
        </p:nvSpPr>
        <p:spPr>
          <a:xfrm>
            <a:off x="161086" y="2114254"/>
            <a:ext cx="8987650" cy="4557394"/>
          </a:xfrm>
        </p:spPr>
        <p:txBody>
          <a:bodyPr vert="horz" lIns="91440" tIns="45720" rIns="91440" bIns="45720" rtlCol="0" anchor="t">
            <a:normAutofit fontScale="77500" lnSpcReduction="20000"/>
          </a:bodyPr>
          <a:lstStyle/>
          <a:p>
            <a:pPr>
              <a:lnSpc>
                <a:spcPct val="80000"/>
              </a:lnSpc>
            </a:pPr>
            <a:r>
              <a:rPr lang="en-US" altLang="zh-CN" sz="1600">
                <a:latin typeface="Calibri"/>
                <a:ea typeface="宋体"/>
                <a:cs typeface="Calibri"/>
              </a:rPr>
              <a:t>We can redirect stdin from a file.</a:t>
            </a:r>
          </a:p>
          <a:p>
            <a:pPr>
              <a:lnSpc>
                <a:spcPct val="80000"/>
              </a:lnSpc>
              <a:buFont typeface="Wingdings" panose="05000000000000000000" pitchFamily="2" charset="2"/>
              <a:buNone/>
            </a:pPr>
            <a:r>
              <a:rPr lang="en-US" altLang="zh-CN" sz="1600">
                <a:latin typeface="Calibri"/>
                <a:ea typeface="宋体"/>
                <a:cs typeface="Calibri"/>
              </a:rPr>
              <a:t>	linux3-(6:40pm): </a:t>
            </a:r>
            <a:r>
              <a:rPr lang="en-US" altLang="zh-CN" sz="1600" err="1">
                <a:latin typeface="Calibri"/>
                <a:ea typeface="宋体"/>
                <a:cs typeface="Calibri"/>
              </a:rPr>
              <a:t>gcc</a:t>
            </a:r>
            <a:r>
              <a:rPr lang="en-US" altLang="zh-CN" sz="1600">
                <a:latin typeface="Calibri"/>
                <a:ea typeface="宋体"/>
                <a:cs typeface="Calibri"/>
              </a:rPr>
              <a:t> -Wall -</a:t>
            </a:r>
            <a:r>
              <a:rPr lang="en-US" altLang="zh-CN" sz="1600" err="1">
                <a:latin typeface="Calibri"/>
                <a:ea typeface="宋体"/>
                <a:cs typeface="Calibri"/>
              </a:rPr>
              <a:t>ansi</a:t>
            </a:r>
            <a:r>
              <a:rPr lang="en-US" altLang="zh-CN" sz="1600">
                <a:latin typeface="Calibri"/>
                <a:ea typeface="宋体"/>
                <a:cs typeface="Calibri"/>
              </a:rPr>
              <a:t> </a:t>
            </a:r>
            <a:r>
              <a:rPr lang="en-US" altLang="zh-CN" sz="1600" err="1">
                <a:latin typeface="Calibri"/>
                <a:ea typeface="宋体"/>
                <a:cs typeface="Calibri"/>
              </a:rPr>
              <a:t>avg.c</a:t>
            </a:r>
            <a:r>
              <a:rPr lang="en-US" altLang="zh-CN" sz="1600">
                <a:latin typeface="Calibri"/>
                <a:ea typeface="宋体"/>
                <a:cs typeface="Calibri"/>
              </a:rPr>
              <a:t> -o avg</a:t>
            </a:r>
          </a:p>
          <a:p>
            <a:pPr>
              <a:lnSpc>
                <a:spcPct val="80000"/>
              </a:lnSpc>
              <a:buFont typeface="Wingdings" panose="05000000000000000000" pitchFamily="2" charset="2"/>
              <a:buNone/>
            </a:pPr>
            <a:r>
              <a:rPr lang="en-US" altLang="zh-CN" sz="1600">
                <a:latin typeface="Calibri"/>
                <a:ea typeface="宋体"/>
                <a:cs typeface="Calibri"/>
              </a:rPr>
              <a:t>	linux3-(6:40pm): avg</a:t>
            </a:r>
          </a:p>
          <a:p>
            <a:pPr>
              <a:lnSpc>
                <a:spcPct val="80000"/>
              </a:lnSpc>
              <a:buFont typeface="Wingdings" panose="05000000000000000000" pitchFamily="2" charset="2"/>
              <a:buNone/>
            </a:pPr>
            <a:r>
              <a:rPr lang="en-US" altLang="zh-CN" sz="1600">
                <a:latin typeface="Calibri"/>
                <a:ea typeface="宋体"/>
                <a:cs typeface="Calibri"/>
              </a:rPr>
              <a:t>	Enter the first integer: 1</a:t>
            </a:r>
          </a:p>
          <a:p>
            <a:pPr>
              <a:lnSpc>
                <a:spcPct val="80000"/>
              </a:lnSpc>
              <a:buFont typeface="Wingdings" panose="05000000000000000000" pitchFamily="2" charset="2"/>
              <a:buNone/>
            </a:pPr>
            <a:r>
              <a:rPr lang="en-US" altLang="zh-CN" sz="1600">
                <a:latin typeface="Calibri"/>
                <a:ea typeface="宋体"/>
                <a:cs typeface="Calibri"/>
              </a:rPr>
              <a:t>	Enter the second integer: 2</a:t>
            </a:r>
          </a:p>
          <a:p>
            <a:pPr>
              <a:lnSpc>
                <a:spcPct val="80000"/>
              </a:lnSpc>
              <a:buFont typeface="Wingdings" panose="05000000000000000000" pitchFamily="2" charset="2"/>
              <a:buNone/>
            </a:pPr>
            <a:r>
              <a:rPr lang="en-US" altLang="zh-CN" sz="1600">
                <a:latin typeface="Calibri"/>
                <a:ea typeface="宋体"/>
                <a:cs typeface="Calibri"/>
              </a:rPr>
              <a:t>	Average is: 1.500000</a:t>
            </a:r>
          </a:p>
          <a:p>
            <a:pPr>
              <a:lnSpc>
                <a:spcPct val="80000"/>
              </a:lnSpc>
            </a:pPr>
            <a:r>
              <a:rPr lang="en-US" altLang="zh-CN" sz="1600">
                <a:latin typeface="Calibri"/>
                <a:ea typeface="宋体"/>
                <a:cs typeface="Calibri"/>
              </a:rPr>
              <a:t>Rather than the user typing in the values, </a:t>
            </a:r>
            <a:r>
              <a:rPr lang="en-US" altLang="zh-CN" sz="1600" err="1">
                <a:latin typeface="Calibri"/>
                <a:ea typeface="宋体"/>
                <a:cs typeface="Calibri"/>
              </a:rPr>
              <a:t>lets</a:t>
            </a:r>
            <a:r>
              <a:rPr lang="en-US" altLang="zh-CN" sz="1600">
                <a:latin typeface="Calibri"/>
                <a:ea typeface="宋体"/>
                <a:cs typeface="Calibri"/>
              </a:rPr>
              <a:t> get them from a file. We will run the program once redirecting 1.dat as the input and again using 2.dat as the input...</a:t>
            </a:r>
          </a:p>
          <a:p>
            <a:pPr>
              <a:lnSpc>
                <a:spcPct val="80000"/>
              </a:lnSpc>
              <a:buFont typeface="Wingdings" panose="05000000000000000000" pitchFamily="2" charset="2"/>
              <a:buNone/>
            </a:pPr>
            <a:r>
              <a:rPr lang="en-US" altLang="zh-CN" sz="1600">
                <a:latin typeface="Calibri"/>
                <a:ea typeface="宋体"/>
                <a:cs typeface="Calibri"/>
              </a:rPr>
              <a:t>	linux3-(6:40pm): cat 1.dat</a:t>
            </a:r>
          </a:p>
          <a:p>
            <a:pPr>
              <a:lnSpc>
                <a:spcPct val="80000"/>
              </a:lnSpc>
              <a:buFont typeface="Wingdings" panose="05000000000000000000" pitchFamily="2" charset="2"/>
              <a:buNone/>
            </a:pPr>
            <a:r>
              <a:rPr lang="en-US" altLang="zh-CN" sz="1600">
                <a:latin typeface="Calibri"/>
                <a:ea typeface="宋体"/>
                <a:cs typeface="Calibri"/>
              </a:rPr>
              <a:t>	1 2</a:t>
            </a:r>
          </a:p>
          <a:p>
            <a:pPr>
              <a:lnSpc>
                <a:spcPct val="80000"/>
              </a:lnSpc>
              <a:buFont typeface="Wingdings" panose="05000000000000000000" pitchFamily="2" charset="2"/>
              <a:buNone/>
            </a:pPr>
            <a:r>
              <a:rPr lang="en-US" altLang="zh-CN" sz="1600">
                <a:latin typeface="Calibri"/>
                <a:ea typeface="宋体"/>
                <a:cs typeface="Calibri"/>
              </a:rPr>
              <a:t>	linux3-(6:40pm): avg &lt; 1.dat</a:t>
            </a:r>
          </a:p>
          <a:p>
            <a:pPr>
              <a:lnSpc>
                <a:spcPct val="80000"/>
              </a:lnSpc>
              <a:buFont typeface="Wingdings" panose="05000000000000000000" pitchFamily="2" charset="2"/>
              <a:buNone/>
            </a:pPr>
            <a:r>
              <a:rPr lang="en-US" altLang="zh-CN" sz="1600">
                <a:latin typeface="Calibri"/>
                <a:ea typeface="宋体"/>
                <a:cs typeface="Calibri"/>
              </a:rPr>
              <a:t>	Enter the first integer: Enter the second integer: Average is: 1.500000</a:t>
            </a:r>
          </a:p>
          <a:p>
            <a:pPr>
              <a:lnSpc>
                <a:spcPct val="80000"/>
              </a:lnSpc>
              <a:buFont typeface="Wingdings" panose="05000000000000000000" pitchFamily="2" charset="2"/>
              <a:buNone/>
            </a:pPr>
            <a:r>
              <a:rPr lang="en-US" altLang="zh-CN" sz="1600">
                <a:latin typeface="Calibri"/>
                <a:ea typeface="宋体"/>
                <a:cs typeface="Calibri"/>
              </a:rPr>
              <a:t>	linux3-(6:40pm): cat 2.dat</a:t>
            </a:r>
          </a:p>
          <a:p>
            <a:pPr>
              <a:lnSpc>
                <a:spcPct val="80000"/>
              </a:lnSpc>
              <a:buFont typeface="Wingdings" panose="05000000000000000000" pitchFamily="2" charset="2"/>
              <a:buNone/>
            </a:pPr>
            <a:r>
              <a:rPr lang="en-US" altLang="zh-CN" sz="1600">
                <a:latin typeface="Calibri"/>
                <a:ea typeface="宋体"/>
                <a:cs typeface="Calibri"/>
              </a:rPr>
              <a:t>	1  2</a:t>
            </a:r>
          </a:p>
          <a:p>
            <a:pPr>
              <a:lnSpc>
                <a:spcPct val="80000"/>
              </a:lnSpc>
              <a:buFont typeface="Wingdings" panose="05000000000000000000" pitchFamily="2" charset="2"/>
              <a:buNone/>
            </a:pPr>
            <a:r>
              <a:rPr lang="en-US" altLang="zh-CN" sz="1600">
                <a:latin typeface="Calibri"/>
                <a:ea typeface="宋体"/>
                <a:cs typeface="Calibri"/>
              </a:rPr>
              <a:t>	linux3-(6:41pm): avg &lt; 2.dat</a:t>
            </a:r>
          </a:p>
          <a:p>
            <a:pPr>
              <a:lnSpc>
                <a:spcPct val="80000"/>
              </a:lnSpc>
              <a:buNone/>
            </a:pPr>
            <a:r>
              <a:rPr lang="en-US" altLang="zh-CN" sz="1600">
                <a:latin typeface="Calibri"/>
                <a:ea typeface="宋体"/>
                <a:cs typeface="Calibri"/>
              </a:rPr>
              <a:t>	Enter the first integer: Enter the second integer: Average is: 1.500000 </a:t>
            </a:r>
          </a:p>
          <a:p>
            <a:pPr>
              <a:lnSpc>
                <a:spcPct val="80000"/>
              </a:lnSpc>
            </a:pPr>
            <a:r>
              <a:rPr lang="en-US" altLang="zh-CN" sz="1600" err="1">
                <a:latin typeface="Calibri"/>
                <a:ea typeface="宋体"/>
                <a:cs typeface="Calibri"/>
              </a:rPr>
              <a:t>scanf</a:t>
            </a:r>
            <a:r>
              <a:rPr lang="en-US" altLang="zh-CN" sz="1600">
                <a:latin typeface="Calibri"/>
                <a:ea typeface="宋体"/>
                <a:cs typeface="Calibri"/>
              </a:rPr>
              <a:t> is smart enough to skip white space, whether it be a space or newlines. Nothing fancy is needed to handle whitespace.</a:t>
            </a:r>
          </a:p>
          <a:p>
            <a:pPr>
              <a:lnSpc>
                <a:spcPct val="80000"/>
              </a:lnSpc>
            </a:pPr>
            <a:r>
              <a:rPr lang="en-US" altLang="zh-CN" sz="1600">
                <a:latin typeface="Calibri"/>
                <a:ea typeface="宋体"/>
                <a:cs typeface="Calibri"/>
              </a:rPr>
              <a:t>Note: that the numbers being read in are not echoed to the screen.</a:t>
            </a:r>
          </a:p>
        </p:txBody>
      </p:sp>
    </p:spTree>
    <p:extLst>
      <p:ext uri="{BB962C8B-B14F-4D97-AF65-F5344CB8AC3E}">
        <p14:creationId xmlns:p14="http://schemas.microsoft.com/office/powerpoint/2010/main" val="40981969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5EFA46A8-817D-4719-6B02-37638618E8E1}"/>
              </a:ext>
            </a:extLst>
          </p:cNvPr>
          <p:cNvSpPr>
            <a:spLocks noGrp="1" noRot="1" noChangeArrowheads="1"/>
          </p:cNvSpPr>
          <p:nvPr>
            <p:ph type="title"/>
          </p:nvPr>
        </p:nvSpPr>
        <p:spPr/>
        <p:txBody>
          <a:bodyPr/>
          <a:lstStyle/>
          <a:p>
            <a:r>
              <a:rPr lang="en-US" altLang="zh-CN"/>
              <a:t>Combining &lt; and &gt;</a:t>
            </a:r>
          </a:p>
        </p:txBody>
      </p:sp>
      <p:sp>
        <p:nvSpPr>
          <p:cNvPr id="31747" name="Rectangle 3">
            <a:extLst>
              <a:ext uri="{FF2B5EF4-FFF2-40B4-BE49-F238E27FC236}">
                <a16:creationId xmlns:a16="http://schemas.microsoft.com/office/drawing/2014/main" id="{83B60599-96C8-7ED9-46BA-CB8B186763C9}"/>
              </a:ext>
            </a:extLst>
          </p:cNvPr>
          <p:cNvSpPr>
            <a:spLocks noGrp="1" noChangeArrowheads="1"/>
          </p:cNvSpPr>
          <p:nvPr>
            <p:ph type="body" idx="1"/>
          </p:nvPr>
        </p:nvSpPr>
        <p:spPr/>
        <p:txBody>
          <a:bodyPr/>
          <a:lstStyle/>
          <a:p>
            <a:r>
              <a:rPr lang="en-US" altLang="zh-CN"/>
              <a:t>We can combine different types of redirection with a single command.</a:t>
            </a:r>
          </a:p>
          <a:p>
            <a:r>
              <a:rPr lang="en-US" altLang="zh-CN"/>
              <a:t>Example: the program will get input from the file called 1.dat, and redirect all of the program’s output to a file called output.</a:t>
            </a:r>
          </a:p>
          <a:p>
            <a:pPr>
              <a:buFont typeface="Wingdings" panose="05000000000000000000" pitchFamily="2" charset="2"/>
              <a:buNone/>
            </a:pPr>
            <a:r>
              <a:rPr lang="en-US" altLang="zh-CN" sz="2400"/>
              <a:t>	</a:t>
            </a:r>
            <a:r>
              <a:rPr lang="en-US" altLang="zh-CN" sz="2400">
                <a:latin typeface="Courier New" panose="02070309020205020404" pitchFamily="49" charset="0"/>
              </a:rPr>
              <a:t>linux3-(6:41pm): avg &lt; 1.dat &gt; output</a:t>
            </a:r>
          </a:p>
          <a:p>
            <a:pPr>
              <a:buFont typeface="Wingdings" panose="05000000000000000000" pitchFamily="2" charset="2"/>
              <a:buNone/>
            </a:pPr>
            <a:r>
              <a:rPr lang="en-US" altLang="zh-CN" sz="2400">
                <a:latin typeface="Courier New" panose="02070309020205020404" pitchFamily="49" charset="0"/>
              </a:rPr>
              <a:t>	linux3-(6:41pm): cat output</a:t>
            </a:r>
          </a:p>
          <a:p>
            <a:pPr>
              <a:buFont typeface="Wingdings" panose="05000000000000000000" pitchFamily="2" charset="2"/>
              <a:buNone/>
            </a:pPr>
            <a:r>
              <a:rPr lang="en-US" altLang="zh-CN" sz="2400">
                <a:latin typeface="Courier New" panose="02070309020205020404" pitchFamily="49" charset="0"/>
              </a:rPr>
              <a:t>	Enter the first integer: Enter the second integer: Average is: 1.500000</a:t>
            </a:r>
          </a:p>
        </p:txBody>
      </p:sp>
    </p:spTree>
    <p:extLst>
      <p:ext uri="{BB962C8B-B14F-4D97-AF65-F5344CB8AC3E}">
        <p14:creationId xmlns:p14="http://schemas.microsoft.com/office/powerpoint/2010/main" val="115423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A9D4210C-3758-0138-604E-1AD735E36BFB}"/>
              </a:ext>
            </a:extLst>
          </p:cNvPr>
          <p:cNvSpPr>
            <a:spLocks noGrp="1" noRot="1" noChangeArrowheads="1"/>
          </p:cNvSpPr>
          <p:nvPr>
            <p:ph type="title"/>
          </p:nvPr>
        </p:nvSpPr>
        <p:spPr>
          <a:xfrm>
            <a:off x="1096806" y="758052"/>
            <a:ext cx="8229600" cy="1066800"/>
          </a:xfrm>
        </p:spPr>
        <p:txBody>
          <a:bodyPr/>
          <a:lstStyle/>
          <a:p>
            <a:r>
              <a:rPr lang="en-US" altLang="zh-CN"/>
              <a:t>&gt;&amp; Redirecting stderr</a:t>
            </a:r>
          </a:p>
        </p:txBody>
      </p:sp>
      <p:sp>
        <p:nvSpPr>
          <p:cNvPr id="33795" name="Rectangle 3">
            <a:extLst>
              <a:ext uri="{FF2B5EF4-FFF2-40B4-BE49-F238E27FC236}">
                <a16:creationId xmlns:a16="http://schemas.microsoft.com/office/drawing/2014/main" id="{0454911D-BC71-51EE-44EC-EF8770780664}"/>
              </a:ext>
            </a:extLst>
          </p:cNvPr>
          <p:cNvSpPr>
            <a:spLocks noGrp="1" noChangeArrowheads="1"/>
          </p:cNvSpPr>
          <p:nvPr>
            <p:ph type="body" idx="1"/>
          </p:nvPr>
        </p:nvSpPr>
        <p:spPr>
          <a:xfrm>
            <a:off x="220309" y="2198745"/>
            <a:ext cx="8691537" cy="4785993"/>
          </a:xfrm>
        </p:spPr>
        <p:txBody>
          <a:bodyPr vert="horz" lIns="91440" tIns="45720" rIns="91440" bIns="45720" rtlCol="0" anchor="t">
            <a:normAutofit fontScale="77500" lnSpcReduction="20000"/>
          </a:bodyPr>
          <a:lstStyle/>
          <a:p>
            <a:pPr>
              <a:lnSpc>
                <a:spcPct val="80000"/>
              </a:lnSpc>
            </a:pPr>
            <a:r>
              <a:rPr lang="en-US" altLang="zh-CN" sz="1600" err="1">
                <a:latin typeface="Calibri"/>
                <a:ea typeface="宋体"/>
                <a:cs typeface="Calibri"/>
              </a:rPr>
              <a:t>Lets</a:t>
            </a:r>
            <a:r>
              <a:rPr lang="en-US" altLang="zh-CN" sz="1600">
                <a:latin typeface="Calibri"/>
                <a:ea typeface="宋体"/>
                <a:cs typeface="Calibri"/>
              </a:rPr>
              <a:t> examine the following output from the </a:t>
            </a:r>
            <a:r>
              <a:rPr lang="en-US" altLang="zh-CN" sz="1600" err="1">
                <a:latin typeface="Calibri"/>
                <a:ea typeface="宋体"/>
                <a:cs typeface="Calibri"/>
              </a:rPr>
              <a:t>gcc</a:t>
            </a:r>
            <a:r>
              <a:rPr lang="en-US" altLang="zh-CN" sz="1600">
                <a:latin typeface="Calibri"/>
                <a:ea typeface="宋体"/>
                <a:cs typeface="Calibri"/>
              </a:rPr>
              <a:t> compiler...</a:t>
            </a:r>
          </a:p>
          <a:p>
            <a:pPr>
              <a:lnSpc>
                <a:spcPct val="80000"/>
              </a:lnSpc>
              <a:buFont typeface="Wingdings" panose="05000000000000000000" pitchFamily="2" charset="2"/>
              <a:buNone/>
            </a:pPr>
            <a:r>
              <a:rPr lang="en-US" altLang="zh-CN" sz="1600">
                <a:latin typeface="Calibri"/>
                <a:ea typeface="宋体"/>
                <a:cs typeface="Calibri"/>
              </a:rPr>
              <a:t>	linux3-(6:42pm): </a:t>
            </a:r>
            <a:r>
              <a:rPr lang="en-US" altLang="zh-CN" sz="1600" err="1">
                <a:latin typeface="Calibri"/>
                <a:ea typeface="宋体"/>
                <a:cs typeface="Calibri"/>
              </a:rPr>
              <a:t>gcc</a:t>
            </a:r>
            <a:r>
              <a:rPr lang="en-US" altLang="zh-CN" sz="1600">
                <a:latin typeface="Calibri"/>
                <a:ea typeface="宋体"/>
                <a:cs typeface="Calibri"/>
              </a:rPr>
              <a:t> -Wall -</a:t>
            </a:r>
            <a:r>
              <a:rPr lang="en-US" altLang="zh-CN" sz="1600" err="1">
                <a:latin typeface="Calibri"/>
                <a:ea typeface="宋体"/>
                <a:cs typeface="Calibri"/>
              </a:rPr>
              <a:t>ansi</a:t>
            </a:r>
            <a:r>
              <a:rPr lang="en-US" altLang="zh-CN" sz="1600">
                <a:latin typeface="Calibri"/>
                <a:ea typeface="宋体"/>
                <a:cs typeface="Calibri"/>
              </a:rPr>
              <a:t> </a:t>
            </a:r>
            <a:r>
              <a:rPr lang="en-US" altLang="zh-CN" sz="1600" err="1">
                <a:latin typeface="Calibri"/>
                <a:ea typeface="宋体"/>
                <a:cs typeface="Calibri"/>
              </a:rPr>
              <a:t>avg.c</a:t>
            </a:r>
            <a:endParaRPr lang="en-US" altLang="zh-CN" sz="1600">
              <a:latin typeface="Calibri"/>
              <a:ea typeface="宋体"/>
              <a:cs typeface="Calibri"/>
            </a:endParaRPr>
          </a:p>
          <a:p>
            <a:pPr>
              <a:lnSpc>
                <a:spcPct val="80000"/>
              </a:lnSpc>
              <a:buFont typeface="Wingdings" panose="05000000000000000000" pitchFamily="2" charset="2"/>
              <a:buNone/>
            </a:pPr>
            <a:r>
              <a:rPr lang="en-US" altLang="zh-CN" sz="1600">
                <a:latin typeface="Calibri"/>
                <a:ea typeface="宋体"/>
                <a:cs typeface="Calibri"/>
              </a:rPr>
              <a:t>	avg.c:24: unterminated string or character constant</a:t>
            </a:r>
          </a:p>
          <a:p>
            <a:pPr>
              <a:lnSpc>
                <a:spcPct val="80000"/>
              </a:lnSpc>
              <a:buNone/>
            </a:pPr>
            <a:r>
              <a:rPr lang="en-US" altLang="zh-CN" sz="1600">
                <a:latin typeface="Calibri"/>
                <a:ea typeface="宋体"/>
                <a:cs typeface="Calibri"/>
              </a:rPr>
              <a:t>	avg.c:19: possible real start of unterminated constant </a:t>
            </a:r>
          </a:p>
          <a:p>
            <a:pPr>
              <a:lnSpc>
                <a:spcPct val="80000"/>
              </a:lnSpc>
              <a:buFont typeface="Wingdings" panose="05000000000000000000" pitchFamily="2" charset="2"/>
              <a:buNone/>
            </a:pPr>
            <a:r>
              <a:rPr lang="en-US" altLang="zh-CN" sz="1600">
                <a:latin typeface="Calibri"/>
                <a:ea typeface="宋体"/>
                <a:cs typeface="Calibri"/>
              </a:rPr>
              <a:t>This is a simple example where </a:t>
            </a:r>
            <a:r>
              <a:rPr lang="en-US" altLang="zh-CN" sz="1600" err="1">
                <a:latin typeface="Calibri"/>
                <a:ea typeface="宋体"/>
                <a:cs typeface="Calibri"/>
              </a:rPr>
              <a:t>gcc</a:t>
            </a:r>
            <a:r>
              <a:rPr lang="en-US" altLang="zh-CN" sz="1600">
                <a:latin typeface="Calibri"/>
                <a:ea typeface="宋体"/>
                <a:cs typeface="Calibri"/>
              </a:rPr>
              <a:t> finds 2 errors when it tries to compile a buggy version of </a:t>
            </a:r>
            <a:r>
              <a:rPr lang="en-US" altLang="zh-CN" sz="1600" err="1">
                <a:latin typeface="Calibri"/>
                <a:ea typeface="宋体"/>
                <a:cs typeface="Calibri"/>
              </a:rPr>
              <a:t>avg.c</a:t>
            </a:r>
            <a:r>
              <a:rPr lang="en-US" altLang="zh-CN" sz="1600">
                <a:latin typeface="Calibri"/>
                <a:ea typeface="宋体"/>
                <a:cs typeface="Calibri"/>
              </a:rPr>
              <a:t>. But what if we have so many errors that they all scroll off of the top of the screen and we are unable to see them all? Sound like a job for redirection of </a:t>
            </a:r>
            <a:r>
              <a:rPr lang="en-US" altLang="zh-CN" sz="1600" err="1">
                <a:latin typeface="Calibri"/>
                <a:ea typeface="宋体"/>
                <a:cs typeface="Calibri"/>
              </a:rPr>
              <a:t>stdout</a:t>
            </a:r>
            <a:r>
              <a:rPr lang="en-US" altLang="zh-CN" sz="1600">
                <a:latin typeface="Calibri"/>
                <a:ea typeface="宋体"/>
                <a:cs typeface="Calibri"/>
              </a:rPr>
              <a:t> to a file...</a:t>
            </a:r>
          </a:p>
          <a:p>
            <a:pPr>
              <a:lnSpc>
                <a:spcPct val="80000"/>
              </a:lnSpc>
              <a:buFont typeface="Wingdings" panose="05000000000000000000" pitchFamily="2" charset="2"/>
              <a:buNone/>
            </a:pPr>
            <a:r>
              <a:rPr lang="en-US" altLang="zh-CN" sz="1600">
                <a:latin typeface="Calibri"/>
                <a:ea typeface="宋体"/>
                <a:cs typeface="Calibri"/>
              </a:rPr>
              <a:t>	linux3-(6:42pm): </a:t>
            </a:r>
            <a:r>
              <a:rPr lang="en-US" altLang="zh-CN" sz="1600" err="1">
                <a:latin typeface="Calibri"/>
                <a:ea typeface="宋体"/>
                <a:cs typeface="Calibri"/>
              </a:rPr>
              <a:t>gcc</a:t>
            </a:r>
            <a:r>
              <a:rPr lang="en-US" altLang="zh-CN" sz="1600">
                <a:latin typeface="Calibri"/>
                <a:ea typeface="宋体"/>
                <a:cs typeface="Calibri"/>
              </a:rPr>
              <a:t> -Wall -</a:t>
            </a:r>
            <a:r>
              <a:rPr lang="en-US" altLang="zh-CN" sz="1600" err="1">
                <a:latin typeface="Calibri"/>
                <a:ea typeface="宋体"/>
                <a:cs typeface="Calibri"/>
              </a:rPr>
              <a:t>ansi</a:t>
            </a:r>
            <a:r>
              <a:rPr lang="en-US" altLang="zh-CN" sz="1600">
                <a:latin typeface="Calibri"/>
                <a:ea typeface="宋体"/>
                <a:cs typeface="Calibri"/>
              </a:rPr>
              <a:t> </a:t>
            </a:r>
            <a:r>
              <a:rPr lang="en-US" altLang="zh-CN" sz="1600" err="1">
                <a:latin typeface="Calibri"/>
                <a:ea typeface="宋体"/>
                <a:cs typeface="Calibri"/>
              </a:rPr>
              <a:t>avg.c</a:t>
            </a:r>
            <a:r>
              <a:rPr lang="en-US" altLang="zh-CN" sz="1600">
                <a:latin typeface="Calibri"/>
                <a:ea typeface="宋体"/>
                <a:cs typeface="Calibri"/>
              </a:rPr>
              <a:t> &gt; output</a:t>
            </a:r>
          </a:p>
          <a:p>
            <a:pPr>
              <a:lnSpc>
                <a:spcPct val="80000"/>
              </a:lnSpc>
              <a:buFont typeface="Wingdings" panose="05000000000000000000" pitchFamily="2" charset="2"/>
              <a:buNone/>
            </a:pPr>
            <a:r>
              <a:rPr lang="en-US" altLang="zh-CN" sz="1600">
                <a:latin typeface="Calibri"/>
                <a:ea typeface="宋体"/>
                <a:cs typeface="Calibri"/>
              </a:rPr>
              <a:t>	avg.c:24: unterminated string or character constant</a:t>
            </a:r>
          </a:p>
          <a:p>
            <a:pPr>
              <a:lnSpc>
                <a:spcPct val="80000"/>
              </a:lnSpc>
              <a:buFont typeface="Wingdings" panose="05000000000000000000" pitchFamily="2" charset="2"/>
              <a:buNone/>
            </a:pPr>
            <a:r>
              <a:rPr lang="en-US" altLang="zh-CN" sz="1600">
                <a:latin typeface="Calibri"/>
                <a:ea typeface="宋体"/>
                <a:cs typeface="Calibri"/>
              </a:rPr>
              <a:t>	avg.c:19: possible real start of unterminated constant</a:t>
            </a:r>
          </a:p>
          <a:p>
            <a:pPr>
              <a:lnSpc>
                <a:spcPct val="80000"/>
              </a:lnSpc>
              <a:buFont typeface="Wingdings" panose="05000000000000000000" pitchFamily="2" charset="2"/>
              <a:buNone/>
            </a:pPr>
            <a:r>
              <a:rPr lang="en-US" altLang="zh-CN" sz="1600">
                <a:latin typeface="Calibri"/>
                <a:ea typeface="宋体"/>
                <a:cs typeface="Calibri"/>
              </a:rPr>
              <a:t>	linux3-(6:42pm): cat output</a:t>
            </a:r>
          </a:p>
          <a:p>
            <a:pPr>
              <a:lnSpc>
                <a:spcPct val="80000"/>
              </a:lnSpc>
              <a:buNone/>
            </a:pPr>
            <a:r>
              <a:rPr lang="en-US" altLang="zh-CN" sz="1600">
                <a:latin typeface="Calibri"/>
                <a:ea typeface="宋体"/>
                <a:cs typeface="Calibri"/>
              </a:rPr>
              <a:t>	linux3-(6:42pm): </a:t>
            </a:r>
          </a:p>
          <a:p>
            <a:pPr>
              <a:lnSpc>
                <a:spcPct val="80000"/>
              </a:lnSpc>
            </a:pPr>
            <a:r>
              <a:rPr lang="en-US" altLang="zh-CN" sz="1600">
                <a:latin typeface="Calibri"/>
                <a:ea typeface="宋体"/>
                <a:cs typeface="Calibri"/>
              </a:rPr>
              <a:t>What happened? I told the compiler to direct the errors to a file, but they were printed to the screen and not the file like I told it.  </a:t>
            </a:r>
          </a:p>
          <a:p>
            <a:pPr>
              <a:lnSpc>
                <a:spcPct val="80000"/>
              </a:lnSpc>
            </a:pPr>
            <a:r>
              <a:rPr lang="en-US" altLang="zh-CN" sz="1600">
                <a:latin typeface="Calibri"/>
                <a:ea typeface="宋体"/>
                <a:cs typeface="Calibri"/>
              </a:rPr>
              <a:t>Some programs print to the screen without using </a:t>
            </a:r>
            <a:r>
              <a:rPr lang="en-US" altLang="zh-CN" sz="1600" err="1">
                <a:latin typeface="Calibri"/>
                <a:ea typeface="宋体"/>
                <a:cs typeface="Calibri"/>
              </a:rPr>
              <a:t>stdout</a:t>
            </a:r>
            <a:r>
              <a:rPr lang="en-US" altLang="zh-CN" sz="1600">
                <a:latin typeface="Calibri"/>
                <a:ea typeface="宋体"/>
                <a:cs typeface="Calibri"/>
              </a:rPr>
              <a:t>. Often times errors and warnings are printed to another output buffer called stderr.</a:t>
            </a:r>
          </a:p>
          <a:p>
            <a:pPr>
              <a:lnSpc>
                <a:spcPct val="80000"/>
              </a:lnSpc>
            </a:pPr>
            <a:r>
              <a:rPr lang="en-US" altLang="zh-CN" sz="1600">
                <a:latin typeface="Calibri"/>
                <a:ea typeface="宋体"/>
                <a:cs typeface="Calibri"/>
              </a:rPr>
              <a:t>There are some cases where we may wish to redirect stderr to a file and look at them. Such as when we need to examine them but there are too many. Well to redirect the output we use the &gt; followed by an &amp; sign to tell it to redirect stderr as well...</a:t>
            </a:r>
          </a:p>
          <a:p>
            <a:pPr>
              <a:lnSpc>
                <a:spcPct val="80000"/>
              </a:lnSpc>
              <a:buFont typeface="Wingdings" panose="05000000000000000000" pitchFamily="2" charset="2"/>
              <a:buNone/>
            </a:pPr>
            <a:r>
              <a:rPr lang="en-US" altLang="zh-CN" sz="1600">
                <a:latin typeface="Calibri"/>
                <a:ea typeface="宋体"/>
                <a:cs typeface="Calibri"/>
              </a:rPr>
              <a:t>	linux3-(6:42pm): </a:t>
            </a:r>
            <a:r>
              <a:rPr lang="en-US" altLang="zh-CN" sz="1600" err="1">
                <a:latin typeface="Calibri"/>
                <a:ea typeface="宋体"/>
                <a:cs typeface="Calibri"/>
              </a:rPr>
              <a:t>gcc</a:t>
            </a:r>
            <a:r>
              <a:rPr lang="en-US" altLang="zh-CN" sz="1600">
                <a:latin typeface="Calibri"/>
                <a:ea typeface="宋体"/>
                <a:cs typeface="Calibri"/>
              </a:rPr>
              <a:t> -Wall -</a:t>
            </a:r>
            <a:r>
              <a:rPr lang="en-US" altLang="zh-CN" sz="1600" err="1">
                <a:latin typeface="Calibri"/>
                <a:ea typeface="宋体"/>
                <a:cs typeface="Calibri"/>
              </a:rPr>
              <a:t>ansi</a:t>
            </a:r>
            <a:r>
              <a:rPr lang="en-US" altLang="zh-CN" sz="1600">
                <a:latin typeface="Calibri"/>
                <a:ea typeface="宋体"/>
                <a:cs typeface="Calibri"/>
              </a:rPr>
              <a:t> </a:t>
            </a:r>
            <a:r>
              <a:rPr lang="en-US" altLang="zh-CN" sz="1600" err="1">
                <a:latin typeface="Calibri"/>
                <a:ea typeface="宋体"/>
                <a:cs typeface="Calibri"/>
              </a:rPr>
              <a:t>avg.c</a:t>
            </a:r>
            <a:r>
              <a:rPr lang="en-US" altLang="zh-CN" sz="1600">
                <a:latin typeface="Calibri"/>
                <a:ea typeface="宋体"/>
                <a:cs typeface="Calibri"/>
              </a:rPr>
              <a:t> &gt;&amp; output</a:t>
            </a:r>
          </a:p>
          <a:p>
            <a:pPr>
              <a:lnSpc>
                <a:spcPct val="80000"/>
              </a:lnSpc>
              <a:buFont typeface="Wingdings" panose="05000000000000000000" pitchFamily="2" charset="2"/>
              <a:buNone/>
            </a:pPr>
            <a:r>
              <a:rPr lang="en-US" altLang="zh-CN" sz="1600">
                <a:latin typeface="Calibri"/>
                <a:ea typeface="宋体"/>
                <a:cs typeface="Calibri"/>
              </a:rPr>
              <a:t>	linux3-(6:42pm): cat output</a:t>
            </a:r>
          </a:p>
          <a:p>
            <a:pPr>
              <a:lnSpc>
                <a:spcPct val="80000"/>
              </a:lnSpc>
              <a:buFont typeface="Wingdings" panose="05000000000000000000" pitchFamily="2" charset="2"/>
              <a:buNone/>
            </a:pPr>
            <a:r>
              <a:rPr lang="en-US" altLang="zh-CN" sz="1600">
                <a:latin typeface="Calibri"/>
                <a:ea typeface="宋体"/>
                <a:cs typeface="Calibri"/>
              </a:rPr>
              <a:t>	avg.c:24: unterminated string or character constant</a:t>
            </a:r>
          </a:p>
          <a:p>
            <a:pPr>
              <a:lnSpc>
                <a:spcPct val="80000"/>
              </a:lnSpc>
              <a:buFont typeface="Wingdings" panose="05000000000000000000" pitchFamily="2" charset="2"/>
              <a:buNone/>
            </a:pPr>
            <a:r>
              <a:rPr lang="en-US" altLang="zh-CN" sz="1600">
                <a:latin typeface="Calibri"/>
                <a:ea typeface="宋体"/>
                <a:cs typeface="Calibri"/>
              </a:rPr>
              <a:t>	avg.c:19: possible real start of unterminated constant</a:t>
            </a:r>
          </a:p>
        </p:txBody>
      </p:sp>
    </p:spTree>
    <p:extLst>
      <p:ext uri="{BB962C8B-B14F-4D97-AF65-F5344CB8AC3E}">
        <p14:creationId xmlns:p14="http://schemas.microsoft.com/office/powerpoint/2010/main" val="7658178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777788B5-A197-EE80-45B5-ECD3B8858893}"/>
              </a:ext>
            </a:extLst>
          </p:cNvPr>
          <p:cNvSpPr>
            <a:spLocks noGrp="1" noRot="1" noChangeArrowheads="1"/>
          </p:cNvSpPr>
          <p:nvPr>
            <p:ph type="title"/>
          </p:nvPr>
        </p:nvSpPr>
        <p:spPr>
          <a:xfrm>
            <a:off x="1582433" y="926089"/>
            <a:ext cx="8229600" cy="792162"/>
          </a:xfrm>
        </p:spPr>
        <p:txBody>
          <a:bodyPr/>
          <a:lstStyle/>
          <a:p>
            <a:r>
              <a:rPr lang="en-US" altLang="zh-CN"/>
              <a:t>UNIX Tools: tar</a:t>
            </a:r>
          </a:p>
        </p:txBody>
      </p:sp>
      <p:sp>
        <p:nvSpPr>
          <p:cNvPr id="35843" name="Rectangle 3">
            <a:extLst>
              <a:ext uri="{FF2B5EF4-FFF2-40B4-BE49-F238E27FC236}">
                <a16:creationId xmlns:a16="http://schemas.microsoft.com/office/drawing/2014/main" id="{8B4FAECD-B5F4-D8B3-AA8B-F41AF7D95F73}"/>
              </a:ext>
            </a:extLst>
          </p:cNvPr>
          <p:cNvSpPr>
            <a:spLocks noGrp="1" noChangeArrowheads="1"/>
          </p:cNvSpPr>
          <p:nvPr>
            <p:ph type="body" idx="1"/>
          </p:nvPr>
        </p:nvSpPr>
        <p:spPr>
          <a:xfrm>
            <a:off x="563801" y="2234279"/>
            <a:ext cx="8229600" cy="5562600"/>
          </a:xfrm>
        </p:spPr>
        <p:txBody>
          <a:bodyPr vert="horz" lIns="91440" tIns="45720" rIns="91440" bIns="45720" rtlCol="0" anchor="t">
            <a:normAutofit/>
          </a:bodyPr>
          <a:lstStyle/>
          <a:p>
            <a:pPr>
              <a:lnSpc>
                <a:spcPct val="90000"/>
              </a:lnSpc>
            </a:pPr>
            <a:r>
              <a:rPr lang="en-US" altLang="zh-CN" sz="1600">
                <a:latin typeface="Calibri"/>
                <a:ea typeface="宋体"/>
                <a:cs typeface="Calibri"/>
              </a:rPr>
              <a:t>The </a:t>
            </a:r>
            <a:r>
              <a:rPr lang="en-US" altLang="zh-CN" sz="1600" b="1">
                <a:latin typeface="Calibri"/>
                <a:ea typeface="宋体"/>
                <a:cs typeface="Calibri"/>
              </a:rPr>
              <a:t>tar</a:t>
            </a:r>
            <a:r>
              <a:rPr lang="en-US" altLang="zh-CN" sz="1600">
                <a:latin typeface="Calibri"/>
                <a:ea typeface="宋体"/>
                <a:cs typeface="Calibri"/>
              </a:rPr>
              <a:t> command is used for creating an archive of a directory hierarchy.</a:t>
            </a:r>
          </a:p>
          <a:p>
            <a:pPr>
              <a:lnSpc>
                <a:spcPct val="90000"/>
              </a:lnSpc>
            </a:pPr>
            <a:r>
              <a:rPr lang="en-US" altLang="zh-CN" sz="1600" b="1">
                <a:latin typeface="Calibri"/>
                <a:ea typeface="宋体"/>
                <a:cs typeface="Calibri"/>
              </a:rPr>
              <a:t>tar</a:t>
            </a:r>
            <a:r>
              <a:rPr lang="en-US" altLang="zh-CN" sz="1600">
                <a:latin typeface="Calibri"/>
                <a:ea typeface="宋体"/>
                <a:cs typeface="Calibri"/>
              </a:rPr>
              <a:t> archives are a handy way of sending a bunch of files (or a program distribution) across the network or posting them on the internet.</a:t>
            </a:r>
          </a:p>
          <a:p>
            <a:pPr lvl="1" indent="-283210">
              <a:lnSpc>
                <a:spcPct val="90000"/>
              </a:lnSpc>
            </a:pPr>
            <a:r>
              <a:rPr lang="en-US" altLang="zh-CN">
                <a:latin typeface="Calibri"/>
                <a:ea typeface="宋体"/>
                <a:cs typeface="Calibri"/>
              </a:rPr>
              <a:t>Begin by creating a tar archive of the files.</a:t>
            </a:r>
          </a:p>
          <a:p>
            <a:pPr lvl="1" indent="-283210">
              <a:lnSpc>
                <a:spcPct val="90000"/>
              </a:lnSpc>
            </a:pPr>
            <a:r>
              <a:rPr lang="en-US" altLang="zh-CN">
                <a:latin typeface="Calibri"/>
                <a:ea typeface="宋体"/>
                <a:cs typeface="Calibri"/>
              </a:rPr>
              <a:t>Transmit that tar archive over the network or post it online.</a:t>
            </a:r>
          </a:p>
          <a:p>
            <a:pPr lvl="1" indent="-283210">
              <a:lnSpc>
                <a:spcPct val="90000"/>
              </a:lnSpc>
            </a:pPr>
            <a:r>
              <a:rPr lang="en-US" altLang="zh-CN" err="1">
                <a:latin typeface="Calibri"/>
                <a:ea typeface="宋体"/>
                <a:cs typeface="Calibri"/>
              </a:rPr>
              <a:t>Untar</a:t>
            </a:r>
            <a:r>
              <a:rPr lang="en-US" altLang="zh-CN">
                <a:latin typeface="Calibri"/>
                <a:ea typeface="宋体"/>
                <a:cs typeface="Calibri"/>
              </a:rPr>
              <a:t> the files where you want them.</a:t>
            </a:r>
          </a:p>
          <a:p>
            <a:pPr>
              <a:lnSpc>
                <a:spcPct val="90000"/>
              </a:lnSpc>
            </a:pPr>
            <a:r>
              <a:rPr lang="en-US" altLang="zh-CN" sz="1600">
                <a:latin typeface="Calibri"/>
                <a:ea typeface="宋体"/>
                <a:cs typeface="Calibri"/>
              </a:rPr>
              <a:t>Usage:</a:t>
            </a:r>
          </a:p>
          <a:p>
            <a:pPr lvl="1" indent="-283210">
              <a:lnSpc>
                <a:spcPct val="90000"/>
              </a:lnSpc>
            </a:pPr>
            <a:r>
              <a:rPr lang="en-US" altLang="zh-CN">
                <a:latin typeface="Calibri"/>
                <a:ea typeface="宋体"/>
                <a:cs typeface="Calibri"/>
              </a:rPr>
              <a:t>Creating a tar archive:</a:t>
            </a:r>
          </a:p>
          <a:p>
            <a:pPr lvl="1" indent="-283210">
              <a:lnSpc>
                <a:spcPct val="90000"/>
              </a:lnSpc>
              <a:buFont typeface="Wingdings" panose="05000000000000000000" pitchFamily="2" charset="2"/>
              <a:buNone/>
            </a:pPr>
            <a:r>
              <a:rPr lang="en-US" altLang="zh-CN" b="1">
                <a:latin typeface="Calibri"/>
                <a:ea typeface="宋体"/>
                <a:cs typeface="Calibri"/>
              </a:rPr>
              <a:t>		tar –</a:t>
            </a:r>
            <a:r>
              <a:rPr lang="en-US" altLang="zh-CN" b="1" err="1">
                <a:latin typeface="Calibri"/>
                <a:ea typeface="宋体"/>
                <a:cs typeface="Calibri"/>
              </a:rPr>
              <a:t>cvf</a:t>
            </a:r>
            <a:r>
              <a:rPr lang="en-US" altLang="zh-CN" b="1">
                <a:latin typeface="Calibri"/>
                <a:ea typeface="宋体"/>
                <a:cs typeface="Calibri"/>
              </a:rPr>
              <a:t> &lt;</a:t>
            </a:r>
            <a:r>
              <a:rPr lang="en-US" altLang="zh-CN" b="1" err="1">
                <a:latin typeface="Calibri"/>
                <a:ea typeface="宋体"/>
                <a:cs typeface="Calibri"/>
              </a:rPr>
              <a:t>archive_name</a:t>
            </a:r>
            <a:r>
              <a:rPr lang="en-US" altLang="zh-CN" b="1">
                <a:latin typeface="Calibri"/>
                <a:ea typeface="宋体"/>
                <a:cs typeface="Calibri"/>
              </a:rPr>
              <a:t>&gt;.tar &lt;files&gt;</a:t>
            </a:r>
          </a:p>
          <a:p>
            <a:pPr lvl="1" indent="-283210">
              <a:lnSpc>
                <a:spcPct val="90000"/>
              </a:lnSpc>
            </a:pPr>
            <a:r>
              <a:rPr lang="en-US" altLang="zh-CN">
                <a:latin typeface="Calibri"/>
                <a:ea typeface="宋体"/>
                <a:cs typeface="Calibri"/>
              </a:rPr>
              <a:t>Viewing the contents of an archive:</a:t>
            </a:r>
          </a:p>
          <a:p>
            <a:pPr lvl="1" indent="-283210">
              <a:lnSpc>
                <a:spcPct val="90000"/>
              </a:lnSpc>
              <a:buFont typeface="Wingdings" panose="05000000000000000000" pitchFamily="2" charset="2"/>
              <a:buNone/>
            </a:pPr>
            <a:r>
              <a:rPr lang="en-US" altLang="zh-CN" b="1">
                <a:latin typeface="Calibri"/>
                <a:ea typeface="宋体"/>
                <a:cs typeface="Calibri"/>
              </a:rPr>
              <a:t>		tar –</a:t>
            </a:r>
            <a:r>
              <a:rPr lang="en-US" altLang="zh-CN" b="1" err="1">
                <a:latin typeface="Calibri"/>
                <a:ea typeface="宋体"/>
                <a:cs typeface="Calibri"/>
              </a:rPr>
              <a:t>tvf</a:t>
            </a:r>
            <a:r>
              <a:rPr lang="en-US" altLang="zh-CN" b="1">
                <a:latin typeface="Calibri"/>
                <a:ea typeface="宋体"/>
                <a:cs typeface="Calibri"/>
              </a:rPr>
              <a:t> &lt;</a:t>
            </a:r>
            <a:r>
              <a:rPr lang="en-US" altLang="zh-CN" b="1" err="1">
                <a:latin typeface="Calibri"/>
                <a:ea typeface="宋体"/>
                <a:cs typeface="Calibri"/>
              </a:rPr>
              <a:t>archive_name</a:t>
            </a:r>
            <a:r>
              <a:rPr lang="en-US" altLang="zh-CN" b="1">
                <a:latin typeface="Calibri"/>
                <a:ea typeface="宋体"/>
                <a:cs typeface="Calibri"/>
              </a:rPr>
              <a:t>&gt;.tar</a:t>
            </a:r>
          </a:p>
          <a:p>
            <a:pPr lvl="1" indent="-283210">
              <a:lnSpc>
                <a:spcPct val="90000"/>
              </a:lnSpc>
            </a:pPr>
            <a:r>
              <a:rPr lang="en-US" altLang="zh-CN">
                <a:latin typeface="Calibri"/>
                <a:ea typeface="宋体"/>
                <a:cs typeface="Calibri"/>
              </a:rPr>
              <a:t>Extracting a tar archive to the current directory:</a:t>
            </a:r>
          </a:p>
          <a:p>
            <a:pPr lvl="1" indent="-283210">
              <a:lnSpc>
                <a:spcPct val="90000"/>
              </a:lnSpc>
              <a:buFont typeface="Wingdings" panose="05000000000000000000" pitchFamily="2" charset="2"/>
              <a:buNone/>
            </a:pPr>
            <a:r>
              <a:rPr lang="en-US" altLang="zh-CN" b="1">
                <a:latin typeface="Calibri"/>
                <a:ea typeface="宋体"/>
                <a:cs typeface="Calibri"/>
              </a:rPr>
              <a:t>		tar –</a:t>
            </a:r>
            <a:r>
              <a:rPr lang="en-US" altLang="zh-CN" b="1" err="1">
                <a:latin typeface="Calibri"/>
                <a:ea typeface="宋体"/>
                <a:cs typeface="Calibri"/>
              </a:rPr>
              <a:t>xvf</a:t>
            </a:r>
            <a:r>
              <a:rPr lang="en-US" altLang="zh-CN" b="1">
                <a:latin typeface="Calibri"/>
                <a:ea typeface="宋体"/>
                <a:cs typeface="Calibri"/>
              </a:rPr>
              <a:t> &lt;</a:t>
            </a:r>
            <a:r>
              <a:rPr lang="en-US" altLang="zh-CN" b="1" err="1">
                <a:latin typeface="Calibri"/>
                <a:ea typeface="宋体"/>
                <a:cs typeface="Calibri"/>
              </a:rPr>
              <a:t>archive_name</a:t>
            </a:r>
            <a:r>
              <a:rPr lang="en-US" altLang="zh-CN" b="1">
                <a:latin typeface="Calibri"/>
                <a:ea typeface="宋体"/>
                <a:cs typeface="Calibri"/>
              </a:rPr>
              <a:t>&gt;.tar</a:t>
            </a:r>
          </a:p>
        </p:txBody>
      </p:sp>
    </p:spTree>
    <p:extLst>
      <p:ext uri="{BB962C8B-B14F-4D97-AF65-F5344CB8AC3E}">
        <p14:creationId xmlns:p14="http://schemas.microsoft.com/office/powerpoint/2010/main" val="40827496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E6B4F38D-BF08-D24E-2F34-720205CF38F3}"/>
              </a:ext>
            </a:extLst>
          </p:cNvPr>
          <p:cNvSpPr>
            <a:spLocks noGrp="1" noRot="1" noChangeArrowheads="1"/>
          </p:cNvSpPr>
          <p:nvPr>
            <p:ph type="title"/>
          </p:nvPr>
        </p:nvSpPr>
        <p:spPr>
          <a:xfrm>
            <a:off x="1748257" y="926089"/>
            <a:ext cx="8229600" cy="792162"/>
          </a:xfrm>
        </p:spPr>
        <p:txBody>
          <a:bodyPr/>
          <a:lstStyle/>
          <a:p>
            <a:r>
              <a:rPr lang="en-US" altLang="zh-CN"/>
              <a:t>tar Examples</a:t>
            </a:r>
          </a:p>
        </p:txBody>
      </p:sp>
      <p:sp>
        <p:nvSpPr>
          <p:cNvPr id="36867" name="Rectangle 3">
            <a:extLst>
              <a:ext uri="{FF2B5EF4-FFF2-40B4-BE49-F238E27FC236}">
                <a16:creationId xmlns:a16="http://schemas.microsoft.com/office/drawing/2014/main" id="{222DD97A-72C7-7AAE-B427-5D81D1A02F46}"/>
              </a:ext>
            </a:extLst>
          </p:cNvPr>
          <p:cNvSpPr>
            <a:spLocks noGrp="1" noChangeArrowheads="1"/>
          </p:cNvSpPr>
          <p:nvPr>
            <p:ph type="body" idx="1"/>
          </p:nvPr>
        </p:nvSpPr>
        <p:spPr>
          <a:xfrm>
            <a:off x="362444" y="2234278"/>
            <a:ext cx="8229600" cy="4489879"/>
          </a:xfrm>
        </p:spPr>
        <p:txBody>
          <a:bodyPr vert="horz" lIns="91440" tIns="45720" rIns="91440" bIns="45720" rtlCol="0" anchor="t">
            <a:noAutofit/>
          </a:bodyPr>
          <a:lstStyle/>
          <a:p>
            <a:pPr>
              <a:lnSpc>
                <a:spcPct val="80000"/>
              </a:lnSpc>
            </a:pPr>
            <a:r>
              <a:rPr lang="en-US" altLang="zh-CN" sz="1200">
                <a:latin typeface="Calibri"/>
                <a:ea typeface="宋体"/>
                <a:cs typeface="Calibri"/>
              </a:rPr>
              <a:t>Create a tar archive of your home directory and place it in your working directory:</a:t>
            </a:r>
          </a:p>
          <a:p>
            <a:pPr>
              <a:lnSpc>
                <a:spcPct val="80000"/>
              </a:lnSpc>
              <a:buFont typeface="Wingdings" panose="05000000000000000000" pitchFamily="2" charset="2"/>
              <a:buNone/>
            </a:pPr>
            <a:r>
              <a:rPr lang="en-US" altLang="zh-CN" sz="1200" b="1">
                <a:latin typeface="Calibri"/>
                <a:ea typeface="宋体"/>
                <a:cs typeface="Calibri"/>
              </a:rPr>
              <a:t>		tar –</a:t>
            </a:r>
            <a:r>
              <a:rPr lang="en-US" altLang="zh-CN" sz="1200" b="1" err="1">
                <a:latin typeface="Calibri"/>
                <a:ea typeface="宋体"/>
                <a:cs typeface="Calibri"/>
              </a:rPr>
              <a:t>cvf</a:t>
            </a:r>
            <a:r>
              <a:rPr lang="en-US" altLang="zh-CN" sz="1200" b="1">
                <a:latin typeface="Calibri"/>
                <a:ea typeface="宋体"/>
                <a:cs typeface="Calibri"/>
              </a:rPr>
              <a:t> myhome.tar home/</a:t>
            </a:r>
          </a:p>
          <a:p>
            <a:pPr>
              <a:lnSpc>
                <a:spcPct val="80000"/>
              </a:lnSpc>
            </a:pPr>
            <a:r>
              <a:rPr lang="en-US" altLang="zh-CN" sz="1200">
                <a:latin typeface="Calibri"/>
                <a:ea typeface="宋体"/>
                <a:cs typeface="Calibri"/>
              </a:rPr>
              <a:t>View the contents of the tar archive:</a:t>
            </a:r>
          </a:p>
          <a:p>
            <a:pPr>
              <a:lnSpc>
                <a:spcPct val="80000"/>
              </a:lnSpc>
              <a:buFont typeface="Wingdings" panose="05000000000000000000" pitchFamily="2" charset="2"/>
              <a:buNone/>
            </a:pPr>
            <a:r>
              <a:rPr lang="en-US" altLang="zh-CN" sz="1200">
                <a:latin typeface="Calibri"/>
                <a:ea typeface="宋体"/>
                <a:cs typeface="Calibri"/>
              </a:rPr>
              <a:t>		</a:t>
            </a:r>
            <a:r>
              <a:rPr lang="en-US" altLang="zh-CN" sz="1200" b="1">
                <a:latin typeface="Calibri"/>
                <a:ea typeface="宋体"/>
                <a:cs typeface="Calibri"/>
              </a:rPr>
              <a:t>tar –</a:t>
            </a:r>
            <a:r>
              <a:rPr lang="en-US" altLang="zh-CN" sz="1200" b="1" err="1">
                <a:latin typeface="Calibri"/>
                <a:ea typeface="宋体"/>
                <a:cs typeface="Calibri"/>
              </a:rPr>
              <a:t>tvf</a:t>
            </a:r>
            <a:r>
              <a:rPr lang="en-US" altLang="zh-CN" sz="1200" b="1">
                <a:latin typeface="Calibri"/>
                <a:ea typeface="宋体"/>
                <a:cs typeface="Calibri"/>
              </a:rPr>
              <a:t> myhome.tar</a:t>
            </a:r>
            <a:endParaRPr lang="en-US" altLang="zh-CN" sz="1200">
              <a:latin typeface="Calibri"/>
              <a:ea typeface="宋体"/>
              <a:cs typeface="Calibri"/>
            </a:endParaRPr>
          </a:p>
          <a:p>
            <a:pPr>
              <a:lnSpc>
                <a:spcPct val="80000"/>
              </a:lnSpc>
            </a:pPr>
            <a:r>
              <a:rPr lang="en-US" altLang="zh-CN" sz="1200" b="1">
                <a:latin typeface="Calibri"/>
                <a:ea typeface="宋体"/>
                <a:cs typeface="Calibri"/>
              </a:rPr>
              <a:t> </a:t>
            </a:r>
            <a:r>
              <a:rPr lang="en-US" altLang="zh-CN" sz="1200">
                <a:latin typeface="Calibri"/>
                <a:ea typeface="宋体"/>
                <a:cs typeface="Calibri"/>
              </a:rPr>
              <a:t>Extract the tar archive to your current working directory:</a:t>
            </a:r>
          </a:p>
          <a:p>
            <a:pPr>
              <a:lnSpc>
                <a:spcPct val="80000"/>
              </a:lnSpc>
              <a:buFont typeface="Wingdings" panose="05000000000000000000" pitchFamily="2" charset="2"/>
              <a:buNone/>
            </a:pPr>
            <a:r>
              <a:rPr lang="en-US" altLang="zh-CN" sz="1200">
                <a:latin typeface="Calibri"/>
                <a:ea typeface="宋体"/>
                <a:cs typeface="Calibri"/>
              </a:rPr>
              <a:t>		</a:t>
            </a:r>
            <a:r>
              <a:rPr lang="en-US" altLang="zh-CN" sz="1200" b="1">
                <a:latin typeface="Calibri"/>
                <a:ea typeface="宋体"/>
                <a:cs typeface="Calibri"/>
              </a:rPr>
              <a:t>tar –</a:t>
            </a:r>
            <a:r>
              <a:rPr lang="en-US" altLang="zh-CN" sz="1200" b="1" err="1">
                <a:latin typeface="Calibri"/>
                <a:ea typeface="宋体"/>
                <a:cs typeface="Calibri"/>
              </a:rPr>
              <a:t>xvf</a:t>
            </a:r>
            <a:r>
              <a:rPr lang="en-US" altLang="zh-CN" sz="1200" b="1">
                <a:latin typeface="Calibri"/>
                <a:ea typeface="宋体"/>
                <a:cs typeface="Calibri"/>
              </a:rPr>
              <a:t> myhome.tar</a:t>
            </a:r>
          </a:p>
          <a:p>
            <a:pPr>
              <a:lnSpc>
                <a:spcPct val="80000"/>
              </a:lnSpc>
            </a:pPr>
            <a:r>
              <a:rPr lang="en-US" altLang="zh-CN" sz="1200">
                <a:latin typeface="Calibri"/>
                <a:ea typeface="宋体"/>
                <a:cs typeface="Calibri"/>
              </a:rPr>
              <a:t>Creating, viewing, and extracting a tar archive</a:t>
            </a:r>
          </a:p>
          <a:p>
            <a:pPr>
              <a:lnSpc>
                <a:spcPct val="80000"/>
              </a:lnSpc>
              <a:buNone/>
            </a:pPr>
            <a:r>
              <a:rPr lang="en-US" altLang="zh-CN" sz="1200" b="1">
                <a:latin typeface="Calibri"/>
                <a:ea typeface="宋体"/>
                <a:cs typeface="Calibri"/>
              </a:rPr>
              <a:t>linux3[6]% tar -</a:t>
            </a:r>
            <a:r>
              <a:rPr lang="en-US" altLang="zh-CN" sz="1200" b="1" err="1">
                <a:latin typeface="Calibri"/>
                <a:ea typeface="宋体"/>
                <a:cs typeface="Calibri"/>
              </a:rPr>
              <a:t>cf</a:t>
            </a:r>
            <a:r>
              <a:rPr lang="en-US" altLang="zh-CN" sz="1200" b="1">
                <a:latin typeface="Calibri"/>
                <a:ea typeface="宋体"/>
                <a:cs typeface="Calibri"/>
              </a:rPr>
              <a:t> archive.tar file*.txt </a:t>
            </a:r>
            <a:r>
              <a:rPr lang="en-US" altLang="zh-CN" sz="1200">
                <a:latin typeface="Calibri"/>
                <a:ea typeface="宋体"/>
                <a:cs typeface="Calibri"/>
              </a:rPr>
              <a:t>file1.txt file2.txt</a:t>
            </a:r>
          </a:p>
          <a:p>
            <a:pPr>
              <a:lnSpc>
                <a:spcPct val="80000"/>
              </a:lnSpc>
              <a:buFont typeface="Wingdings" panose="05000000000000000000" pitchFamily="2" charset="2"/>
              <a:buNone/>
            </a:pPr>
            <a:r>
              <a:rPr lang="en-US" altLang="zh-CN" sz="1200" b="1">
                <a:latin typeface="Calibri"/>
                <a:ea typeface="宋体"/>
                <a:cs typeface="Calibri"/>
              </a:rPr>
              <a:t>linux3[7]% tar -</a:t>
            </a:r>
            <a:r>
              <a:rPr lang="en-US" altLang="zh-CN" sz="1200" b="1" err="1">
                <a:latin typeface="Calibri"/>
                <a:ea typeface="宋体"/>
                <a:cs typeface="Calibri"/>
              </a:rPr>
              <a:t>tvf</a:t>
            </a:r>
            <a:r>
              <a:rPr lang="en-US" altLang="zh-CN" sz="1200" b="1">
                <a:latin typeface="Calibri"/>
                <a:ea typeface="宋体"/>
                <a:cs typeface="Calibri"/>
              </a:rPr>
              <a:t> archive.tar</a:t>
            </a:r>
          </a:p>
          <a:p>
            <a:pPr>
              <a:lnSpc>
                <a:spcPct val="80000"/>
              </a:lnSpc>
              <a:buFont typeface="Wingdings" panose="05000000000000000000" pitchFamily="2" charset="2"/>
              <a:buNone/>
            </a:pPr>
            <a:r>
              <a:rPr lang="en-US" altLang="zh-CN" sz="1200">
                <a:latin typeface="Calibri"/>
                <a:ea typeface="宋体"/>
                <a:cs typeface="Calibri"/>
              </a:rPr>
              <a:t>-</a:t>
            </a:r>
            <a:r>
              <a:rPr lang="en-US" altLang="zh-CN" sz="1200" err="1">
                <a:latin typeface="Calibri"/>
                <a:ea typeface="宋体"/>
                <a:cs typeface="Calibri"/>
              </a:rPr>
              <a:t>rw</a:t>
            </a:r>
            <a:r>
              <a:rPr lang="en-US" altLang="zh-CN" sz="1200">
                <a:latin typeface="Calibri"/>
                <a:ea typeface="宋体"/>
                <a:cs typeface="Calibri"/>
              </a:rPr>
              <a:t>-r--r-- eeaton1/</a:t>
            </a:r>
            <a:r>
              <a:rPr lang="en-US" altLang="zh-CN" sz="1200" err="1">
                <a:latin typeface="Calibri"/>
                <a:ea typeface="宋体"/>
                <a:cs typeface="Calibri"/>
              </a:rPr>
              <a:t>rpc</a:t>
            </a:r>
            <a:r>
              <a:rPr lang="en-US" altLang="zh-CN" sz="1200">
                <a:latin typeface="Calibri"/>
                <a:ea typeface="宋体"/>
                <a:cs typeface="Calibri"/>
              </a:rPr>
              <a:t> 4298 2005-09-26 10:19:02 file1.txt</a:t>
            </a:r>
          </a:p>
          <a:p>
            <a:pPr>
              <a:lnSpc>
                <a:spcPct val="80000"/>
              </a:lnSpc>
              <a:buFont typeface="Wingdings" panose="05000000000000000000" pitchFamily="2" charset="2"/>
              <a:buNone/>
            </a:pPr>
            <a:r>
              <a:rPr lang="en-US" altLang="zh-CN" sz="1200">
                <a:latin typeface="Calibri"/>
                <a:ea typeface="宋体"/>
                <a:cs typeface="Calibri"/>
              </a:rPr>
              <a:t>-</a:t>
            </a:r>
            <a:r>
              <a:rPr lang="en-US" altLang="zh-CN" sz="1200" err="1">
                <a:latin typeface="Calibri"/>
                <a:ea typeface="宋体"/>
                <a:cs typeface="Calibri"/>
              </a:rPr>
              <a:t>rw</a:t>
            </a:r>
            <a:r>
              <a:rPr lang="en-US" altLang="zh-CN" sz="1200">
                <a:latin typeface="Calibri"/>
                <a:ea typeface="宋体"/>
                <a:cs typeface="Calibri"/>
              </a:rPr>
              <a:t>-r--r-- eeaton1/</a:t>
            </a:r>
            <a:r>
              <a:rPr lang="en-US" altLang="zh-CN" sz="1200" err="1">
                <a:latin typeface="Calibri"/>
                <a:ea typeface="宋体"/>
                <a:cs typeface="Calibri"/>
              </a:rPr>
              <a:t>rpc</a:t>
            </a:r>
            <a:r>
              <a:rPr lang="en-US" altLang="zh-CN" sz="1200">
                <a:latin typeface="Calibri"/>
                <a:ea typeface="宋体"/>
                <a:cs typeface="Calibri"/>
              </a:rPr>
              <a:t> 4441 2005-09-26 10:20:12 file2.txt</a:t>
            </a:r>
          </a:p>
          <a:p>
            <a:pPr>
              <a:lnSpc>
                <a:spcPct val="80000"/>
              </a:lnSpc>
              <a:buFont typeface="Wingdings" panose="05000000000000000000" pitchFamily="2" charset="2"/>
              <a:buNone/>
            </a:pPr>
            <a:r>
              <a:rPr lang="en-US" altLang="zh-CN" sz="1200" b="1">
                <a:latin typeface="Calibri"/>
                <a:ea typeface="宋体"/>
                <a:cs typeface="Calibri"/>
              </a:rPr>
              <a:t>linux3[8]% </a:t>
            </a:r>
            <a:r>
              <a:rPr lang="en-US" altLang="zh-CN" sz="1200" b="1" err="1">
                <a:latin typeface="Calibri"/>
                <a:ea typeface="宋体"/>
                <a:cs typeface="Calibri"/>
              </a:rPr>
              <a:t>mkdir</a:t>
            </a:r>
            <a:r>
              <a:rPr lang="en-US" altLang="zh-CN" sz="1200" b="1">
                <a:latin typeface="Calibri"/>
                <a:ea typeface="宋体"/>
                <a:cs typeface="Calibri"/>
              </a:rPr>
              <a:t> temp</a:t>
            </a:r>
          </a:p>
          <a:p>
            <a:pPr>
              <a:lnSpc>
                <a:spcPct val="80000"/>
              </a:lnSpc>
              <a:buFont typeface="Wingdings" panose="05000000000000000000" pitchFamily="2" charset="2"/>
              <a:buNone/>
            </a:pPr>
            <a:r>
              <a:rPr lang="en-US" altLang="zh-CN" sz="1200" b="1">
                <a:latin typeface="Calibri"/>
                <a:ea typeface="宋体"/>
                <a:cs typeface="Calibri"/>
              </a:rPr>
              <a:t>linux3[9]% cd temp</a:t>
            </a:r>
          </a:p>
          <a:p>
            <a:pPr>
              <a:lnSpc>
                <a:spcPct val="80000"/>
              </a:lnSpc>
              <a:buNone/>
            </a:pPr>
            <a:r>
              <a:rPr lang="en-US" altLang="zh-CN" sz="1200" b="1">
                <a:latin typeface="Calibri"/>
                <a:ea typeface="宋体"/>
                <a:cs typeface="Calibri"/>
              </a:rPr>
              <a:t>linux3[10]% tar -</a:t>
            </a:r>
            <a:r>
              <a:rPr lang="en-US" altLang="zh-CN" sz="1200" b="1" err="1">
                <a:latin typeface="Calibri"/>
                <a:ea typeface="宋体"/>
                <a:cs typeface="Calibri"/>
              </a:rPr>
              <a:t>xvf</a:t>
            </a:r>
            <a:r>
              <a:rPr lang="en-US" altLang="zh-CN" sz="1200" b="1">
                <a:latin typeface="Calibri"/>
                <a:ea typeface="宋体"/>
                <a:cs typeface="Calibri"/>
              </a:rPr>
              <a:t> ../archive.tar </a:t>
            </a:r>
            <a:r>
              <a:rPr lang="en-US" altLang="zh-CN" sz="1200">
                <a:latin typeface="Calibri"/>
                <a:ea typeface="宋体"/>
                <a:cs typeface="Calibri"/>
              </a:rPr>
              <a:t>file1.txt file2.txt</a:t>
            </a:r>
          </a:p>
          <a:p>
            <a:pPr>
              <a:lnSpc>
                <a:spcPct val="80000"/>
              </a:lnSpc>
              <a:buFont typeface="Wingdings" panose="05000000000000000000" pitchFamily="2" charset="2"/>
              <a:buNone/>
            </a:pPr>
            <a:r>
              <a:rPr lang="en-US" altLang="zh-CN" sz="1200" b="1">
                <a:latin typeface="Calibri"/>
                <a:ea typeface="宋体"/>
                <a:cs typeface="Calibri"/>
              </a:rPr>
              <a:t>linux3[11]% ls</a:t>
            </a:r>
          </a:p>
          <a:p>
            <a:pPr>
              <a:lnSpc>
                <a:spcPct val="80000"/>
              </a:lnSpc>
              <a:buNone/>
            </a:pPr>
            <a:r>
              <a:rPr lang="en-US" altLang="zh-CN" sz="1200">
                <a:latin typeface="Calibri"/>
                <a:ea typeface="宋体"/>
                <a:cs typeface="Calibri"/>
              </a:rPr>
              <a:t>file1.txt  file2.txt</a:t>
            </a:r>
          </a:p>
          <a:p>
            <a:pPr>
              <a:lnSpc>
                <a:spcPct val="80000"/>
              </a:lnSpc>
              <a:buFont typeface="Wingdings" panose="05000000000000000000" pitchFamily="2" charset="2"/>
              <a:buNone/>
            </a:pPr>
            <a:endParaRPr lang="en-US" altLang="zh-CN" sz="1200" b="1">
              <a:latin typeface="Calibri"/>
              <a:ea typeface="宋体"/>
              <a:cs typeface="Calibri"/>
            </a:endParaRPr>
          </a:p>
        </p:txBody>
      </p:sp>
    </p:spTree>
    <p:extLst>
      <p:ext uri="{BB962C8B-B14F-4D97-AF65-F5344CB8AC3E}">
        <p14:creationId xmlns:p14="http://schemas.microsoft.com/office/powerpoint/2010/main" val="516602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95FDF29-5869-4179-20B0-8C1503E2052C}"/>
              </a:ext>
            </a:extLst>
          </p:cNvPr>
          <p:cNvSpPr>
            <a:spLocks noGrp="1" noRot="1" noChangeArrowheads="1"/>
          </p:cNvSpPr>
          <p:nvPr>
            <p:ph type="title"/>
          </p:nvPr>
        </p:nvSpPr>
        <p:spPr/>
        <p:txBody>
          <a:bodyPr/>
          <a:lstStyle/>
          <a:p>
            <a:r>
              <a:rPr lang="en-US" altLang="zh-CN"/>
              <a:t>Advanced Command Chaining</a:t>
            </a:r>
          </a:p>
        </p:txBody>
      </p:sp>
      <p:sp>
        <p:nvSpPr>
          <p:cNvPr id="34819" name="Rectangle 3">
            <a:extLst>
              <a:ext uri="{FF2B5EF4-FFF2-40B4-BE49-F238E27FC236}">
                <a16:creationId xmlns:a16="http://schemas.microsoft.com/office/drawing/2014/main" id="{F1E005BA-6CC8-A529-5806-D68B695CAE81}"/>
              </a:ext>
            </a:extLst>
          </p:cNvPr>
          <p:cNvSpPr>
            <a:spLocks noGrp="1" noChangeArrowheads="1"/>
          </p:cNvSpPr>
          <p:nvPr>
            <p:ph type="body" idx="1"/>
          </p:nvPr>
        </p:nvSpPr>
        <p:spPr/>
        <p:txBody>
          <a:bodyPr/>
          <a:lstStyle/>
          <a:p>
            <a:pPr>
              <a:lnSpc>
                <a:spcPct val="90000"/>
              </a:lnSpc>
            </a:pPr>
            <a:r>
              <a:rPr lang="en-US" altLang="zh-CN"/>
              <a:t>We can use combinations of parenthesis, semicolons, i/o redirection, and pipes to create powerful commands:</a:t>
            </a:r>
          </a:p>
          <a:p>
            <a:pPr>
              <a:lnSpc>
                <a:spcPct val="90000"/>
              </a:lnSpc>
            </a:pPr>
            <a:r>
              <a:rPr lang="en-US" altLang="zh-CN"/>
              <a:t>Example:  Copying a set of files while preserving timestamps:</a:t>
            </a:r>
          </a:p>
          <a:p>
            <a:pPr>
              <a:lnSpc>
                <a:spcPct val="90000"/>
              </a:lnSpc>
              <a:buFont typeface="Wingdings" panose="05000000000000000000" pitchFamily="2" charset="2"/>
              <a:buNone/>
            </a:pPr>
            <a:r>
              <a:rPr lang="en-US" altLang="zh-CN" b="1"/>
              <a:t>	(cd ~/courses; tar -cvf - CMSC121) |</a:t>
            </a:r>
          </a:p>
          <a:p>
            <a:pPr>
              <a:lnSpc>
                <a:spcPct val="90000"/>
              </a:lnSpc>
              <a:buFont typeface="Wingdings" panose="05000000000000000000" pitchFamily="2" charset="2"/>
              <a:buNone/>
            </a:pPr>
            <a:r>
              <a:rPr lang="en-US" altLang="zh-CN" b="1"/>
              <a:t>	(cd ~/../pub/courses/; tar -xvf -)</a:t>
            </a:r>
          </a:p>
          <a:p>
            <a:pPr>
              <a:lnSpc>
                <a:spcPct val="90000"/>
              </a:lnSpc>
            </a:pPr>
            <a:r>
              <a:rPr lang="en-US" altLang="zh-CN"/>
              <a:t>Note that this is a fancy way of doing what </a:t>
            </a:r>
            <a:r>
              <a:rPr lang="en-US" altLang="zh-CN" b="1"/>
              <a:t>cp</a:t>
            </a:r>
            <a:r>
              <a:rPr lang="en-US" altLang="zh-CN"/>
              <a:t> with the </a:t>
            </a:r>
            <a:r>
              <a:rPr lang="en-US" altLang="zh-CN" b="1"/>
              <a:t>-r </a:t>
            </a:r>
            <a:r>
              <a:rPr lang="en-US" altLang="zh-CN"/>
              <a:t>and </a:t>
            </a:r>
            <a:r>
              <a:rPr lang="en-US" altLang="zh-CN" b="1"/>
              <a:t>--preserve</a:t>
            </a:r>
            <a:r>
              <a:rPr lang="en-US" altLang="zh-CN"/>
              <a:t> flags already does.</a:t>
            </a:r>
          </a:p>
        </p:txBody>
      </p:sp>
    </p:spTree>
    <p:extLst>
      <p:ext uri="{BB962C8B-B14F-4D97-AF65-F5344CB8AC3E}">
        <p14:creationId xmlns:p14="http://schemas.microsoft.com/office/powerpoint/2010/main" val="1161272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2E969C12-09A1-C73A-C9A1-8DF749E7AF5D}"/>
              </a:ext>
            </a:extLst>
          </p:cNvPr>
          <p:cNvSpPr>
            <a:spLocks noGrp="1" noRot="1" noChangeArrowheads="1"/>
          </p:cNvSpPr>
          <p:nvPr>
            <p:ph type="title"/>
          </p:nvPr>
        </p:nvSpPr>
        <p:spPr>
          <a:xfrm>
            <a:off x="812537" y="760265"/>
            <a:ext cx="8229600" cy="792162"/>
          </a:xfrm>
        </p:spPr>
        <p:txBody>
          <a:bodyPr/>
          <a:lstStyle/>
          <a:p>
            <a:r>
              <a:rPr lang="en-US" altLang="zh-CN"/>
              <a:t>Running Background Jobs</a:t>
            </a:r>
          </a:p>
        </p:txBody>
      </p:sp>
      <p:sp>
        <p:nvSpPr>
          <p:cNvPr id="44035" name="Rectangle 3">
            <a:extLst>
              <a:ext uri="{FF2B5EF4-FFF2-40B4-BE49-F238E27FC236}">
                <a16:creationId xmlns:a16="http://schemas.microsoft.com/office/drawing/2014/main" id="{7F7C5692-46ED-437A-820C-3582919D5F1D}"/>
              </a:ext>
            </a:extLst>
          </p:cNvPr>
          <p:cNvSpPr>
            <a:spLocks noGrp="1" noChangeArrowheads="1"/>
          </p:cNvSpPr>
          <p:nvPr>
            <p:ph type="body" idx="1"/>
          </p:nvPr>
        </p:nvSpPr>
        <p:spPr>
          <a:xfrm>
            <a:off x="457200" y="2186900"/>
            <a:ext cx="8229600" cy="4489879"/>
          </a:xfrm>
        </p:spPr>
        <p:txBody>
          <a:bodyPr vert="horz" lIns="91440" tIns="45720" rIns="91440" bIns="45720" rtlCol="0" anchor="t">
            <a:normAutofit fontScale="85000" lnSpcReduction="20000"/>
          </a:bodyPr>
          <a:lstStyle/>
          <a:p>
            <a:pPr>
              <a:lnSpc>
                <a:spcPct val="80000"/>
              </a:lnSpc>
            </a:pPr>
            <a:r>
              <a:rPr lang="en-US" altLang="zh-CN" sz="1600">
                <a:latin typeface="Calibri"/>
                <a:ea typeface="宋体"/>
                <a:cs typeface="Calibri"/>
              </a:rPr>
              <a:t>Jobs (a.k.a. commands) can be told to be run in the background by issuing the command followed by the ampersand symbol (&amp;).</a:t>
            </a:r>
          </a:p>
          <a:p>
            <a:pPr>
              <a:lnSpc>
                <a:spcPct val="80000"/>
              </a:lnSpc>
            </a:pPr>
            <a:r>
              <a:rPr lang="en-US" altLang="zh-CN" sz="1600">
                <a:latin typeface="Calibri"/>
                <a:ea typeface="宋体"/>
                <a:cs typeface="Calibri"/>
              </a:rPr>
              <a:t>This starts the execution of the command, but allows immediate input from the terminal for other purposes (such as compilation).</a:t>
            </a:r>
          </a:p>
          <a:p>
            <a:pPr>
              <a:lnSpc>
                <a:spcPct val="80000"/>
              </a:lnSpc>
            </a:pPr>
            <a:r>
              <a:rPr lang="en-US" altLang="zh-CN" sz="1600">
                <a:latin typeface="Calibri"/>
                <a:ea typeface="宋体"/>
                <a:cs typeface="Calibri"/>
              </a:rPr>
              <a:t>When a command is issued with the ampersand, the shell prints out some information about the job.</a:t>
            </a:r>
          </a:p>
          <a:p>
            <a:pPr lvl="1" indent="-283210">
              <a:lnSpc>
                <a:spcPct val="80000"/>
              </a:lnSpc>
            </a:pPr>
            <a:r>
              <a:rPr lang="en-US" altLang="zh-CN" sz="1600">
                <a:latin typeface="Calibri"/>
                <a:ea typeface="宋体"/>
                <a:cs typeface="Calibri"/>
              </a:rPr>
              <a:t>First is the job number which is shown in square brackets, followed by the process ID number.</a:t>
            </a:r>
          </a:p>
          <a:p>
            <a:pPr lvl="1" indent="-283210">
              <a:lnSpc>
                <a:spcPct val="80000"/>
              </a:lnSpc>
            </a:pPr>
            <a:r>
              <a:rPr lang="en-US" altLang="zh-CN" sz="1600">
                <a:latin typeface="Calibri"/>
                <a:ea typeface="宋体"/>
                <a:cs typeface="Calibri"/>
              </a:rPr>
              <a:t>You may also see a line of information about that job.</a:t>
            </a:r>
          </a:p>
          <a:p>
            <a:pPr lvl="1" indent="-283210">
              <a:lnSpc>
                <a:spcPct val="80000"/>
              </a:lnSpc>
            </a:pPr>
            <a:r>
              <a:rPr lang="en-US" altLang="zh-CN" sz="1600">
                <a:latin typeface="Calibri"/>
                <a:ea typeface="宋体"/>
                <a:cs typeface="Calibri"/>
              </a:rPr>
              <a:t>Lastly the system prompt will be redisplayed for your next command.</a:t>
            </a:r>
            <a:r>
              <a:rPr lang="en-US" altLang="zh-CN">
                <a:latin typeface="Calibri"/>
                <a:ea typeface="宋体"/>
                <a:cs typeface="Calibri"/>
              </a:rPr>
              <a:t> </a:t>
            </a:r>
          </a:p>
          <a:p>
            <a:pPr lvl="1" indent="-283210">
              <a:lnSpc>
                <a:spcPct val="80000"/>
              </a:lnSpc>
            </a:pPr>
            <a:r>
              <a:rPr lang="en-US" altLang="zh-CN" sz="1600">
                <a:latin typeface="Calibri"/>
                <a:ea typeface="宋体"/>
                <a:cs typeface="Calibri"/>
              </a:rPr>
              <a:t>When the job is completed, the shell will tell you that it is done. This typically does not happen immediately, but when the shell next gets to draw the prompt (after the next command).</a:t>
            </a:r>
          </a:p>
          <a:p>
            <a:pPr>
              <a:lnSpc>
                <a:spcPct val="80000"/>
              </a:lnSpc>
              <a:buFont typeface="Wingdings" panose="05000000000000000000" pitchFamily="2" charset="2"/>
              <a:buNone/>
            </a:pPr>
            <a:r>
              <a:rPr lang="en-US" altLang="zh-CN" sz="1600">
                <a:latin typeface="Calibri"/>
                <a:ea typeface="宋体"/>
                <a:cs typeface="Calibri"/>
              </a:rPr>
              <a:t>	linux1 [21]# emacs </a:t>
            </a:r>
            <a:r>
              <a:rPr lang="en-US" altLang="zh-CN" sz="1600" err="1">
                <a:latin typeface="Calibri"/>
                <a:ea typeface="宋体"/>
                <a:cs typeface="Calibri"/>
              </a:rPr>
              <a:t>foo.c</a:t>
            </a:r>
            <a:r>
              <a:rPr lang="en-US" altLang="zh-CN" sz="1600">
                <a:latin typeface="Calibri"/>
                <a:ea typeface="宋体"/>
                <a:cs typeface="Calibri"/>
              </a:rPr>
              <a:t> &amp;</a:t>
            </a:r>
          </a:p>
          <a:p>
            <a:pPr>
              <a:lnSpc>
                <a:spcPct val="80000"/>
              </a:lnSpc>
              <a:buFont typeface="Wingdings" panose="05000000000000000000" pitchFamily="2" charset="2"/>
              <a:buNone/>
            </a:pPr>
            <a:r>
              <a:rPr lang="en-US" altLang="zh-CN" sz="1600">
                <a:latin typeface="Calibri"/>
                <a:ea typeface="宋体"/>
                <a:cs typeface="Calibri"/>
              </a:rPr>
              <a:t>	[1] 16819</a:t>
            </a:r>
          </a:p>
          <a:p>
            <a:pPr>
              <a:lnSpc>
                <a:spcPct val="80000"/>
              </a:lnSpc>
              <a:buFont typeface="Wingdings" panose="05000000000000000000" pitchFamily="2" charset="2"/>
              <a:buNone/>
            </a:pPr>
            <a:r>
              <a:rPr lang="en-US" altLang="zh-CN" sz="1600">
                <a:latin typeface="Calibri"/>
                <a:ea typeface="宋体"/>
                <a:cs typeface="Calibri"/>
              </a:rPr>
              <a:t>	linux1 [22]# </a:t>
            </a:r>
            <a:r>
              <a:rPr lang="en-US" altLang="zh-CN" sz="1600" err="1">
                <a:latin typeface="Calibri"/>
                <a:ea typeface="宋体"/>
                <a:cs typeface="Calibri"/>
              </a:rPr>
              <a:t>gcc</a:t>
            </a:r>
            <a:r>
              <a:rPr lang="en-US" altLang="zh-CN" sz="1600">
                <a:latin typeface="Calibri"/>
                <a:ea typeface="宋体"/>
                <a:cs typeface="Calibri"/>
              </a:rPr>
              <a:t> </a:t>
            </a:r>
            <a:r>
              <a:rPr lang="en-US" altLang="zh-CN" sz="1600" err="1">
                <a:latin typeface="Calibri"/>
                <a:ea typeface="宋体"/>
                <a:cs typeface="Calibri"/>
              </a:rPr>
              <a:t>foo.c</a:t>
            </a:r>
            <a:endParaRPr lang="en-US" altLang="zh-CN" sz="1600">
              <a:latin typeface="Calibri"/>
              <a:ea typeface="宋体"/>
              <a:cs typeface="Calibri"/>
            </a:endParaRPr>
          </a:p>
          <a:p>
            <a:pPr>
              <a:lnSpc>
                <a:spcPct val="80000"/>
              </a:lnSpc>
              <a:buFont typeface="Wingdings" panose="05000000000000000000" pitchFamily="2" charset="2"/>
              <a:buNone/>
            </a:pPr>
            <a:r>
              <a:rPr lang="en-US" altLang="zh-CN" sz="1600">
                <a:latin typeface="Calibri"/>
                <a:ea typeface="宋体"/>
                <a:cs typeface="Calibri"/>
              </a:rPr>
              <a:t>	</a:t>
            </a:r>
            <a:r>
              <a:rPr lang="en-US" altLang="zh-CN" sz="1600" err="1">
                <a:latin typeface="Calibri"/>
                <a:ea typeface="宋体"/>
                <a:cs typeface="Calibri"/>
              </a:rPr>
              <a:t>foo.c</a:t>
            </a:r>
            <a:r>
              <a:rPr lang="en-US" altLang="zh-CN" sz="1600">
                <a:latin typeface="Calibri"/>
                <a:ea typeface="宋体"/>
                <a:cs typeface="Calibri"/>
              </a:rPr>
              <a:t>: In function `main':</a:t>
            </a:r>
          </a:p>
          <a:p>
            <a:pPr>
              <a:lnSpc>
                <a:spcPct val="80000"/>
              </a:lnSpc>
              <a:buFont typeface="Wingdings" panose="05000000000000000000" pitchFamily="2" charset="2"/>
              <a:buNone/>
            </a:pPr>
            <a:r>
              <a:rPr lang="en-US" altLang="zh-CN" sz="1600">
                <a:latin typeface="Calibri"/>
                <a:ea typeface="宋体"/>
                <a:cs typeface="Calibri"/>
              </a:rPr>
              <a:t>	foo.c:19: parse error before `return‘</a:t>
            </a:r>
          </a:p>
          <a:p>
            <a:pPr>
              <a:lnSpc>
                <a:spcPct val="80000"/>
              </a:lnSpc>
              <a:buFont typeface="Wingdings" panose="05000000000000000000" pitchFamily="2" charset="2"/>
              <a:buNone/>
            </a:pPr>
            <a:r>
              <a:rPr lang="en-US" altLang="zh-CN" sz="1600">
                <a:latin typeface="Calibri"/>
                <a:ea typeface="宋体"/>
                <a:cs typeface="Calibri"/>
              </a:rPr>
              <a:t>	linux1 [23]# </a:t>
            </a:r>
            <a:r>
              <a:rPr lang="en-US" altLang="zh-CN" sz="1600" err="1">
                <a:latin typeface="Calibri"/>
                <a:ea typeface="宋体"/>
                <a:cs typeface="Calibri"/>
              </a:rPr>
              <a:t>gcc</a:t>
            </a:r>
            <a:r>
              <a:rPr lang="en-US" altLang="zh-CN" sz="1600">
                <a:latin typeface="Calibri"/>
                <a:ea typeface="宋体"/>
                <a:cs typeface="Calibri"/>
              </a:rPr>
              <a:t> </a:t>
            </a:r>
            <a:r>
              <a:rPr lang="en-US" altLang="zh-CN" sz="1600" err="1">
                <a:latin typeface="Calibri"/>
                <a:ea typeface="宋体"/>
                <a:cs typeface="Calibri"/>
              </a:rPr>
              <a:t>foo.c</a:t>
            </a:r>
            <a:endParaRPr lang="en-US" altLang="zh-CN" sz="1600">
              <a:latin typeface="Calibri"/>
              <a:ea typeface="宋体"/>
              <a:cs typeface="Calibri"/>
            </a:endParaRPr>
          </a:p>
          <a:p>
            <a:pPr>
              <a:lnSpc>
                <a:spcPct val="80000"/>
              </a:lnSpc>
              <a:buFont typeface="Wingdings" panose="05000000000000000000" pitchFamily="2" charset="2"/>
              <a:buNone/>
            </a:pPr>
            <a:r>
              <a:rPr lang="en-US" altLang="zh-CN" sz="1600">
                <a:latin typeface="Calibri"/>
                <a:ea typeface="宋体"/>
                <a:cs typeface="Calibri"/>
              </a:rPr>
              <a:t>	linux1 [24]#</a:t>
            </a:r>
          </a:p>
          <a:p>
            <a:pPr>
              <a:lnSpc>
                <a:spcPct val="80000"/>
              </a:lnSpc>
              <a:buFont typeface="Wingdings" panose="05000000000000000000" pitchFamily="2" charset="2"/>
              <a:buNone/>
            </a:pPr>
            <a:r>
              <a:rPr lang="en-US" altLang="zh-CN" sz="1600">
                <a:latin typeface="Calibri"/>
                <a:ea typeface="宋体"/>
                <a:cs typeface="Calibri"/>
              </a:rPr>
              <a:t>	[1]	Done	emacs </a:t>
            </a:r>
            <a:r>
              <a:rPr lang="en-US" altLang="zh-CN" sz="1600" err="1">
                <a:latin typeface="Calibri"/>
                <a:ea typeface="宋体"/>
                <a:cs typeface="Calibri"/>
              </a:rPr>
              <a:t>foo.c</a:t>
            </a:r>
            <a:endParaRPr lang="en-US" altLang="zh-CN" sz="1600">
              <a:latin typeface="Calibri"/>
              <a:ea typeface="宋体"/>
              <a:cs typeface="Calibri"/>
            </a:endParaRPr>
          </a:p>
          <a:p>
            <a:pPr>
              <a:lnSpc>
                <a:spcPct val="80000"/>
              </a:lnSpc>
              <a:buNone/>
            </a:pPr>
            <a:r>
              <a:rPr lang="en-US" altLang="zh-CN" sz="1600">
                <a:latin typeface="Calibri"/>
                <a:ea typeface="宋体"/>
                <a:cs typeface="Calibri"/>
              </a:rPr>
              <a:t>	linux1 [24]# </a:t>
            </a:r>
          </a:p>
        </p:txBody>
      </p:sp>
    </p:spTree>
    <p:extLst>
      <p:ext uri="{BB962C8B-B14F-4D97-AF65-F5344CB8AC3E}">
        <p14:creationId xmlns:p14="http://schemas.microsoft.com/office/powerpoint/2010/main" val="3560494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a:extLst>
              <a:ext uri="{FF2B5EF4-FFF2-40B4-BE49-F238E27FC236}">
                <a16:creationId xmlns:a16="http://schemas.microsoft.com/office/drawing/2014/main" id="{8A2B81B0-4A55-5386-1707-6E923DA0C428}"/>
              </a:ext>
            </a:extLst>
          </p:cNvPr>
          <p:cNvSpPr>
            <a:spLocks noGrp="1" noRot="1" noChangeArrowheads="1"/>
          </p:cNvSpPr>
          <p:nvPr>
            <p:ph type="title"/>
          </p:nvPr>
        </p:nvSpPr>
        <p:spPr>
          <a:xfrm>
            <a:off x="1203407" y="760265"/>
            <a:ext cx="8229600" cy="792162"/>
          </a:xfrm>
        </p:spPr>
        <p:txBody>
          <a:bodyPr/>
          <a:lstStyle/>
          <a:p>
            <a:r>
              <a:rPr lang="en-US" altLang="zh-CN"/>
              <a:t>Managing Processes</a:t>
            </a:r>
          </a:p>
        </p:txBody>
      </p:sp>
      <p:sp>
        <p:nvSpPr>
          <p:cNvPr id="4101" name="Rectangle 5">
            <a:extLst>
              <a:ext uri="{FF2B5EF4-FFF2-40B4-BE49-F238E27FC236}">
                <a16:creationId xmlns:a16="http://schemas.microsoft.com/office/drawing/2014/main" id="{747D6E60-368B-DF80-2BBE-319376400897}"/>
              </a:ext>
            </a:extLst>
          </p:cNvPr>
          <p:cNvSpPr>
            <a:spLocks noGrp="1" noChangeArrowheads="1"/>
          </p:cNvSpPr>
          <p:nvPr>
            <p:ph type="body" idx="1"/>
          </p:nvPr>
        </p:nvSpPr>
        <p:spPr>
          <a:xfrm>
            <a:off x="741469" y="2335747"/>
            <a:ext cx="8229600" cy="3719982"/>
          </a:xfrm>
        </p:spPr>
        <p:txBody>
          <a:bodyPr vert="horz" lIns="91440" tIns="45720" rIns="91440" bIns="45720" rtlCol="0" anchor="t">
            <a:normAutofit/>
          </a:bodyPr>
          <a:lstStyle/>
          <a:p>
            <a:pPr>
              <a:lnSpc>
                <a:spcPct val="90000"/>
              </a:lnSpc>
            </a:pPr>
            <a:r>
              <a:rPr lang="en-US" altLang="zh-CN" sz="1600" b="1" err="1">
                <a:latin typeface="Calibri"/>
                <a:ea typeface="宋体"/>
                <a:cs typeface="Calibri"/>
              </a:rPr>
              <a:t>ps</a:t>
            </a:r>
            <a:r>
              <a:rPr lang="en-US" altLang="zh-CN" sz="1600">
                <a:latin typeface="Calibri"/>
                <a:ea typeface="宋体"/>
                <a:cs typeface="Calibri"/>
              </a:rPr>
              <a:t> : lists the processes running on the machine. </a:t>
            </a:r>
          </a:p>
          <a:p>
            <a:pPr lvl="1" indent="-283210">
              <a:lnSpc>
                <a:spcPct val="90000"/>
              </a:lnSpc>
            </a:pPr>
            <a:r>
              <a:rPr lang="en-US" altLang="zh-CN">
                <a:latin typeface="Calibri"/>
                <a:ea typeface="宋体"/>
                <a:cs typeface="Calibri"/>
              </a:rPr>
              <a:t> </a:t>
            </a:r>
            <a:r>
              <a:rPr lang="en-US" altLang="zh-CN" err="1">
                <a:latin typeface="Calibri"/>
                <a:ea typeface="宋体"/>
                <a:cs typeface="Calibri"/>
              </a:rPr>
              <a:t>ps</a:t>
            </a:r>
            <a:r>
              <a:rPr lang="en-US" altLang="zh-CN">
                <a:latin typeface="Calibri"/>
                <a:ea typeface="宋体"/>
                <a:cs typeface="Calibri"/>
              </a:rPr>
              <a:t> -u username lists only your processes. </a:t>
            </a:r>
          </a:p>
          <a:p>
            <a:pPr lvl="1" indent="-283210">
              <a:lnSpc>
                <a:spcPct val="90000"/>
              </a:lnSpc>
            </a:pPr>
            <a:r>
              <a:rPr lang="en-US" altLang="zh-CN" err="1">
                <a:latin typeface="Calibri"/>
                <a:ea typeface="宋体"/>
                <a:cs typeface="Calibri"/>
              </a:rPr>
              <a:t>ps</a:t>
            </a:r>
            <a:r>
              <a:rPr lang="en-US" altLang="zh-CN">
                <a:latin typeface="Calibri"/>
                <a:ea typeface="宋体"/>
                <a:cs typeface="Calibri"/>
              </a:rPr>
              <a:t> -a : lists all processes running on the machine.</a:t>
            </a:r>
          </a:p>
          <a:p>
            <a:pPr lvl="1" indent="-283210">
              <a:lnSpc>
                <a:spcPct val="90000"/>
              </a:lnSpc>
            </a:pPr>
            <a:r>
              <a:rPr lang="en-US" altLang="zh-CN">
                <a:latin typeface="Calibri"/>
                <a:ea typeface="宋体"/>
                <a:cs typeface="Calibri"/>
              </a:rPr>
              <a:t>The PID column of the listing, provides the information required by the kill command.</a:t>
            </a:r>
          </a:p>
          <a:p>
            <a:pPr>
              <a:lnSpc>
                <a:spcPct val="90000"/>
              </a:lnSpc>
            </a:pPr>
            <a:r>
              <a:rPr lang="en-US" altLang="zh-CN" sz="1600" b="1">
                <a:latin typeface="Calibri"/>
                <a:ea typeface="宋体"/>
                <a:cs typeface="Calibri"/>
              </a:rPr>
              <a:t>top</a:t>
            </a:r>
            <a:r>
              <a:rPr lang="en-US" altLang="zh-CN" sz="1600">
                <a:latin typeface="Calibri"/>
                <a:ea typeface="宋体"/>
                <a:cs typeface="Calibri"/>
              </a:rPr>
              <a:t> : a more detailed method of observing processes.</a:t>
            </a:r>
          </a:p>
          <a:p>
            <a:pPr>
              <a:lnSpc>
                <a:spcPct val="90000"/>
              </a:lnSpc>
            </a:pPr>
            <a:r>
              <a:rPr lang="en-US" altLang="zh-CN" sz="1600" b="1">
                <a:latin typeface="Calibri"/>
                <a:ea typeface="宋体"/>
                <a:cs typeface="Calibri"/>
              </a:rPr>
              <a:t>nice</a:t>
            </a:r>
            <a:r>
              <a:rPr lang="en-US" altLang="zh-CN" sz="1600">
                <a:latin typeface="Calibri"/>
                <a:ea typeface="宋体"/>
                <a:cs typeface="Calibri"/>
              </a:rPr>
              <a:t> : runs a process with a lower priority.</a:t>
            </a:r>
          </a:p>
          <a:p>
            <a:pPr lvl="1" indent="-283210">
              <a:lnSpc>
                <a:spcPct val="90000"/>
              </a:lnSpc>
            </a:pPr>
            <a:r>
              <a:rPr lang="en-US" altLang="zh-CN">
                <a:latin typeface="Calibri"/>
                <a:ea typeface="宋体"/>
                <a:cs typeface="Calibri"/>
              </a:rPr>
              <a:t>ALWAYS use this if you are running a process that will take a long while (hours or days).</a:t>
            </a:r>
          </a:p>
          <a:p>
            <a:pPr lvl="1" indent="-283210">
              <a:lnSpc>
                <a:spcPct val="90000"/>
              </a:lnSpc>
            </a:pPr>
            <a:r>
              <a:rPr lang="en-US" altLang="zh-CN" b="1">
                <a:latin typeface="Calibri"/>
                <a:ea typeface="宋体"/>
                <a:cs typeface="Calibri"/>
              </a:rPr>
              <a:t>nice</a:t>
            </a:r>
            <a:r>
              <a:rPr lang="en-US" altLang="zh-CN">
                <a:latin typeface="Calibri"/>
                <a:ea typeface="宋体"/>
                <a:cs typeface="Calibri"/>
              </a:rPr>
              <a:t> doesn’t slow down your process much, but allows the interactive aspects of the computer (GUI, </a:t>
            </a:r>
            <a:r>
              <a:rPr lang="en-US" altLang="zh-CN" err="1">
                <a:latin typeface="Calibri"/>
                <a:ea typeface="宋体"/>
                <a:cs typeface="Calibri"/>
              </a:rPr>
              <a:t>etc</a:t>
            </a:r>
            <a:r>
              <a:rPr lang="en-US" altLang="zh-CN">
                <a:latin typeface="Calibri"/>
                <a:ea typeface="宋体"/>
                <a:cs typeface="Calibri"/>
              </a:rPr>
              <a:t>) to take priority.  This makes system administrators and other users happy.</a:t>
            </a:r>
          </a:p>
          <a:p>
            <a:pPr>
              <a:lnSpc>
                <a:spcPct val="90000"/>
              </a:lnSpc>
            </a:pPr>
            <a:r>
              <a:rPr lang="en-US" altLang="zh-CN" sz="1600" b="1" err="1">
                <a:latin typeface="Calibri"/>
                <a:ea typeface="宋体"/>
                <a:cs typeface="Calibri"/>
              </a:rPr>
              <a:t>nohup</a:t>
            </a:r>
            <a:r>
              <a:rPr lang="en-US" altLang="zh-CN" sz="1600" b="1">
                <a:latin typeface="Calibri"/>
                <a:ea typeface="宋体"/>
                <a:cs typeface="Calibri"/>
              </a:rPr>
              <a:t> </a:t>
            </a:r>
            <a:r>
              <a:rPr lang="en-US" altLang="zh-CN" sz="1600">
                <a:latin typeface="Calibri"/>
                <a:ea typeface="宋体"/>
                <a:cs typeface="Calibri"/>
              </a:rPr>
              <a:t>: keeps a process running even after you log out</a:t>
            </a:r>
          </a:p>
        </p:txBody>
      </p:sp>
    </p:spTree>
    <p:extLst>
      <p:ext uri="{BB962C8B-B14F-4D97-AF65-F5344CB8AC3E}">
        <p14:creationId xmlns:p14="http://schemas.microsoft.com/office/powerpoint/2010/main" val="26316932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4AB3DABD-1886-51F2-A695-01705D58E3D6}"/>
              </a:ext>
            </a:extLst>
          </p:cNvPr>
          <p:cNvSpPr>
            <a:spLocks noGrp="1" noRot="1" noChangeArrowheads="1"/>
          </p:cNvSpPr>
          <p:nvPr>
            <p:ph type="title"/>
          </p:nvPr>
        </p:nvSpPr>
        <p:spPr>
          <a:xfrm>
            <a:off x="1392920" y="819488"/>
            <a:ext cx="8229600" cy="792162"/>
          </a:xfrm>
        </p:spPr>
        <p:txBody>
          <a:bodyPr/>
          <a:lstStyle/>
          <a:p>
            <a:r>
              <a:rPr lang="en-US" altLang="zh-CN"/>
              <a:t>Killing Processes</a:t>
            </a:r>
          </a:p>
        </p:txBody>
      </p:sp>
      <p:sp>
        <p:nvSpPr>
          <p:cNvPr id="46083" name="Rectangle 3">
            <a:extLst>
              <a:ext uri="{FF2B5EF4-FFF2-40B4-BE49-F238E27FC236}">
                <a16:creationId xmlns:a16="http://schemas.microsoft.com/office/drawing/2014/main" id="{941B2A08-E8E5-0739-C8E4-E0C74ABA8C67}"/>
              </a:ext>
            </a:extLst>
          </p:cNvPr>
          <p:cNvSpPr>
            <a:spLocks noGrp="1" noChangeArrowheads="1"/>
          </p:cNvSpPr>
          <p:nvPr>
            <p:ph type="body" idx="1"/>
          </p:nvPr>
        </p:nvSpPr>
        <p:spPr>
          <a:xfrm>
            <a:off x="457200" y="2246123"/>
            <a:ext cx="8229600" cy="4307077"/>
          </a:xfrm>
        </p:spPr>
        <p:txBody>
          <a:bodyPr vert="horz" lIns="91440" tIns="45720" rIns="91440" bIns="45720" rtlCol="0" anchor="t">
            <a:normAutofit fontScale="92500" lnSpcReduction="20000"/>
          </a:bodyPr>
          <a:lstStyle/>
          <a:p>
            <a:pPr>
              <a:lnSpc>
                <a:spcPct val="90000"/>
              </a:lnSpc>
            </a:pPr>
            <a:r>
              <a:rPr lang="en-US" altLang="zh-CN" sz="1600" b="1">
                <a:latin typeface="Calibri"/>
                <a:ea typeface="宋体"/>
                <a:cs typeface="Calibri"/>
              </a:rPr>
              <a:t>^c</a:t>
            </a:r>
            <a:r>
              <a:rPr lang="en-US" altLang="zh-CN" sz="1600">
                <a:latin typeface="Calibri"/>
                <a:ea typeface="宋体"/>
                <a:cs typeface="Calibri"/>
              </a:rPr>
              <a:t> : terminates a foreground process</a:t>
            </a:r>
          </a:p>
          <a:p>
            <a:pPr>
              <a:lnSpc>
                <a:spcPct val="90000"/>
              </a:lnSpc>
              <a:buFont typeface="Wingdings" panose="05000000000000000000" pitchFamily="2" charset="2"/>
              <a:buNone/>
            </a:pPr>
            <a:r>
              <a:rPr lang="en-US" altLang="zh-CN" sz="1600">
                <a:latin typeface="Calibri"/>
                <a:ea typeface="宋体"/>
                <a:cs typeface="Calibri"/>
              </a:rPr>
              <a:t>		linux2 [18]# </a:t>
            </a:r>
            <a:r>
              <a:rPr lang="en-US" altLang="zh-CN" sz="1600" err="1">
                <a:latin typeface="Calibri"/>
                <a:ea typeface="宋体"/>
                <a:cs typeface="Calibri"/>
              </a:rPr>
              <a:t>xcalc</a:t>
            </a:r>
            <a:endParaRPr lang="en-US" altLang="zh-CN" sz="1600">
              <a:latin typeface="Calibri"/>
              <a:ea typeface="宋体"/>
              <a:cs typeface="Calibri"/>
            </a:endParaRPr>
          </a:p>
          <a:p>
            <a:pPr>
              <a:lnSpc>
                <a:spcPct val="90000"/>
              </a:lnSpc>
              <a:buFont typeface="Wingdings" panose="05000000000000000000" pitchFamily="2" charset="2"/>
              <a:buNone/>
            </a:pPr>
            <a:r>
              <a:rPr lang="en-US" altLang="zh-CN" sz="1600" b="1">
                <a:latin typeface="Calibri"/>
                <a:ea typeface="宋体"/>
                <a:cs typeface="Calibri"/>
              </a:rPr>
              <a:t>		</a:t>
            </a:r>
            <a:r>
              <a:rPr lang="en-US" altLang="zh-CN" sz="1600" b="1">
                <a:solidFill>
                  <a:srgbClr val="FF0000"/>
                </a:solidFill>
                <a:latin typeface="Calibri"/>
                <a:ea typeface="宋体"/>
                <a:cs typeface="Calibri"/>
              </a:rPr>
              <a:t>(I pressed ^C here)</a:t>
            </a:r>
            <a:endParaRPr lang="en-US" altLang="zh-CN" sz="1600">
              <a:solidFill>
                <a:srgbClr val="FF0000"/>
              </a:solidFill>
              <a:latin typeface="Calibri"/>
              <a:ea typeface="宋体"/>
              <a:cs typeface="Calibri"/>
            </a:endParaRPr>
          </a:p>
          <a:p>
            <a:pPr>
              <a:lnSpc>
                <a:spcPct val="90000"/>
              </a:lnSpc>
              <a:buNone/>
            </a:pPr>
            <a:r>
              <a:rPr lang="en-US" altLang="zh-CN" sz="1600">
                <a:latin typeface="Calibri"/>
                <a:ea typeface="宋体"/>
                <a:cs typeface="Calibri"/>
              </a:rPr>
              <a:t>		linux2 [19]# </a:t>
            </a:r>
          </a:p>
          <a:p>
            <a:pPr>
              <a:lnSpc>
                <a:spcPct val="90000"/>
              </a:lnSpc>
            </a:pPr>
            <a:r>
              <a:rPr lang="en-US" altLang="zh-CN" sz="1600" b="1">
                <a:latin typeface="Calibri"/>
                <a:ea typeface="宋体"/>
                <a:cs typeface="Calibri"/>
              </a:rPr>
              <a:t>kill</a:t>
            </a:r>
            <a:r>
              <a:rPr lang="en-US" altLang="zh-CN" sz="1600">
                <a:latin typeface="Calibri"/>
                <a:ea typeface="宋体"/>
                <a:cs typeface="Calibri"/>
              </a:rPr>
              <a:t> : terminates a process</a:t>
            </a:r>
          </a:p>
          <a:p>
            <a:pPr lvl="1" indent="-283210">
              <a:lnSpc>
                <a:spcPct val="90000"/>
              </a:lnSpc>
              <a:buFont typeface="Wingdings" panose="05000000000000000000" pitchFamily="2" charset="2"/>
              <a:buNone/>
            </a:pPr>
            <a:r>
              <a:rPr lang="en-US" altLang="zh-CN">
                <a:latin typeface="Calibri"/>
                <a:ea typeface="宋体"/>
                <a:cs typeface="Calibri"/>
              </a:rPr>
              <a:t>		linux2 [29]# </a:t>
            </a:r>
            <a:r>
              <a:rPr lang="en-US" altLang="zh-CN" err="1">
                <a:latin typeface="Calibri"/>
                <a:ea typeface="宋体"/>
                <a:cs typeface="Calibri"/>
              </a:rPr>
              <a:t>xcalc</a:t>
            </a:r>
            <a:r>
              <a:rPr lang="en-US" altLang="zh-CN">
                <a:latin typeface="Calibri"/>
                <a:ea typeface="宋体"/>
                <a:cs typeface="Calibri"/>
              </a:rPr>
              <a:t> &amp;</a:t>
            </a:r>
          </a:p>
          <a:p>
            <a:pPr lvl="1" indent="-283210">
              <a:lnSpc>
                <a:spcPct val="90000"/>
              </a:lnSpc>
              <a:buFont typeface="Wingdings" panose="05000000000000000000" pitchFamily="2" charset="2"/>
              <a:buNone/>
            </a:pPr>
            <a:r>
              <a:rPr lang="en-US" altLang="zh-CN">
                <a:latin typeface="Calibri"/>
                <a:ea typeface="宋体"/>
                <a:cs typeface="Calibri"/>
              </a:rPr>
              <a:t>		[1] 27131 linux2</a:t>
            </a:r>
          </a:p>
          <a:p>
            <a:pPr lvl="1" indent="-283210">
              <a:lnSpc>
                <a:spcPct val="90000"/>
              </a:lnSpc>
            </a:pPr>
            <a:r>
              <a:rPr lang="en-US" altLang="zh-CN" b="1">
                <a:latin typeface="Calibri"/>
                <a:ea typeface="宋体"/>
                <a:cs typeface="Calibri"/>
              </a:rPr>
              <a:t>kill</a:t>
            </a:r>
            <a:r>
              <a:rPr lang="en-US" altLang="zh-CN">
                <a:latin typeface="Calibri"/>
                <a:ea typeface="宋体"/>
                <a:cs typeface="Calibri"/>
              </a:rPr>
              <a:t> </a:t>
            </a:r>
            <a:r>
              <a:rPr lang="en-US" altLang="zh-CN" b="1" i="1" err="1">
                <a:latin typeface="Calibri"/>
                <a:ea typeface="宋体"/>
                <a:cs typeface="Calibri"/>
              </a:rPr>
              <a:t>process_id</a:t>
            </a:r>
            <a:r>
              <a:rPr lang="en-US" altLang="zh-CN">
                <a:latin typeface="Calibri"/>
                <a:ea typeface="宋体"/>
                <a:cs typeface="Calibri"/>
              </a:rPr>
              <a:t> : sends a terminate signal to the process specified by the </a:t>
            </a:r>
            <a:r>
              <a:rPr lang="en-US" altLang="zh-CN" i="1" err="1">
                <a:latin typeface="Calibri"/>
                <a:ea typeface="宋体"/>
                <a:cs typeface="Calibri"/>
              </a:rPr>
              <a:t>process_id</a:t>
            </a:r>
            <a:r>
              <a:rPr lang="en-US" altLang="zh-CN" i="1">
                <a:latin typeface="Calibri"/>
                <a:ea typeface="宋体"/>
                <a:cs typeface="Calibri"/>
              </a:rPr>
              <a:t> </a:t>
            </a:r>
            <a:r>
              <a:rPr lang="en-US" altLang="zh-CN">
                <a:latin typeface="Calibri"/>
                <a:ea typeface="宋体"/>
                <a:cs typeface="Calibri"/>
              </a:rPr>
              <a:t>(PID).</a:t>
            </a:r>
          </a:p>
          <a:p>
            <a:pPr lvl="1" indent="-283210">
              <a:lnSpc>
                <a:spcPct val="90000"/>
              </a:lnSpc>
              <a:buFont typeface="Wingdings" panose="05000000000000000000" pitchFamily="2" charset="2"/>
              <a:buNone/>
            </a:pPr>
            <a:r>
              <a:rPr lang="en-US" altLang="zh-CN">
                <a:latin typeface="Calibri"/>
                <a:ea typeface="宋体"/>
                <a:cs typeface="Calibri"/>
              </a:rPr>
              <a:t>		linux2 [21]# kill 26118</a:t>
            </a:r>
          </a:p>
          <a:p>
            <a:pPr lvl="1" indent="-283210">
              <a:lnSpc>
                <a:spcPct val="90000"/>
              </a:lnSpc>
              <a:buFont typeface="Wingdings" panose="05000000000000000000" pitchFamily="2" charset="2"/>
              <a:buNone/>
            </a:pPr>
            <a:r>
              <a:rPr lang="en-US" altLang="zh-CN">
                <a:latin typeface="Calibri"/>
                <a:ea typeface="宋体"/>
                <a:cs typeface="Calibri"/>
              </a:rPr>
              <a:t>		[1]	+ Terminated	</a:t>
            </a:r>
            <a:r>
              <a:rPr lang="en-US" altLang="zh-CN" err="1">
                <a:latin typeface="Calibri"/>
                <a:ea typeface="宋体"/>
                <a:cs typeface="Calibri"/>
              </a:rPr>
              <a:t>xcalc</a:t>
            </a:r>
            <a:endParaRPr lang="en-US" altLang="zh-CN">
              <a:latin typeface="Calibri"/>
              <a:ea typeface="宋体"/>
              <a:cs typeface="Calibri"/>
            </a:endParaRPr>
          </a:p>
          <a:p>
            <a:pPr lvl="1" indent="-283210">
              <a:lnSpc>
                <a:spcPct val="90000"/>
              </a:lnSpc>
            </a:pPr>
            <a:r>
              <a:rPr lang="en-US" altLang="zh-CN" b="1">
                <a:latin typeface="Calibri"/>
                <a:ea typeface="宋体"/>
                <a:cs typeface="Calibri"/>
              </a:rPr>
              <a:t>kill %</a:t>
            </a:r>
            <a:r>
              <a:rPr lang="en-US" altLang="zh-CN" b="1" i="1" err="1">
                <a:latin typeface="Calibri"/>
                <a:ea typeface="宋体"/>
                <a:cs typeface="Calibri"/>
              </a:rPr>
              <a:t>job_num</a:t>
            </a:r>
            <a:r>
              <a:rPr lang="en-US" altLang="zh-CN" i="1">
                <a:latin typeface="Calibri"/>
                <a:ea typeface="宋体"/>
                <a:cs typeface="Calibri"/>
              </a:rPr>
              <a:t> </a:t>
            </a:r>
            <a:r>
              <a:rPr lang="en-US" altLang="zh-CN">
                <a:latin typeface="Calibri"/>
                <a:ea typeface="宋体"/>
                <a:cs typeface="Calibri"/>
              </a:rPr>
              <a:t>: sends a</a:t>
            </a:r>
            <a:r>
              <a:rPr lang="en-US" altLang="zh-CN" b="1">
                <a:latin typeface="Calibri"/>
                <a:ea typeface="宋体"/>
                <a:cs typeface="Calibri"/>
              </a:rPr>
              <a:t> </a:t>
            </a:r>
            <a:r>
              <a:rPr lang="en-US" altLang="zh-CN">
                <a:latin typeface="Calibri"/>
                <a:ea typeface="宋体"/>
                <a:cs typeface="Calibri"/>
              </a:rPr>
              <a:t>terminate signal to the specified job</a:t>
            </a:r>
          </a:p>
          <a:p>
            <a:pPr lvl="1" indent="-283210">
              <a:lnSpc>
                <a:spcPct val="90000"/>
              </a:lnSpc>
              <a:buFont typeface="Wingdings" panose="05000000000000000000" pitchFamily="2" charset="2"/>
              <a:buNone/>
            </a:pPr>
            <a:r>
              <a:rPr lang="en-US" altLang="zh-CN">
                <a:latin typeface="Calibri"/>
                <a:ea typeface="宋体"/>
                <a:cs typeface="Calibri"/>
              </a:rPr>
              <a:t>		linux2 [30]# kill %1</a:t>
            </a:r>
          </a:p>
          <a:p>
            <a:pPr lvl="1" indent="-283210">
              <a:lnSpc>
                <a:spcPct val="90000"/>
              </a:lnSpc>
              <a:buFont typeface="Wingdings" panose="05000000000000000000" pitchFamily="2" charset="2"/>
              <a:buNone/>
            </a:pPr>
            <a:r>
              <a:rPr lang="en-US" altLang="zh-CN">
                <a:latin typeface="Calibri"/>
                <a:ea typeface="宋体"/>
                <a:cs typeface="Calibri"/>
              </a:rPr>
              <a:t>		[1] Terminated </a:t>
            </a:r>
            <a:r>
              <a:rPr lang="en-US" altLang="zh-CN" err="1">
                <a:latin typeface="Calibri"/>
                <a:ea typeface="宋体"/>
                <a:cs typeface="Calibri"/>
              </a:rPr>
              <a:t>xcalc</a:t>
            </a:r>
            <a:endParaRPr lang="en-US" altLang="zh-CN">
              <a:latin typeface="Calibri"/>
              <a:ea typeface="宋体"/>
              <a:cs typeface="Calibri"/>
            </a:endParaRPr>
          </a:p>
          <a:p>
            <a:pPr lvl="1" indent="-283210">
              <a:lnSpc>
                <a:spcPct val="90000"/>
              </a:lnSpc>
            </a:pPr>
            <a:r>
              <a:rPr lang="en-US" altLang="zh-CN">
                <a:latin typeface="Calibri"/>
                <a:ea typeface="宋体"/>
                <a:cs typeface="Calibri"/>
              </a:rPr>
              <a:t>In cases where the terminate signal does not work, the command </a:t>
            </a:r>
            <a:r>
              <a:rPr lang="en-US" altLang="zh-CN" b="1">
                <a:latin typeface="Calibri"/>
                <a:ea typeface="宋体"/>
                <a:cs typeface="Calibri"/>
              </a:rPr>
              <a:t>kill </a:t>
            </a:r>
            <a:r>
              <a:rPr lang="en-US" altLang="zh-CN" b="1" i="1">
                <a:latin typeface="Calibri"/>
                <a:ea typeface="宋体"/>
                <a:cs typeface="Calibri"/>
              </a:rPr>
              <a:t>-9 </a:t>
            </a:r>
            <a:r>
              <a:rPr lang="en-US" altLang="zh-CN" b="1" i="1" err="1">
                <a:latin typeface="Calibri"/>
                <a:ea typeface="宋体"/>
                <a:cs typeface="Calibri"/>
              </a:rPr>
              <a:t>process_id</a:t>
            </a:r>
            <a:r>
              <a:rPr lang="en-US" altLang="zh-CN">
                <a:latin typeface="Calibri"/>
                <a:ea typeface="宋体"/>
                <a:cs typeface="Calibri"/>
              </a:rPr>
              <a:t> sends a kill signal to the process.</a:t>
            </a:r>
          </a:p>
        </p:txBody>
      </p:sp>
    </p:spTree>
    <p:extLst>
      <p:ext uri="{BB962C8B-B14F-4D97-AF65-F5344CB8AC3E}">
        <p14:creationId xmlns:p14="http://schemas.microsoft.com/office/powerpoint/2010/main" val="3225582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9D12BE1-EB3A-C029-1F98-9974406D6D57}"/>
              </a:ext>
            </a:extLst>
          </p:cNvPr>
          <p:cNvSpPr>
            <a:spLocks noGrp="1" noRot="1" noChangeArrowheads="1"/>
          </p:cNvSpPr>
          <p:nvPr>
            <p:ph type="title"/>
          </p:nvPr>
        </p:nvSpPr>
        <p:spPr>
          <a:xfrm>
            <a:off x="629079" y="927098"/>
            <a:ext cx="7954531" cy="780932"/>
          </a:xfrm>
        </p:spPr>
        <p:txBody>
          <a:bodyPr/>
          <a:lstStyle/>
          <a:p>
            <a:r>
              <a:rPr lang="en-US" altLang="en-US" sz="4000"/>
              <a:t>General Characteristics of UNIX as an Operating System (OS)</a:t>
            </a:r>
          </a:p>
        </p:txBody>
      </p:sp>
      <p:sp>
        <p:nvSpPr>
          <p:cNvPr id="5123" name="Rectangle 3">
            <a:extLst>
              <a:ext uri="{FF2B5EF4-FFF2-40B4-BE49-F238E27FC236}">
                <a16:creationId xmlns:a16="http://schemas.microsoft.com/office/drawing/2014/main" id="{A9C0D4B6-3D90-807A-FEB9-5CB018D0C575}"/>
              </a:ext>
            </a:extLst>
          </p:cNvPr>
          <p:cNvSpPr>
            <a:spLocks noGrp="1" noChangeArrowheads="1"/>
          </p:cNvSpPr>
          <p:nvPr>
            <p:ph idx="1"/>
          </p:nvPr>
        </p:nvSpPr>
        <p:spPr>
          <a:xfrm>
            <a:off x="426134" y="2193087"/>
            <a:ext cx="8394368" cy="4383407"/>
          </a:xfrm>
        </p:spPr>
        <p:txBody>
          <a:bodyPr vert="horz" lIns="91440" tIns="45720" rIns="91440" bIns="45720" rtlCol="0" anchor="t">
            <a:noAutofit/>
          </a:bodyPr>
          <a:lstStyle/>
          <a:p>
            <a:pPr>
              <a:lnSpc>
                <a:spcPct val="80000"/>
              </a:lnSpc>
            </a:pPr>
            <a:r>
              <a:rPr lang="en-US" altLang="en-US" sz="1500" b="1">
                <a:latin typeface="Calibri"/>
                <a:cs typeface="Calibri"/>
              </a:rPr>
              <a:t>Multi-user &amp; Multi-tasking</a:t>
            </a:r>
            <a:r>
              <a:rPr lang="en-US" altLang="en-US" sz="1500">
                <a:latin typeface="Calibri"/>
                <a:cs typeface="Calibri"/>
              </a:rPr>
              <a:t> - most versions of UNIX are capable of allowing multiple users to log onto the system, and have each run multiple tasks. This is standard for most modern OSs. </a:t>
            </a:r>
          </a:p>
          <a:p>
            <a:pPr>
              <a:lnSpc>
                <a:spcPct val="80000"/>
              </a:lnSpc>
            </a:pPr>
            <a:r>
              <a:rPr lang="en-US" altLang="en-US" sz="1500" b="1">
                <a:latin typeface="Calibri"/>
                <a:cs typeface="Calibri"/>
              </a:rPr>
              <a:t>Over 30 Years Old</a:t>
            </a:r>
            <a:r>
              <a:rPr lang="en-US" altLang="en-US" sz="1500">
                <a:latin typeface="Calibri"/>
                <a:cs typeface="Calibri"/>
              </a:rPr>
              <a:t> - UNIX is over 30 years old and </a:t>
            </a:r>
            <a:r>
              <a:rPr lang="en-US" altLang="en-US" sz="1500" err="1">
                <a:latin typeface="Calibri"/>
                <a:cs typeface="Calibri"/>
              </a:rPr>
              <a:t>it's</a:t>
            </a:r>
            <a:r>
              <a:rPr lang="en-US" altLang="en-US" sz="1500">
                <a:latin typeface="Calibri"/>
                <a:cs typeface="Calibri"/>
              </a:rPr>
              <a:t> popularity and use is still high. Over these years, many variations have spawned off and many have died off, but most modern UNIX systems can be traced back to the original versions. It has endured the test of time. For reference, Windows at best is half as old (Windows 1.0 was released in the mid 80s, but it was not stable or very complete until the 3.x family, which was released in the early 90s). </a:t>
            </a:r>
          </a:p>
          <a:p>
            <a:pPr>
              <a:lnSpc>
                <a:spcPct val="80000"/>
              </a:lnSpc>
            </a:pPr>
            <a:r>
              <a:rPr lang="en-US" altLang="en-US" sz="1500" b="1">
                <a:latin typeface="Calibri"/>
                <a:cs typeface="Calibri"/>
              </a:rPr>
              <a:t>Large Number of Applications</a:t>
            </a:r>
            <a:r>
              <a:rPr lang="en-US" altLang="en-US" sz="1500">
                <a:latin typeface="Calibri"/>
                <a:cs typeface="Calibri"/>
              </a:rPr>
              <a:t> – there are an enormous amount of applications available for UNIX operating systems. They range from commercial applications such as CAD, Maya, WordPerfect, to many free applications. </a:t>
            </a:r>
          </a:p>
          <a:p>
            <a:pPr>
              <a:lnSpc>
                <a:spcPct val="80000"/>
              </a:lnSpc>
            </a:pPr>
            <a:r>
              <a:rPr lang="en-US" altLang="en-US" sz="1500" b="1">
                <a:latin typeface="Calibri"/>
                <a:cs typeface="Calibri"/>
              </a:rPr>
              <a:t>Free Applications and Even a Free Operating System</a:t>
            </a:r>
            <a:r>
              <a:rPr lang="en-US" altLang="en-US" sz="1500">
                <a:latin typeface="Calibri"/>
                <a:cs typeface="Calibri"/>
              </a:rPr>
              <a:t> - of all of the applications available under UNIX, many of them are free. The compilers and interpreters that we use in most of the programming courses here at UMBC can be downloaded free of charge. Most of the development that we do in programming courses is done under the Linux OS. </a:t>
            </a:r>
          </a:p>
          <a:p>
            <a:pPr>
              <a:lnSpc>
                <a:spcPct val="80000"/>
              </a:lnSpc>
            </a:pPr>
            <a:r>
              <a:rPr lang="en-US" altLang="en-US" sz="1500" b="1">
                <a:latin typeface="Calibri"/>
                <a:cs typeface="Calibri"/>
              </a:rPr>
              <a:t>Less Resource Intensive</a:t>
            </a:r>
            <a:r>
              <a:rPr lang="en-US" altLang="en-US" sz="1500">
                <a:latin typeface="Calibri"/>
                <a:cs typeface="Calibri"/>
              </a:rPr>
              <a:t> - in general, most UNIX installations tend to be much less demanding on system resources. In many cases, the old family computer that can barely run Windows is more than sufficient to run the latest version of Linux. </a:t>
            </a:r>
          </a:p>
          <a:p>
            <a:pPr>
              <a:lnSpc>
                <a:spcPct val="80000"/>
              </a:lnSpc>
            </a:pPr>
            <a:r>
              <a:rPr lang="en-US" altLang="en-US" sz="1500" b="1">
                <a:latin typeface="Calibri"/>
                <a:cs typeface="Calibri"/>
              </a:rPr>
              <a:t>Internet Development</a:t>
            </a:r>
            <a:r>
              <a:rPr lang="en-US" altLang="en-US" sz="1500">
                <a:latin typeface="Calibri"/>
                <a:cs typeface="Calibri"/>
              </a:rPr>
              <a:t> - Much of the backbone of the Internet is run by UNIX servers. Many of the more general web servers run UNIX with the Apache web server - another free application. </a:t>
            </a:r>
          </a:p>
          <a:p>
            <a:pPr>
              <a:lnSpc>
                <a:spcPct val="80000"/>
              </a:lnSpc>
              <a:buFont typeface="Wingdings" panose="05000000000000000000" pitchFamily="2" charset="2"/>
              <a:buNone/>
            </a:pPr>
            <a:endParaRPr lang="en-US" altLang="en-US" sz="1500">
              <a:latin typeface="Calibri"/>
              <a:cs typeface="Calibri"/>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3EB16849-7CA3-BA49-7BEE-AC0DAF482BC1}"/>
              </a:ext>
            </a:extLst>
          </p:cNvPr>
          <p:cNvSpPr>
            <a:spLocks noGrp="1" noRot="1" noChangeArrowheads="1"/>
          </p:cNvSpPr>
          <p:nvPr>
            <p:ph type="title"/>
          </p:nvPr>
        </p:nvSpPr>
        <p:spPr/>
        <p:txBody>
          <a:bodyPr/>
          <a:lstStyle/>
          <a:p>
            <a:r>
              <a:rPr lang="en-US" altLang="zh-CN" sz="4000" b="0"/>
              <a:t>xkill - Killing Graphical</a:t>
            </a:r>
            <a:br>
              <a:rPr lang="en-US" altLang="zh-CN" sz="4000" b="0"/>
            </a:br>
            <a:r>
              <a:rPr lang="en-US" altLang="zh-CN" sz="4000" b="0"/>
              <a:t>(X window) Processes</a:t>
            </a:r>
          </a:p>
        </p:txBody>
      </p:sp>
      <p:sp>
        <p:nvSpPr>
          <p:cNvPr id="47107" name="Rectangle 3">
            <a:extLst>
              <a:ext uri="{FF2B5EF4-FFF2-40B4-BE49-F238E27FC236}">
                <a16:creationId xmlns:a16="http://schemas.microsoft.com/office/drawing/2014/main" id="{1E2D07F9-B042-492D-AA80-19A1F4ABC108}"/>
              </a:ext>
            </a:extLst>
          </p:cNvPr>
          <p:cNvSpPr>
            <a:spLocks noGrp="1" noChangeArrowheads="1"/>
          </p:cNvSpPr>
          <p:nvPr>
            <p:ph type="body" idx="1"/>
          </p:nvPr>
        </p:nvSpPr>
        <p:spPr>
          <a:xfrm>
            <a:off x="457200" y="2476697"/>
            <a:ext cx="8229600" cy="3927657"/>
          </a:xfrm>
        </p:spPr>
        <p:txBody>
          <a:bodyPr vert="horz" lIns="91440" tIns="45720" rIns="91440" bIns="45720" rtlCol="0" anchor="t">
            <a:normAutofit/>
          </a:bodyPr>
          <a:lstStyle/>
          <a:p>
            <a:pPr>
              <a:lnSpc>
                <a:spcPct val="80000"/>
              </a:lnSpc>
            </a:pPr>
            <a:r>
              <a:rPr lang="en-US" altLang="zh-CN" sz="1600">
                <a:latin typeface="Calibri"/>
                <a:ea typeface="宋体"/>
                <a:cs typeface="Calibri"/>
              </a:rPr>
              <a:t>The </a:t>
            </a:r>
            <a:r>
              <a:rPr lang="en-US" altLang="zh-CN" sz="1600" b="1" err="1">
                <a:latin typeface="Calibri"/>
                <a:ea typeface="宋体"/>
                <a:cs typeface="Calibri"/>
              </a:rPr>
              <a:t>xkill</a:t>
            </a:r>
            <a:r>
              <a:rPr lang="en-US" altLang="zh-CN" sz="1600">
                <a:latin typeface="Calibri"/>
                <a:ea typeface="宋体"/>
                <a:cs typeface="Calibri"/>
              </a:rPr>
              <a:t> command allows you to select a window and will kill off the process associated with that window. Use this when a graphical program stops responding.   The </a:t>
            </a:r>
            <a:r>
              <a:rPr lang="en-US" altLang="zh-CN" sz="1600" b="1" err="1">
                <a:latin typeface="Calibri"/>
                <a:ea typeface="宋体"/>
                <a:cs typeface="Calibri"/>
              </a:rPr>
              <a:t>xkill</a:t>
            </a:r>
            <a:r>
              <a:rPr lang="en-US" altLang="zh-CN" sz="1600">
                <a:latin typeface="Calibri"/>
                <a:ea typeface="宋体"/>
                <a:cs typeface="Calibri"/>
              </a:rPr>
              <a:t> command accepts mouse input to determine which process to kill:</a:t>
            </a:r>
          </a:p>
          <a:p>
            <a:pPr>
              <a:lnSpc>
                <a:spcPct val="80000"/>
              </a:lnSpc>
              <a:buFont typeface="Wingdings" panose="05000000000000000000" pitchFamily="2" charset="2"/>
              <a:buNone/>
            </a:pPr>
            <a:r>
              <a:rPr lang="en-US" altLang="zh-CN" sz="1600">
                <a:latin typeface="Calibri"/>
                <a:ea typeface="宋体"/>
                <a:cs typeface="Calibri"/>
              </a:rPr>
              <a:t>linux2 [39]# </a:t>
            </a:r>
            <a:r>
              <a:rPr lang="en-US" altLang="zh-CN" sz="1600" err="1">
                <a:latin typeface="Calibri"/>
                <a:ea typeface="宋体"/>
                <a:cs typeface="Calibri"/>
              </a:rPr>
              <a:t>xkill</a:t>
            </a:r>
          </a:p>
          <a:p>
            <a:pPr>
              <a:lnSpc>
                <a:spcPct val="80000"/>
              </a:lnSpc>
              <a:buFont typeface="Wingdings" panose="05000000000000000000" pitchFamily="2" charset="2"/>
              <a:buNone/>
            </a:pPr>
            <a:r>
              <a:rPr lang="en-US" altLang="zh-CN" sz="1600">
                <a:latin typeface="Calibri"/>
                <a:ea typeface="宋体"/>
                <a:cs typeface="Calibri"/>
              </a:rPr>
              <a:t>Select the window whose client you wish to kill with button 1....</a:t>
            </a:r>
          </a:p>
          <a:p>
            <a:pPr>
              <a:lnSpc>
                <a:spcPct val="80000"/>
              </a:lnSpc>
              <a:buFont typeface="Wingdings" panose="05000000000000000000" pitchFamily="2" charset="2"/>
              <a:buNone/>
            </a:pPr>
            <a:r>
              <a:rPr lang="en-US" altLang="zh-CN" sz="1600" err="1">
                <a:latin typeface="Calibri"/>
                <a:ea typeface="宋体"/>
                <a:cs typeface="Calibri"/>
              </a:rPr>
              <a:t>xkill</a:t>
            </a:r>
            <a:r>
              <a:rPr lang="en-US" altLang="zh-CN" sz="1600">
                <a:latin typeface="Calibri"/>
                <a:ea typeface="宋体"/>
                <a:cs typeface="Calibri"/>
              </a:rPr>
              <a:t>: 	killing creator of resource 0x1e00015</a:t>
            </a:r>
          </a:p>
          <a:p>
            <a:pPr>
              <a:lnSpc>
                <a:spcPct val="80000"/>
              </a:lnSpc>
              <a:buFont typeface="Wingdings" panose="05000000000000000000" pitchFamily="2" charset="2"/>
              <a:buNone/>
            </a:pPr>
            <a:r>
              <a:rPr lang="en-US" altLang="zh-CN" sz="1600">
                <a:latin typeface="Calibri"/>
                <a:ea typeface="宋体"/>
                <a:cs typeface="Calibri"/>
              </a:rPr>
              <a:t>X connection to linux2.gl.umbc.edu:10.0 broken (explicit kill or server shutdown).</a:t>
            </a:r>
          </a:p>
          <a:p>
            <a:pPr>
              <a:lnSpc>
                <a:spcPct val="80000"/>
              </a:lnSpc>
              <a:buFont typeface="Wingdings" panose="05000000000000000000" pitchFamily="2" charset="2"/>
              <a:buNone/>
            </a:pPr>
            <a:r>
              <a:rPr lang="en-US" altLang="zh-CN" sz="1600">
                <a:latin typeface="Calibri"/>
                <a:ea typeface="宋体"/>
                <a:cs typeface="Calibri"/>
              </a:rPr>
              <a:t>[1]	+ Exit 1		</a:t>
            </a:r>
            <a:r>
              <a:rPr lang="en-US" altLang="zh-CN" sz="1600" err="1">
                <a:latin typeface="Calibri"/>
                <a:ea typeface="宋体"/>
                <a:cs typeface="Calibri"/>
              </a:rPr>
              <a:t>xcalc</a:t>
            </a:r>
            <a:endParaRPr lang="en-US" altLang="zh-CN" sz="1600">
              <a:latin typeface="Calibri"/>
              <a:ea typeface="宋体"/>
              <a:cs typeface="Calibri"/>
            </a:endParaRPr>
          </a:p>
          <a:p>
            <a:pPr>
              <a:lnSpc>
                <a:spcPct val="80000"/>
              </a:lnSpc>
              <a:buNone/>
            </a:pPr>
            <a:r>
              <a:rPr lang="en-US" altLang="zh-CN" sz="1600">
                <a:latin typeface="Calibri"/>
                <a:ea typeface="宋体"/>
                <a:cs typeface="Calibri"/>
              </a:rPr>
              <a:t>linux2 [40]# </a:t>
            </a:r>
          </a:p>
          <a:p>
            <a:pPr>
              <a:lnSpc>
                <a:spcPct val="80000"/>
              </a:lnSpc>
              <a:buFont typeface="Wingdings" panose="05000000000000000000" pitchFamily="2" charset="2"/>
              <a:buNone/>
            </a:pPr>
            <a:endParaRPr lang="en-US" altLang="zh-CN" sz="1600">
              <a:latin typeface="Calibri"/>
              <a:ea typeface="宋体"/>
              <a:cs typeface="Calibri"/>
            </a:endParaRPr>
          </a:p>
          <a:p>
            <a:pPr>
              <a:lnSpc>
                <a:spcPct val="80000"/>
              </a:lnSpc>
            </a:pPr>
            <a:r>
              <a:rPr lang="en-US" altLang="zh-CN" sz="1600">
                <a:latin typeface="Calibri"/>
                <a:ea typeface="宋体"/>
                <a:cs typeface="Calibri"/>
              </a:rPr>
              <a:t>Note: </a:t>
            </a:r>
            <a:r>
              <a:rPr lang="en-US" altLang="zh-CN" sz="1600" err="1">
                <a:latin typeface="Calibri"/>
                <a:ea typeface="宋体"/>
                <a:cs typeface="Calibri"/>
              </a:rPr>
              <a:t>xkill</a:t>
            </a:r>
            <a:r>
              <a:rPr lang="en-US" altLang="zh-CN" sz="1600">
                <a:latin typeface="Calibri"/>
                <a:ea typeface="宋体"/>
                <a:cs typeface="Calibri"/>
              </a:rPr>
              <a:t> terminates a process and not a window. What does this mean? Well one process may be associated with multiple windows of the same application. So if Netscape hangs in a window and you </a:t>
            </a:r>
            <a:r>
              <a:rPr lang="en-US" altLang="zh-CN" sz="1600" err="1">
                <a:latin typeface="Calibri"/>
                <a:ea typeface="宋体"/>
                <a:cs typeface="Calibri"/>
              </a:rPr>
              <a:t>xkill</a:t>
            </a:r>
            <a:r>
              <a:rPr lang="en-US" altLang="zh-CN" sz="1600">
                <a:latin typeface="Calibri"/>
                <a:ea typeface="宋体"/>
                <a:cs typeface="Calibri"/>
              </a:rPr>
              <a:t> that window, everything associated with Netscape will be killed off, as they all originate from the same PID.</a:t>
            </a:r>
          </a:p>
        </p:txBody>
      </p:sp>
    </p:spTree>
    <p:extLst>
      <p:ext uri="{BB962C8B-B14F-4D97-AF65-F5344CB8AC3E}">
        <p14:creationId xmlns:p14="http://schemas.microsoft.com/office/powerpoint/2010/main" val="19644276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C8271514-E53E-FA9A-7068-603ADCA32ADB}"/>
              </a:ext>
            </a:extLst>
          </p:cNvPr>
          <p:cNvSpPr>
            <a:spLocks noGrp="1" noChangeArrowheads="1"/>
          </p:cNvSpPr>
          <p:nvPr>
            <p:ph type="ctrTitle"/>
          </p:nvPr>
        </p:nvSpPr>
        <p:spPr>
          <a:xfrm>
            <a:off x="866440" y="2226503"/>
            <a:ext cx="5976901" cy="2550877"/>
          </a:xfrm>
        </p:spPr>
        <p:txBody>
          <a:bodyPr/>
          <a:lstStyle/>
          <a:p>
            <a:r>
              <a:rPr lang="en-US" altLang="ko-KR" sz="5400"/>
              <a:t>Shells, Shell Scripting, and the</a:t>
            </a:r>
            <a:br>
              <a:rPr lang="en-US" altLang="ko-KR" sz="5400"/>
            </a:br>
            <a:r>
              <a:rPr lang="en-US" altLang="ko-KR" sz="5400"/>
              <a:t>UNIX File System</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EFFF632-3EF4-72C8-6034-A6D7050D75CE}"/>
              </a:ext>
            </a:extLst>
          </p:cNvPr>
          <p:cNvSpPr>
            <a:spLocks noGrp="1" noRot="1" noChangeArrowheads="1"/>
          </p:cNvSpPr>
          <p:nvPr>
            <p:ph type="title"/>
          </p:nvPr>
        </p:nvSpPr>
        <p:spPr>
          <a:xfrm>
            <a:off x="1084962" y="1080068"/>
            <a:ext cx="8229600" cy="792162"/>
          </a:xfrm>
        </p:spPr>
        <p:txBody>
          <a:bodyPr/>
          <a:lstStyle/>
          <a:p>
            <a:r>
              <a:rPr lang="en-US" altLang="en-US"/>
              <a:t>Shell Overview</a:t>
            </a:r>
          </a:p>
        </p:txBody>
      </p:sp>
      <p:sp>
        <p:nvSpPr>
          <p:cNvPr id="7171" name="Rectangle 3">
            <a:extLst>
              <a:ext uri="{FF2B5EF4-FFF2-40B4-BE49-F238E27FC236}">
                <a16:creationId xmlns:a16="http://schemas.microsoft.com/office/drawing/2014/main" id="{9E148898-AEC9-B050-F735-06C9F1EC87A8}"/>
              </a:ext>
            </a:extLst>
          </p:cNvPr>
          <p:cNvSpPr>
            <a:spLocks noGrp="1" noChangeArrowheads="1"/>
          </p:cNvSpPr>
          <p:nvPr>
            <p:ph type="body" idx="1"/>
          </p:nvPr>
        </p:nvSpPr>
        <p:spPr>
          <a:xfrm>
            <a:off x="457200" y="2257968"/>
            <a:ext cx="8229600" cy="5867400"/>
          </a:xfrm>
        </p:spPr>
        <p:txBody>
          <a:bodyPr vert="horz" lIns="91440" tIns="45720" rIns="91440" bIns="45720" rtlCol="0" anchor="t">
            <a:normAutofit/>
          </a:bodyPr>
          <a:lstStyle/>
          <a:p>
            <a:pPr>
              <a:lnSpc>
                <a:spcPct val="80000"/>
              </a:lnSpc>
              <a:buFont typeface="Wingdings" panose="05000000000000000000" pitchFamily="2" charset="2"/>
              <a:buNone/>
            </a:pPr>
            <a:r>
              <a:rPr lang="en-US" altLang="en-US" sz="1600" b="1">
                <a:latin typeface="Calibri"/>
                <a:cs typeface="Calibri"/>
              </a:rPr>
              <a:t>What is a Shell?</a:t>
            </a:r>
          </a:p>
          <a:p>
            <a:pPr>
              <a:lnSpc>
                <a:spcPct val="80000"/>
              </a:lnSpc>
            </a:pPr>
            <a:r>
              <a:rPr lang="en-US" altLang="en-US" sz="1600">
                <a:latin typeface="Calibri"/>
                <a:cs typeface="Calibri"/>
              </a:rPr>
              <a:t>UNIX shells provide a "command line" interface which allows the user to enter commands which are translated by the shell into something the kernel can comprehend and then is sent off to the kernel for it to act upon. </a:t>
            </a:r>
          </a:p>
          <a:p>
            <a:pPr>
              <a:lnSpc>
                <a:spcPct val="80000"/>
              </a:lnSpc>
            </a:pPr>
            <a:r>
              <a:rPr lang="en-US" altLang="en-US" sz="1600">
                <a:latin typeface="Calibri"/>
                <a:cs typeface="Calibri"/>
              </a:rPr>
              <a:t>The user can pick their shell (just like the applications, desktop </a:t>
            </a:r>
            <a:r>
              <a:rPr lang="en-US" altLang="en-US" sz="1600" err="1">
                <a:latin typeface="Calibri"/>
                <a:cs typeface="Calibri"/>
              </a:rPr>
              <a:t>manger</a:t>
            </a:r>
            <a:r>
              <a:rPr lang="en-US" altLang="en-US" sz="1600">
                <a:latin typeface="Calibri"/>
                <a:cs typeface="Calibri"/>
              </a:rPr>
              <a:t>, window manager, etc. on a UNIX system).</a:t>
            </a:r>
            <a:endParaRPr lang="en-US" altLang="en-US" sz="1600" b="1">
              <a:latin typeface="Calibri"/>
              <a:cs typeface="Calibri"/>
            </a:endParaRPr>
          </a:p>
          <a:p>
            <a:pPr>
              <a:lnSpc>
                <a:spcPct val="80000"/>
              </a:lnSpc>
              <a:buFont typeface="Wingdings" panose="05000000000000000000" pitchFamily="2" charset="2"/>
              <a:buNone/>
            </a:pPr>
            <a:r>
              <a:rPr lang="en-US" altLang="en-US" sz="1600" b="1">
                <a:latin typeface="Calibri"/>
                <a:cs typeface="Calibri"/>
              </a:rPr>
              <a:t>UMBC Shells</a:t>
            </a:r>
          </a:p>
          <a:p>
            <a:pPr>
              <a:lnSpc>
                <a:spcPct val="80000"/>
              </a:lnSpc>
            </a:pPr>
            <a:r>
              <a:rPr lang="en-US" altLang="en-US" sz="1600">
                <a:latin typeface="Calibri"/>
                <a:cs typeface="Calibri"/>
              </a:rPr>
              <a:t>On the UMBC GL network, the default UNIX shell is </a:t>
            </a:r>
            <a:r>
              <a:rPr lang="en-US" altLang="en-US" sz="1600" err="1">
                <a:latin typeface="Calibri"/>
                <a:cs typeface="Calibri"/>
              </a:rPr>
              <a:t>tcsh</a:t>
            </a:r>
            <a:r>
              <a:rPr lang="en-US" altLang="en-US" sz="1600">
                <a:latin typeface="Calibri"/>
                <a:cs typeface="Calibri"/>
              </a:rPr>
              <a:t> - Turbo C </a:t>
            </a:r>
            <a:r>
              <a:rPr lang="en-US" altLang="en-US" sz="1600" err="1">
                <a:latin typeface="Calibri"/>
                <a:cs typeface="Calibri"/>
              </a:rPr>
              <a:t>SHell</a:t>
            </a:r>
            <a:r>
              <a:rPr lang="en-US" altLang="en-US" sz="1600">
                <a:latin typeface="Calibri"/>
                <a:cs typeface="Calibri"/>
              </a:rPr>
              <a:t>.  The default can be changed by the user via </a:t>
            </a:r>
            <a:r>
              <a:rPr lang="en-US" altLang="en-US" sz="1600">
                <a:latin typeface="Calibri"/>
                <a:cs typeface="Calibri"/>
                <a:hlinkClick r:id="rId3"/>
              </a:rPr>
              <a:t>http://accounts.umbc.edu/</a:t>
            </a:r>
            <a:r>
              <a:rPr lang="en-US" altLang="en-US" sz="1600">
                <a:latin typeface="Calibri"/>
                <a:cs typeface="Calibri"/>
              </a:rPr>
              <a:t>.</a:t>
            </a:r>
          </a:p>
          <a:p>
            <a:pPr>
              <a:lnSpc>
                <a:spcPct val="80000"/>
              </a:lnSpc>
            </a:pPr>
            <a:r>
              <a:rPr lang="en-US" altLang="en-US" sz="1600">
                <a:latin typeface="Calibri"/>
                <a:cs typeface="Calibri"/>
              </a:rPr>
              <a:t>Shells available on GL include:</a:t>
            </a:r>
          </a:p>
          <a:p>
            <a:pPr lvl="1" indent="-283210">
              <a:lnSpc>
                <a:spcPct val="80000"/>
              </a:lnSpc>
            </a:pPr>
            <a:r>
              <a:rPr lang="en-US" altLang="en-US" err="1">
                <a:latin typeface="Calibri"/>
                <a:cs typeface="Calibri"/>
              </a:rPr>
              <a:t>tcsh</a:t>
            </a:r>
            <a:r>
              <a:rPr lang="en-US" altLang="en-US">
                <a:latin typeface="Calibri"/>
                <a:cs typeface="Calibri"/>
              </a:rPr>
              <a:t> - Turbo C </a:t>
            </a:r>
            <a:r>
              <a:rPr lang="en-US" altLang="en-US" err="1">
                <a:latin typeface="Calibri"/>
                <a:cs typeface="Calibri"/>
              </a:rPr>
              <a:t>SHell</a:t>
            </a:r>
            <a:r>
              <a:rPr lang="en-US" altLang="en-US">
                <a:latin typeface="Calibri"/>
                <a:cs typeface="Calibri"/>
              </a:rPr>
              <a:t> </a:t>
            </a:r>
          </a:p>
          <a:p>
            <a:pPr lvl="1" indent="-283210">
              <a:lnSpc>
                <a:spcPct val="80000"/>
              </a:lnSpc>
            </a:pPr>
            <a:r>
              <a:rPr lang="en-US" altLang="en-US" err="1">
                <a:latin typeface="Calibri"/>
                <a:cs typeface="Calibri"/>
              </a:rPr>
              <a:t>csh</a:t>
            </a:r>
            <a:r>
              <a:rPr lang="en-US" altLang="en-US">
                <a:latin typeface="Calibri"/>
                <a:cs typeface="Calibri"/>
              </a:rPr>
              <a:t> - C </a:t>
            </a:r>
            <a:r>
              <a:rPr lang="en-US" altLang="en-US" err="1">
                <a:latin typeface="Calibri"/>
                <a:cs typeface="Calibri"/>
              </a:rPr>
              <a:t>SHell</a:t>
            </a:r>
            <a:r>
              <a:rPr lang="en-US" altLang="en-US">
                <a:latin typeface="Calibri"/>
                <a:cs typeface="Calibri"/>
              </a:rPr>
              <a:t> </a:t>
            </a:r>
          </a:p>
          <a:p>
            <a:pPr lvl="1" indent="-283210">
              <a:lnSpc>
                <a:spcPct val="80000"/>
              </a:lnSpc>
            </a:pPr>
            <a:r>
              <a:rPr lang="en-US" altLang="en-US" err="1">
                <a:latin typeface="Calibri"/>
                <a:cs typeface="Calibri"/>
              </a:rPr>
              <a:t>ksh</a:t>
            </a:r>
            <a:r>
              <a:rPr lang="en-US" altLang="en-US">
                <a:latin typeface="Calibri"/>
                <a:cs typeface="Calibri"/>
              </a:rPr>
              <a:t> - Korn </a:t>
            </a:r>
            <a:r>
              <a:rPr lang="en-US" altLang="en-US" err="1">
                <a:latin typeface="Calibri"/>
                <a:cs typeface="Calibri"/>
              </a:rPr>
              <a:t>SHell</a:t>
            </a:r>
            <a:r>
              <a:rPr lang="en-US" altLang="en-US">
                <a:latin typeface="Calibri"/>
                <a:cs typeface="Calibri"/>
              </a:rPr>
              <a:t> </a:t>
            </a:r>
          </a:p>
          <a:p>
            <a:pPr lvl="1" indent="-283210">
              <a:lnSpc>
                <a:spcPct val="80000"/>
              </a:lnSpc>
            </a:pPr>
            <a:r>
              <a:rPr lang="en-US" altLang="en-US">
                <a:latin typeface="Calibri"/>
                <a:cs typeface="Calibri"/>
              </a:rPr>
              <a:t>bash - Bourne Again </a:t>
            </a:r>
            <a:r>
              <a:rPr lang="en-US" altLang="en-US" err="1">
                <a:latin typeface="Calibri"/>
                <a:cs typeface="Calibri"/>
              </a:rPr>
              <a:t>SHell</a:t>
            </a:r>
            <a:r>
              <a:rPr lang="en-US" altLang="en-US">
                <a:latin typeface="Calibri"/>
                <a:cs typeface="Calibri"/>
              </a:rPr>
              <a:t> </a:t>
            </a:r>
          </a:p>
          <a:p>
            <a:pPr lvl="1" indent="-283210">
              <a:lnSpc>
                <a:spcPct val="80000"/>
              </a:lnSpc>
            </a:pPr>
            <a:r>
              <a:rPr lang="en-US" altLang="en-US" err="1">
                <a:latin typeface="Calibri"/>
                <a:cs typeface="Calibri"/>
              </a:rPr>
              <a:t>sh</a:t>
            </a:r>
            <a:r>
              <a:rPr lang="en-US" altLang="en-US">
                <a:latin typeface="Calibri"/>
                <a:cs typeface="Calibri"/>
              </a:rPr>
              <a:t> - </a:t>
            </a:r>
            <a:r>
              <a:rPr lang="en-US" altLang="en-US" err="1">
                <a:latin typeface="Calibri"/>
                <a:cs typeface="Calibri"/>
              </a:rPr>
              <a:t>SHell</a:t>
            </a:r>
            <a:endParaRPr lang="en-US" altLang="en-US">
              <a:latin typeface="Calibri"/>
              <a:cs typeface="Calibri"/>
            </a:endParaRPr>
          </a:p>
          <a:p>
            <a:pPr>
              <a:lnSpc>
                <a:spcPct val="80000"/>
              </a:lnSpc>
            </a:pPr>
            <a:endParaRPr lang="en-US" altLang="en-US" sz="1600">
              <a:latin typeface="Calibri"/>
              <a:cs typeface="Calibri"/>
            </a:endParaRPr>
          </a:p>
        </p:txBody>
      </p:sp>
    </p:spTree>
    <p:extLst>
      <p:ext uri="{BB962C8B-B14F-4D97-AF65-F5344CB8AC3E}">
        <p14:creationId xmlns:p14="http://schemas.microsoft.com/office/powerpoint/2010/main" val="5284595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FB836CC-C0B7-5027-D07E-AF8591C2E13D}"/>
              </a:ext>
            </a:extLst>
          </p:cNvPr>
          <p:cNvSpPr>
            <a:spLocks noGrp="1" noRot="1" noChangeArrowheads="1"/>
          </p:cNvSpPr>
          <p:nvPr>
            <p:ph type="title"/>
          </p:nvPr>
        </p:nvSpPr>
        <p:spPr>
          <a:xfrm>
            <a:off x="930982" y="1091913"/>
            <a:ext cx="8229600" cy="792162"/>
          </a:xfrm>
        </p:spPr>
        <p:txBody>
          <a:bodyPr/>
          <a:lstStyle/>
          <a:p>
            <a:r>
              <a:rPr lang="en-US" altLang="en-US"/>
              <a:t>Shell Overview</a:t>
            </a:r>
          </a:p>
        </p:txBody>
      </p:sp>
      <p:sp>
        <p:nvSpPr>
          <p:cNvPr id="11267" name="Rectangle 3">
            <a:extLst>
              <a:ext uri="{FF2B5EF4-FFF2-40B4-BE49-F238E27FC236}">
                <a16:creationId xmlns:a16="http://schemas.microsoft.com/office/drawing/2014/main" id="{3CE4E7FE-D06B-DFD0-1E79-87ED752AB14E}"/>
              </a:ext>
            </a:extLst>
          </p:cNvPr>
          <p:cNvSpPr>
            <a:spLocks noGrp="1" noChangeArrowheads="1"/>
          </p:cNvSpPr>
          <p:nvPr>
            <p:ph type="body" idx="1"/>
          </p:nvPr>
        </p:nvSpPr>
        <p:spPr>
          <a:xfrm>
            <a:off x="457200" y="2435637"/>
            <a:ext cx="8229600" cy="5135563"/>
          </a:xfrm>
        </p:spPr>
        <p:txBody>
          <a:bodyPr vert="horz" lIns="91440" tIns="45720" rIns="91440" bIns="45720" rtlCol="0" anchor="t">
            <a:normAutofit/>
          </a:bodyPr>
          <a:lstStyle/>
          <a:p>
            <a:r>
              <a:rPr lang="en-US" altLang="en-US" sz="1700" b="1">
                <a:latin typeface="Calibri"/>
                <a:cs typeface="Calibri"/>
              </a:rPr>
              <a:t>Linux Default Shell</a:t>
            </a:r>
          </a:p>
          <a:p>
            <a:pPr lvl="1" indent="-283210"/>
            <a:r>
              <a:rPr lang="en-US" altLang="en-US" sz="1700">
                <a:latin typeface="Calibri"/>
                <a:cs typeface="Calibri"/>
              </a:rPr>
              <a:t>Most Linux systems (especially home installations) default to the bash shell.</a:t>
            </a:r>
            <a:endParaRPr lang="en-US" altLang="en-US" sz="1700" b="1">
              <a:latin typeface="Calibri"/>
              <a:cs typeface="Calibri"/>
            </a:endParaRPr>
          </a:p>
          <a:p>
            <a:r>
              <a:rPr lang="en-US" altLang="en-US" sz="1700" b="1">
                <a:latin typeface="Calibri"/>
                <a:cs typeface="Calibri"/>
              </a:rPr>
              <a:t>Changing Your Shell - On a Home Based System</a:t>
            </a:r>
          </a:p>
          <a:p>
            <a:pPr lvl="1" indent="-283210"/>
            <a:r>
              <a:rPr lang="en-US" altLang="en-US" sz="1700">
                <a:latin typeface="Calibri"/>
                <a:cs typeface="Calibri"/>
              </a:rPr>
              <a:t>Usually there is a command called </a:t>
            </a:r>
            <a:r>
              <a:rPr lang="en-US" altLang="en-US" sz="1700" b="1" err="1">
                <a:latin typeface="Calibri"/>
                <a:cs typeface="Calibri"/>
              </a:rPr>
              <a:t>chsh</a:t>
            </a:r>
            <a:r>
              <a:rPr lang="en-US" altLang="en-US" sz="1700">
                <a:latin typeface="Calibri"/>
                <a:cs typeface="Calibri"/>
              </a:rPr>
              <a:t> that stands for change shell. You have to enter your password and then the absolute path to the new shell that you wish to use.</a:t>
            </a:r>
          </a:p>
          <a:p>
            <a:pPr>
              <a:buFont typeface="Wingdings" panose="05000000000000000000" pitchFamily="2" charset="2"/>
              <a:buNone/>
            </a:pPr>
            <a:r>
              <a:rPr lang="en-US" altLang="en-US" sz="1700">
                <a:latin typeface="Calibri"/>
                <a:cs typeface="Calibri"/>
              </a:rPr>
              <a:t>	(06:08 PM): </a:t>
            </a:r>
            <a:r>
              <a:rPr lang="en-US" altLang="en-US" sz="1700" err="1">
                <a:latin typeface="Calibri"/>
                <a:cs typeface="Calibri"/>
              </a:rPr>
              <a:t>chsh</a:t>
            </a:r>
            <a:endParaRPr lang="en-US" altLang="en-US" sz="1700">
              <a:latin typeface="Calibri"/>
              <a:cs typeface="Calibri"/>
            </a:endParaRPr>
          </a:p>
          <a:p>
            <a:pPr>
              <a:buFont typeface="Wingdings" panose="05000000000000000000" pitchFamily="2" charset="2"/>
              <a:buNone/>
            </a:pPr>
            <a:r>
              <a:rPr lang="en-US" altLang="en-US" sz="1700">
                <a:latin typeface="Calibri"/>
                <a:cs typeface="Calibri"/>
              </a:rPr>
              <a:t>	Changing shell for Eric.</a:t>
            </a:r>
          </a:p>
          <a:p>
            <a:pPr>
              <a:buFont typeface="Wingdings" panose="05000000000000000000" pitchFamily="2" charset="2"/>
              <a:buNone/>
            </a:pPr>
            <a:r>
              <a:rPr lang="en-US" altLang="en-US" sz="1700">
                <a:latin typeface="Calibri"/>
                <a:cs typeface="Calibri"/>
              </a:rPr>
              <a:t>	Password: New shell [/bin/bash]: /bin/</a:t>
            </a:r>
            <a:r>
              <a:rPr lang="en-US" altLang="en-US" sz="1700" err="1">
                <a:latin typeface="Calibri"/>
                <a:cs typeface="Calibri"/>
              </a:rPr>
              <a:t>csh</a:t>
            </a:r>
          </a:p>
          <a:p>
            <a:pPr>
              <a:buFont typeface="Wingdings" panose="05000000000000000000" pitchFamily="2" charset="2"/>
              <a:buNone/>
            </a:pPr>
            <a:r>
              <a:rPr lang="en-US" altLang="en-US" sz="1700">
                <a:latin typeface="Calibri"/>
                <a:cs typeface="Calibri"/>
              </a:rPr>
              <a:t>	Shell changed.</a:t>
            </a:r>
          </a:p>
        </p:txBody>
      </p:sp>
    </p:spTree>
    <p:extLst>
      <p:ext uri="{BB962C8B-B14F-4D97-AF65-F5344CB8AC3E}">
        <p14:creationId xmlns:p14="http://schemas.microsoft.com/office/powerpoint/2010/main" val="36355013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E2EBA87-9C14-410F-9506-ABF0ED85AB78}"/>
              </a:ext>
            </a:extLst>
          </p:cNvPr>
          <p:cNvSpPr>
            <a:spLocks noGrp="1" noRot="1" noChangeArrowheads="1"/>
          </p:cNvSpPr>
          <p:nvPr>
            <p:ph type="title"/>
          </p:nvPr>
        </p:nvSpPr>
        <p:spPr/>
        <p:txBody>
          <a:bodyPr/>
          <a:lstStyle/>
          <a:p>
            <a:r>
              <a:rPr lang="en-US" altLang="en-US"/>
              <a:t>Aliasing Commands</a:t>
            </a:r>
          </a:p>
        </p:txBody>
      </p:sp>
      <p:sp>
        <p:nvSpPr>
          <p:cNvPr id="12291" name="Rectangle 3">
            <a:extLst>
              <a:ext uri="{FF2B5EF4-FFF2-40B4-BE49-F238E27FC236}">
                <a16:creationId xmlns:a16="http://schemas.microsoft.com/office/drawing/2014/main" id="{4218AB6F-1C0E-4944-F775-8929FA3F9B7A}"/>
              </a:ext>
            </a:extLst>
          </p:cNvPr>
          <p:cNvSpPr>
            <a:spLocks noGrp="1" noChangeArrowheads="1"/>
          </p:cNvSpPr>
          <p:nvPr>
            <p:ph type="body" idx="1"/>
          </p:nvPr>
        </p:nvSpPr>
        <p:spPr>
          <a:xfrm>
            <a:off x="457200" y="2323850"/>
            <a:ext cx="8229600" cy="3711296"/>
          </a:xfrm>
        </p:spPr>
        <p:txBody>
          <a:bodyPr vert="horz" lIns="91440" tIns="45720" rIns="91440" bIns="45720" rtlCol="0" anchor="t">
            <a:normAutofit/>
          </a:bodyPr>
          <a:lstStyle/>
          <a:p>
            <a:pPr>
              <a:lnSpc>
                <a:spcPct val="90000"/>
              </a:lnSpc>
            </a:pPr>
            <a:r>
              <a:rPr lang="en-US" altLang="en-US" sz="1600">
                <a:latin typeface="Calibri"/>
                <a:cs typeface="Calibri"/>
              </a:rPr>
              <a:t>A helpful feature, especially for many users new to UNIX, is the alias function.</a:t>
            </a:r>
          </a:p>
          <a:p>
            <a:pPr>
              <a:lnSpc>
                <a:spcPct val="90000"/>
              </a:lnSpc>
            </a:pPr>
            <a:r>
              <a:rPr lang="en-US" altLang="en-US" sz="1600">
                <a:latin typeface="Calibri"/>
                <a:cs typeface="Calibri"/>
              </a:rPr>
              <a:t>The </a:t>
            </a:r>
            <a:r>
              <a:rPr lang="en-US" altLang="en-US" sz="1600" b="1">
                <a:latin typeface="Calibri"/>
                <a:cs typeface="Calibri"/>
              </a:rPr>
              <a:t>alias</a:t>
            </a:r>
            <a:r>
              <a:rPr lang="en-US" altLang="en-US" sz="1600">
                <a:latin typeface="Calibri"/>
                <a:cs typeface="Calibri"/>
              </a:rPr>
              <a:t> command assigns a command, possibly with many options and flags, to another name. Usually it is a shorter name or one that is easier to remember.</a:t>
            </a:r>
          </a:p>
          <a:p>
            <a:pPr>
              <a:lnSpc>
                <a:spcPct val="90000"/>
              </a:lnSpc>
            </a:pPr>
            <a:endParaRPr lang="en-US" altLang="en-US" sz="1600">
              <a:latin typeface="Calibri"/>
              <a:cs typeface="Calibri"/>
            </a:endParaRPr>
          </a:p>
          <a:p>
            <a:pPr>
              <a:lnSpc>
                <a:spcPct val="90000"/>
              </a:lnSpc>
              <a:buFont typeface="Wingdings" panose="05000000000000000000" pitchFamily="2" charset="2"/>
              <a:buNone/>
            </a:pPr>
            <a:r>
              <a:rPr lang="en-US" altLang="en-US" sz="1600" b="1">
                <a:latin typeface="Calibri"/>
                <a:cs typeface="Calibri"/>
              </a:rPr>
              <a:t>Setting up an alias:</a:t>
            </a:r>
          </a:p>
          <a:p>
            <a:pPr>
              <a:lnSpc>
                <a:spcPct val="90000"/>
              </a:lnSpc>
            </a:pPr>
            <a:r>
              <a:rPr lang="en-US" altLang="en-US" sz="1600">
                <a:latin typeface="Calibri"/>
                <a:cs typeface="Calibri"/>
              </a:rPr>
              <a:t>The exact syntax depends on the shell that you are using. We will cover how to do it under </a:t>
            </a:r>
            <a:r>
              <a:rPr lang="en-US" altLang="en-US" sz="1600" err="1">
                <a:latin typeface="Calibri"/>
                <a:cs typeface="Calibri"/>
              </a:rPr>
              <a:t>tcsh</a:t>
            </a:r>
            <a:r>
              <a:rPr lang="en-US" altLang="en-US" sz="1600">
                <a:latin typeface="Calibri"/>
                <a:cs typeface="Calibri"/>
              </a:rPr>
              <a:t> and bash. Most other shells use a similar or identical syntax.</a:t>
            </a:r>
            <a:endParaRPr lang="en-US" altLang="en-US" sz="1600" b="1">
              <a:latin typeface="Calibri"/>
              <a:cs typeface="Calibri"/>
            </a:endParaRPr>
          </a:p>
          <a:p>
            <a:pPr>
              <a:lnSpc>
                <a:spcPct val="90000"/>
              </a:lnSpc>
            </a:pPr>
            <a:r>
              <a:rPr lang="en-US" altLang="en-US" sz="1600" b="1" err="1">
                <a:latin typeface="Calibri"/>
                <a:cs typeface="Calibri"/>
              </a:rPr>
              <a:t>tcsh</a:t>
            </a:r>
            <a:r>
              <a:rPr lang="en-US" altLang="en-US" sz="1600" b="1">
                <a:latin typeface="Calibri"/>
                <a:cs typeface="Calibri"/>
              </a:rPr>
              <a:t> </a:t>
            </a:r>
            <a:r>
              <a:rPr lang="en-US" altLang="en-US" sz="1600">
                <a:latin typeface="Calibri"/>
                <a:cs typeface="Calibri"/>
              </a:rPr>
              <a:t>syntax:</a:t>
            </a:r>
          </a:p>
          <a:p>
            <a:pPr lvl="1" indent="-283210">
              <a:lnSpc>
                <a:spcPct val="90000"/>
              </a:lnSpc>
            </a:pPr>
            <a:r>
              <a:rPr lang="en-US" altLang="en-US" b="1">
                <a:latin typeface="Calibri"/>
                <a:cs typeface="Calibri"/>
              </a:rPr>
              <a:t>alias &lt;aliased name&gt; &lt;original command&gt;</a:t>
            </a:r>
            <a:r>
              <a:rPr lang="en-US" altLang="en-US">
                <a:latin typeface="Calibri"/>
                <a:cs typeface="Calibri"/>
              </a:rPr>
              <a:t> </a:t>
            </a:r>
            <a:endParaRPr lang="en-US" altLang="en-US" b="1">
              <a:latin typeface="Calibri"/>
              <a:cs typeface="Calibri"/>
            </a:endParaRPr>
          </a:p>
          <a:p>
            <a:pPr>
              <a:lnSpc>
                <a:spcPct val="90000"/>
              </a:lnSpc>
            </a:pPr>
            <a:r>
              <a:rPr lang="en-US" altLang="en-US" sz="1600" b="1">
                <a:latin typeface="Calibri"/>
                <a:cs typeface="Calibri"/>
              </a:rPr>
              <a:t>bash</a:t>
            </a:r>
            <a:r>
              <a:rPr lang="en-US" altLang="en-US" sz="1600">
                <a:latin typeface="Calibri"/>
                <a:cs typeface="Calibri"/>
              </a:rPr>
              <a:t> syntax:</a:t>
            </a:r>
          </a:p>
          <a:p>
            <a:pPr lvl="1" indent="-283210">
              <a:lnSpc>
                <a:spcPct val="90000"/>
              </a:lnSpc>
            </a:pPr>
            <a:r>
              <a:rPr lang="en-US" altLang="en-US" b="1">
                <a:latin typeface="Calibri"/>
                <a:cs typeface="Calibri"/>
              </a:rPr>
              <a:t>alias &lt;aliased name&gt;=&lt;original command&gt;</a:t>
            </a:r>
            <a:r>
              <a:rPr lang="en-US" altLang="en-US">
                <a:latin typeface="Calibri"/>
                <a:cs typeface="Calibri"/>
              </a:rPr>
              <a:t> </a:t>
            </a:r>
          </a:p>
        </p:txBody>
      </p:sp>
    </p:spTree>
    <p:extLst>
      <p:ext uri="{BB962C8B-B14F-4D97-AF65-F5344CB8AC3E}">
        <p14:creationId xmlns:p14="http://schemas.microsoft.com/office/powerpoint/2010/main" val="25714616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7CD5604-0927-60B4-AAEF-1773890B5F4B}"/>
              </a:ext>
            </a:extLst>
          </p:cNvPr>
          <p:cNvSpPr>
            <a:spLocks noGrp="1" noRot="1" noChangeArrowheads="1"/>
          </p:cNvSpPr>
          <p:nvPr>
            <p:ph type="title"/>
          </p:nvPr>
        </p:nvSpPr>
        <p:spPr/>
        <p:txBody>
          <a:bodyPr/>
          <a:lstStyle/>
          <a:p>
            <a:r>
              <a:rPr lang="en-US" altLang="en-US"/>
              <a:t>Environment Variables</a:t>
            </a:r>
          </a:p>
        </p:txBody>
      </p:sp>
      <p:sp>
        <p:nvSpPr>
          <p:cNvPr id="15363" name="Rectangle 3">
            <a:extLst>
              <a:ext uri="{FF2B5EF4-FFF2-40B4-BE49-F238E27FC236}">
                <a16:creationId xmlns:a16="http://schemas.microsoft.com/office/drawing/2014/main" id="{0604948A-7742-447F-39BB-803B073BD78A}"/>
              </a:ext>
            </a:extLst>
          </p:cNvPr>
          <p:cNvSpPr>
            <a:spLocks noGrp="1" noChangeArrowheads="1"/>
          </p:cNvSpPr>
          <p:nvPr>
            <p:ph type="body" idx="1"/>
          </p:nvPr>
        </p:nvSpPr>
        <p:spPr/>
        <p:txBody>
          <a:bodyPr/>
          <a:lstStyle/>
          <a:p>
            <a:r>
              <a:rPr lang="en-US" altLang="en-US"/>
              <a:t>Think of the shell as any other program that you write. Your program maintains information about its current state.  Since the shell's main job is to act as a liaison between the kernel and the user, it maintains information about the computing environment.  The environment variables hold this information.</a:t>
            </a:r>
          </a:p>
        </p:txBody>
      </p:sp>
    </p:spTree>
    <p:extLst>
      <p:ext uri="{BB962C8B-B14F-4D97-AF65-F5344CB8AC3E}">
        <p14:creationId xmlns:p14="http://schemas.microsoft.com/office/powerpoint/2010/main" val="10329035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594F20C-BD55-09E2-DB42-ACFBFB2A8E1D}"/>
              </a:ext>
            </a:extLst>
          </p:cNvPr>
          <p:cNvSpPr>
            <a:spLocks noGrp="1" noRot="1" noChangeArrowheads="1"/>
          </p:cNvSpPr>
          <p:nvPr>
            <p:ph type="title"/>
          </p:nvPr>
        </p:nvSpPr>
        <p:spPr>
          <a:xfrm>
            <a:off x="457200" y="1056379"/>
            <a:ext cx="8229600" cy="487362"/>
          </a:xfrm>
        </p:spPr>
        <p:txBody>
          <a:bodyPr/>
          <a:lstStyle/>
          <a:p>
            <a:r>
              <a:rPr lang="en-US" altLang="en-US" sz="3600"/>
              <a:t>Viewing Your Environment Variables</a:t>
            </a:r>
          </a:p>
        </p:txBody>
      </p:sp>
      <p:sp>
        <p:nvSpPr>
          <p:cNvPr id="16387" name="Rectangle 3">
            <a:extLst>
              <a:ext uri="{FF2B5EF4-FFF2-40B4-BE49-F238E27FC236}">
                <a16:creationId xmlns:a16="http://schemas.microsoft.com/office/drawing/2014/main" id="{A1537389-1359-EF60-4AD1-89E06D222998}"/>
              </a:ext>
            </a:extLst>
          </p:cNvPr>
          <p:cNvSpPr>
            <a:spLocks noGrp="1" noChangeArrowheads="1"/>
          </p:cNvSpPr>
          <p:nvPr>
            <p:ph type="body" idx="1"/>
          </p:nvPr>
        </p:nvSpPr>
        <p:spPr>
          <a:xfrm>
            <a:off x="457200" y="2479461"/>
            <a:ext cx="8229600" cy="4149939"/>
          </a:xfrm>
        </p:spPr>
        <p:txBody>
          <a:bodyPr vert="horz" lIns="91440" tIns="45720" rIns="91440" bIns="45720" rtlCol="0" anchor="t">
            <a:noAutofit/>
          </a:bodyPr>
          <a:lstStyle/>
          <a:p>
            <a:pPr>
              <a:lnSpc>
                <a:spcPct val="80000"/>
              </a:lnSpc>
            </a:pPr>
            <a:r>
              <a:rPr lang="en-US" altLang="en-US" sz="1400">
                <a:latin typeface="Calibri"/>
                <a:cs typeface="Calibri"/>
              </a:rPr>
              <a:t>Most UNIX systems provide a command </a:t>
            </a:r>
            <a:r>
              <a:rPr lang="en-US" altLang="en-US" sz="1400" b="1">
                <a:latin typeface="Calibri"/>
                <a:cs typeface="Calibri"/>
              </a:rPr>
              <a:t>env </a:t>
            </a:r>
            <a:r>
              <a:rPr lang="en-US" altLang="en-US" sz="1400">
                <a:latin typeface="Calibri"/>
                <a:cs typeface="Calibri"/>
              </a:rPr>
              <a:t>that will allow you to see all of these variables that the shell is maintaining.</a:t>
            </a:r>
          </a:p>
          <a:p>
            <a:pPr>
              <a:lnSpc>
                <a:spcPct val="80000"/>
              </a:lnSpc>
            </a:pPr>
            <a:r>
              <a:rPr lang="en-US" altLang="en-US" sz="1400">
                <a:latin typeface="Calibri"/>
                <a:cs typeface="Calibri"/>
              </a:rPr>
              <a:t>Here is an example of the </a:t>
            </a:r>
            <a:r>
              <a:rPr lang="en-US" altLang="en-US" sz="1400" b="1">
                <a:latin typeface="Calibri"/>
                <a:cs typeface="Calibri"/>
              </a:rPr>
              <a:t>env</a:t>
            </a:r>
            <a:r>
              <a:rPr lang="en-US" altLang="en-US" sz="1400">
                <a:latin typeface="Calibri"/>
                <a:cs typeface="Calibri"/>
              </a:rPr>
              <a:t> command issued on one of the linix.gl servers using the </a:t>
            </a:r>
            <a:r>
              <a:rPr lang="en-US" altLang="en-US" sz="1400" err="1">
                <a:latin typeface="Calibri"/>
                <a:cs typeface="Calibri"/>
              </a:rPr>
              <a:t>tcsh</a:t>
            </a:r>
            <a:r>
              <a:rPr lang="en-US" altLang="en-US" sz="1400">
                <a:latin typeface="Calibri"/>
                <a:cs typeface="Calibri"/>
              </a:rPr>
              <a:t> shell:</a:t>
            </a:r>
          </a:p>
          <a:p>
            <a:pPr>
              <a:lnSpc>
                <a:spcPct val="80000"/>
              </a:lnSpc>
              <a:buFont typeface="Wingdings" panose="05000000000000000000" pitchFamily="2" charset="2"/>
              <a:buNone/>
            </a:pPr>
            <a:r>
              <a:rPr lang="en-US" altLang="en-US" sz="1400">
                <a:latin typeface="Calibri"/>
                <a:cs typeface="Calibri"/>
              </a:rPr>
              <a:t>HOME=/</a:t>
            </a:r>
            <a:r>
              <a:rPr lang="en-US" altLang="en-US" sz="1400" err="1">
                <a:latin typeface="Calibri"/>
                <a:cs typeface="Calibri"/>
              </a:rPr>
              <a:t>afs</a:t>
            </a:r>
            <a:r>
              <a:rPr lang="en-US" altLang="en-US" sz="1400">
                <a:latin typeface="Calibri"/>
                <a:cs typeface="Calibri"/>
              </a:rPr>
              <a:t>/umbc.edu/users/j/o/josey1/home</a:t>
            </a:r>
          </a:p>
          <a:p>
            <a:pPr>
              <a:lnSpc>
                <a:spcPct val="80000"/>
              </a:lnSpc>
              <a:buFont typeface="Wingdings" panose="05000000000000000000" pitchFamily="2" charset="2"/>
              <a:buNone/>
            </a:pPr>
            <a:r>
              <a:rPr lang="en-US" altLang="en-US" sz="1400">
                <a:latin typeface="Calibri"/>
                <a:cs typeface="Calibri"/>
              </a:rPr>
              <a:t>USER=josey1</a:t>
            </a:r>
          </a:p>
          <a:p>
            <a:pPr>
              <a:lnSpc>
                <a:spcPct val="80000"/>
              </a:lnSpc>
              <a:buFont typeface="Wingdings" panose="05000000000000000000" pitchFamily="2" charset="2"/>
              <a:buNone/>
            </a:pPr>
            <a:r>
              <a:rPr lang="en-US" altLang="en-US" sz="1400">
                <a:latin typeface="Calibri"/>
                <a:cs typeface="Calibri"/>
              </a:rPr>
              <a:t>LOGNAME=josey1</a:t>
            </a:r>
          </a:p>
          <a:p>
            <a:pPr>
              <a:lnSpc>
                <a:spcPct val="80000"/>
              </a:lnSpc>
              <a:buFont typeface="Wingdings" panose="05000000000000000000" pitchFamily="2" charset="2"/>
              <a:buNone/>
            </a:pPr>
            <a:r>
              <a:rPr lang="en-US" altLang="en-US" sz="1400">
                <a:latin typeface="Calibri"/>
                <a:cs typeface="Calibri"/>
              </a:rPr>
              <a:t>PATH=.:/</a:t>
            </a:r>
            <a:r>
              <a:rPr lang="en-US" altLang="en-US" sz="1400" err="1">
                <a:latin typeface="Calibri"/>
                <a:cs typeface="Calibri"/>
              </a:rPr>
              <a:t>afs</a:t>
            </a:r>
            <a:r>
              <a:rPr lang="en-US" altLang="en-US" sz="1400">
                <a:latin typeface="Calibri"/>
                <a:cs typeface="Calibri"/>
              </a:rPr>
              <a:t>/umbc.edu/users/j/o/josey1/home/bin:/</a:t>
            </a:r>
            <a:r>
              <a:rPr lang="en-US" altLang="en-US" sz="1400" err="1">
                <a:latin typeface="Calibri"/>
                <a:cs typeface="Calibri"/>
              </a:rPr>
              <a:t>usr</a:t>
            </a:r>
            <a:r>
              <a:rPr lang="en-US" altLang="en-US" sz="1400">
                <a:latin typeface="Calibri"/>
                <a:cs typeface="Calibri"/>
              </a:rPr>
              <a:t>/local/bin:/</a:t>
            </a:r>
            <a:r>
              <a:rPr lang="en-US" altLang="en-US" sz="1400" err="1">
                <a:latin typeface="Calibri"/>
                <a:cs typeface="Calibri"/>
              </a:rPr>
              <a:t>usr</a:t>
            </a:r>
            <a:r>
              <a:rPr lang="en-US" altLang="en-US" sz="1400">
                <a:latin typeface="Calibri"/>
                <a:cs typeface="Calibri"/>
              </a:rPr>
              <a:t>/</a:t>
            </a:r>
            <a:r>
              <a:rPr lang="en-US" altLang="en-US" sz="1400" err="1">
                <a:latin typeface="Calibri"/>
                <a:cs typeface="Calibri"/>
              </a:rPr>
              <a:t>bsd</a:t>
            </a:r>
            <a:r>
              <a:rPr lang="en-US" altLang="en-US" sz="1400">
                <a:latin typeface="Calibri"/>
                <a:cs typeface="Calibri"/>
              </a:rPr>
              <a:t>:/bin:/</a:t>
            </a:r>
            <a:r>
              <a:rPr lang="en-US" altLang="en-US" sz="1400" err="1">
                <a:latin typeface="Calibri"/>
                <a:cs typeface="Calibri"/>
              </a:rPr>
              <a:t>usr</a:t>
            </a:r>
            <a:r>
              <a:rPr lang="en-US" altLang="en-US" sz="1400">
                <a:latin typeface="Calibri"/>
                <a:cs typeface="Calibri"/>
              </a:rPr>
              <a:t>/bin:/</a:t>
            </a:r>
            <a:r>
              <a:rPr lang="en-US" altLang="en-US" sz="1400" err="1">
                <a:latin typeface="Calibri"/>
                <a:cs typeface="Calibri"/>
              </a:rPr>
              <a:t>usr</a:t>
            </a:r>
            <a:r>
              <a:rPr lang="en-US" altLang="en-US" sz="1400">
                <a:latin typeface="Calibri"/>
                <a:cs typeface="Calibri"/>
              </a:rPr>
              <a:t>/</a:t>
            </a:r>
            <a:r>
              <a:rPr lang="en-US" altLang="en-US" sz="1400" err="1">
                <a:latin typeface="Calibri"/>
                <a:cs typeface="Calibri"/>
              </a:rPr>
              <a:t>sbin</a:t>
            </a:r>
            <a:r>
              <a:rPr lang="en-US" altLang="en-US" sz="1400">
                <a:latin typeface="Calibri"/>
                <a:cs typeface="Calibri"/>
              </a:rPr>
              <a:t>:/</a:t>
            </a:r>
            <a:r>
              <a:rPr lang="en-US" altLang="en-US" sz="1400" err="1">
                <a:latin typeface="Calibri"/>
                <a:cs typeface="Calibri"/>
              </a:rPr>
              <a:t>usr</a:t>
            </a:r>
            <a:r>
              <a:rPr lang="en-US" altLang="en-US" sz="1400">
                <a:latin typeface="Calibri"/>
                <a:cs typeface="Calibri"/>
              </a:rPr>
              <a:t>/bin/X11:/</a:t>
            </a:r>
            <a:r>
              <a:rPr lang="en-US" altLang="en-US" sz="1400" err="1">
                <a:latin typeface="Calibri"/>
                <a:cs typeface="Calibri"/>
              </a:rPr>
              <a:t>usr</a:t>
            </a:r>
            <a:r>
              <a:rPr lang="en-US" altLang="en-US" sz="1400">
                <a:latin typeface="Calibri"/>
                <a:cs typeface="Calibri"/>
              </a:rPr>
              <a:t>/local/X11:/</a:t>
            </a:r>
            <a:r>
              <a:rPr lang="en-US" altLang="en-US" sz="1400" err="1">
                <a:latin typeface="Calibri"/>
                <a:cs typeface="Calibri"/>
              </a:rPr>
              <a:t>etc</a:t>
            </a:r>
            <a:r>
              <a:rPr lang="en-US" altLang="en-US" sz="1400">
                <a:latin typeface="Calibri"/>
                <a:cs typeface="Calibri"/>
              </a:rPr>
              <a:t>:/</a:t>
            </a:r>
            <a:r>
              <a:rPr lang="en-US" altLang="en-US" sz="1400" err="1">
                <a:latin typeface="Calibri"/>
                <a:cs typeface="Calibri"/>
              </a:rPr>
              <a:t>usr</a:t>
            </a:r>
            <a:r>
              <a:rPr lang="en-US" altLang="en-US" sz="1400">
                <a:latin typeface="Calibri"/>
                <a:cs typeface="Calibri"/>
              </a:rPr>
              <a:t>/</a:t>
            </a:r>
            <a:r>
              <a:rPr lang="en-US" altLang="en-US" sz="1400" err="1">
                <a:latin typeface="Calibri"/>
                <a:cs typeface="Calibri"/>
              </a:rPr>
              <a:t>etc</a:t>
            </a:r>
            <a:r>
              <a:rPr lang="en-US" altLang="en-US" sz="1400">
                <a:latin typeface="Calibri"/>
                <a:cs typeface="Calibri"/>
              </a:rPr>
              <a:t>:/</a:t>
            </a:r>
            <a:r>
              <a:rPr lang="en-US" altLang="en-US" sz="1400" err="1">
                <a:latin typeface="Calibri"/>
                <a:cs typeface="Calibri"/>
              </a:rPr>
              <a:t>usr</a:t>
            </a:r>
            <a:r>
              <a:rPr lang="en-US" altLang="en-US" sz="1400">
                <a:latin typeface="Calibri"/>
                <a:cs typeface="Calibri"/>
              </a:rPr>
              <a:t>/k5/bin:/</a:t>
            </a:r>
            <a:r>
              <a:rPr lang="en-US" altLang="en-US" sz="1400" err="1">
                <a:latin typeface="Calibri"/>
                <a:cs typeface="Calibri"/>
              </a:rPr>
              <a:t>usr</a:t>
            </a:r>
            <a:r>
              <a:rPr lang="en-US" altLang="en-US" sz="1400">
                <a:latin typeface="Calibri"/>
                <a:cs typeface="Calibri"/>
              </a:rPr>
              <a:t>/</a:t>
            </a:r>
            <a:r>
              <a:rPr lang="en-US" altLang="en-US" sz="1400" err="1">
                <a:latin typeface="Calibri"/>
                <a:cs typeface="Calibri"/>
              </a:rPr>
              <a:t>afsws</a:t>
            </a:r>
            <a:r>
              <a:rPr lang="en-US" altLang="en-US" sz="1400">
                <a:latin typeface="Calibri"/>
                <a:cs typeface="Calibri"/>
              </a:rPr>
              <a:t>/bin:/bin:/</a:t>
            </a:r>
            <a:r>
              <a:rPr lang="en-US" altLang="en-US" sz="1400" err="1">
                <a:latin typeface="Calibri"/>
                <a:cs typeface="Calibri"/>
              </a:rPr>
              <a:t>usr</a:t>
            </a:r>
            <a:r>
              <a:rPr lang="en-US" altLang="en-US" sz="1400">
                <a:latin typeface="Calibri"/>
                <a:cs typeface="Calibri"/>
              </a:rPr>
              <a:t>/java/bin:/</a:t>
            </a:r>
            <a:r>
              <a:rPr lang="en-US" altLang="en-US" sz="1400" err="1">
                <a:latin typeface="Calibri"/>
                <a:cs typeface="Calibri"/>
              </a:rPr>
              <a:t>usr</a:t>
            </a:r>
            <a:r>
              <a:rPr lang="en-US" altLang="en-US" sz="1400">
                <a:latin typeface="Calibri"/>
                <a:cs typeface="Calibri"/>
              </a:rPr>
              <a:t>/</a:t>
            </a:r>
            <a:r>
              <a:rPr lang="en-US" altLang="en-US" sz="1400" err="1">
                <a:latin typeface="Calibri"/>
                <a:cs typeface="Calibri"/>
              </a:rPr>
              <a:t>afsws</a:t>
            </a:r>
            <a:r>
              <a:rPr lang="en-US" altLang="en-US" sz="1400">
                <a:latin typeface="Calibri"/>
                <a:cs typeface="Calibri"/>
              </a:rPr>
              <a:t>/bin:/</a:t>
            </a:r>
            <a:r>
              <a:rPr lang="en-US" altLang="en-US" sz="1400" err="1">
                <a:latin typeface="Calibri"/>
                <a:cs typeface="Calibri"/>
              </a:rPr>
              <a:t>usr</a:t>
            </a:r>
            <a:r>
              <a:rPr lang="en-US" altLang="en-US" sz="1400">
                <a:latin typeface="Calibri"/>
                <a:cs typeface="Calibri"/>
              </a:rPr>
              <a:t>/X11R6/bin</a:t>
            </a:r>
          </a:p>
          <a:p>
            <a:pPr>
              <a:lnSpc>
                <a:spcPct val="80000"/>
              </a:lnSpc>
              <a:buFont typeface="Wingdings" panose="05000000000000000000" pitchFamily="2" charset="2"/>
              <a:buNone/>
            </a:pPr>
            <a:r>
              <a:rPr lang="en-US" altLang="en-US" sz="1400">
                <a:latin typeface="Calibri"/>
                <a:cs typeface="Calibri"/>
              </a:rPr>
              <a:t>MAIL=/</a:t>
            </a:r>
            <a:r>
              <a:rPr lang="en-US" altLang="en-US" sz="1400" err="1">
                <a:latin typeface="Calibri"/>
                <a:cs typeface="Calibri"/>
              </a:rPr>
              <a:t>afs</a:t>
            </a:r>
            <a:r>
              <a:rPr lang="en-US" altLang="en-US" sz="1400">
                <a:latin typeface="Calibri"/>
                <a:cs typeface="Calibri"/>
              </a:rPr>
              <a:t>/umbc.edu/users/j/o/josey1/Mail/inbox</a:t>
            </a:r>
          </a:p>
          <a:p>
            <a:pPr>
              <a:lnSpc>
                <a:spcPct val="80000"/>
              </a:lnSpc>
              <a:buFont typeface="Wingdings" panose="05000000000000000000" pitchFamily="2" charset="2"/>
              <a:buNone/>
            </a:pPr>
            <a:r>
              <a:rPr lang="en-US" altLang="en-US" sz="1400">
                <a:latin typeface="Calibri"/>
                <a:cs typeface="Calibri"/>
              </a:rPr>
              <a:t>SHELL=/bin/</a:t>
            </a:r>
            <a:r>
              <a:rPr lang="en-US" altLang="en-US" sz="1400" err="1">
                <a:latin typeface="Calibri"/>
                <a:cs typeface="Calibri"/>
              </a:rPr>
              <a:t>tcsh</a:t>
            </a:r>
            <a:endParaRPr lang="en-US" altLang="en-US" sz="1400">
              <a:latin typeface="Calibri"/>
              <a:cs typeface="Calibri"/>
            </a:endParaRPr>
          </a:p>
          <a:p>
            <a:pPr>
              <a:lnSpc>
                <a:spcPct val="80000"/>
              </a:lnSpc>
              <a:buFont typeface="Wingdings" panose="05000000000000000000" pitchFamily="2" charset="2"/>
              <a:buNone/>
            </a:pPr>
            <a:r>
              <a:rPr lang="en-US" altLang="en-US" sz="1400">
                <a:latin typeface="Calibri"/>
                <a:cs typeface="Calibri"/>
              </a:rPr>
              <a:t>TERM=</a:t>
            </a:r>
            <a:r>
              <a:rPr lang="en-US" altLang="en-US" sz="1400" err="1">
                <a:latin typeface="Calibri"/>
                <a:cs typeface="Calibri"/>
              </a:rPr>
              <a:t>xterm</a:t>
            </a:r>
            <a:endParaRPr lang="en-US" altLang="en-US" sz="1400">
              <a:latin typeface="Calibri"/>
              <a:cs typeface="Calibri"/>
            </a:endParaRPr>
          </a:p>
          <a:p>
            <a:pPr>
              <a:lnSpc>
                <a:spcPct val="80000"/>
              </a:lnSpc>
              <a:buFont typeface="Wingdings" panose="05000000000000000000" pitchFamily="2" charset="2"/>
              <a:buNone/>
            </a:pPr>
            <a:r>
              <a:rPr lang="en-US" altLang="en-US" sz="1400">
                <a:latin typeface="Calibri"/>
                <a:cs typeface="Calibri"/>
              </a:rPr>
              <a:t>DISPLAY=linux2.gl.umbc.edu:10.0</a:t>
            </a:r>
          </a:p>
          <a:p>
            <a:pPr>
              <a:lnSpc>
                <a:spcPct val="80000"/>
              </a:lnSpc>
              <a:buFont typeface="Wingdings" panose="05000000000000000000" pitchFamily="2" charset="2"/>
              <a:buNone/>
            </a:pPr>
            <a:endParaRPr lang="en-US" altLang="en-US" sz="1100">
              <a:latin typeface="Calibri"/>
              <a:cs typeface="Calibri"/>
            </a:endParaRPr>
          </a:p>
        </p:txBody>
      </p:sp>
    </p:spTree>
    <p:extLst>
      <p:ext uri="{BB962C8B-B14F-4D97-AF65-F5344CB8AC3E}">
        <p14:creationId xmlns:p14="http://schemas.microsoft.com/office/powerpoint/2010/main" val="9767065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594F20C-BD55-09E2-DB42-ACFBFB2A8E1D}"/>
              </a:ext>
            </a:extLst>
          </p:cNvPr>
          <p:cNvSpPr>
            <a:spLocks noGrp="1" noRot="1" noChangeArrowheads="1"/>
          </p:cNvSpPr>
          <p:nvPr>
            <p:ph type="title"/>
          </p:nvPr>
        </p:nvSpPr>
        <p:spPr>
          <a:xfrm>
            <a:off x="457200" y="1056379"/>
            <a:ext cx="8229600" cy="487362"/>
          </a:xfrm>
        </p:spPr>
        <p:txBody>
          <a:bodyPr/>
          <a:lstStyle/>
          <a:p>
            <a:r>
              <a:rPr lang="en-US" altLang="en-US" sz="3600"/>
              <a:t>Viewing Your Environment Variables</a:t>
            </a:r>
          </a:p>
        </p:txBody>
      </p:sp>
      <p:sp>
        <p:nvSpPr>
          <p:cNvPr id="16387" name="Rectangle 3">
            <a:extLst>
              <a:ext uri="{FF2B5EF4-FFF2-40B4-BE49-F238E27FC236}">
                <a16:creationId xmlns:a16="http://schemas.microsoft.com/office/drawing/2014/main" id="{A1537389-1359-EF60-4AD1-89E06D222998}"/>
              </a:ext>
            </a:extLst>
          </p:cNvPr>
          <p:cNvSpPr>
            <a:spLocks noGrp="1" noChangeArrowheads="1"/>
          </p:cNvSpPr>
          <p:nvPr>
            <p:ph type="body" idx="1"/>
          </p:nvPr>
        </p:nvSpPr>
        <p:spPr>
          <a:xfrm>
            <a:off x="457200" y="2195192"/>
            <a:ext cx="8229600" cy="4149939"/>
          </a:xfrm>
        </p:spPr>
        <p:txBody>
          <a:bodyPr vert="horz" lIns="91440" tIns="45720" rIns="91440" bIns="45720" rtlCol="0" anchor="t">
            <a:noAutofit/>
          </a:bodyPr>
          <a:lstStyle/>
          <a:p>
            <a:pPr>
              <a:lnSpc>
                <a:spcPct val="80000"/>
              </a:lnSpc>
            </a:pPr>
            <a:endParaRPr lang="en-US" altLang="en-US" sz="1400">
              <a:latin typeface="Calibri"/>
              <a:cs typeface="Calibri"/>
            </a:endParaRPr>
          </a:p>
          <a:p>
            <a:pPr>
              <a:lnSpc>
                <a:spcPct val="80000"/>
              </a:lnSpc>
              <a:buNone/>
            </a:pPr>
            <a:r>
              <a:rPr lang="en-US" altLang="en-US" sz="1400">
                <a:latin typeface="Calibri"/>
                <a:cs typeface="Calibri"/>
              </a:rPr>
              <a:t>KRB5CCNAME=FILE:/</a:t>
            </a:r>
            <a:r>
              <a:rPr lang="en-US" altLang="en-US" sz="1400" err="1">
                <a:latin typeface="Calibri"/>
                <a:cs typeface="Calibri"/>
              </a:rPr>
              <a:t>tmp</a:t>
            </a:r>
            <a:r>
              <a:rPr lang="en-US" altLang="en-US" sz="1400">
                <a:latin typeface="Calibri"/>
                <a:cs typeface="Calibri"/>
              </a:rPr>
              <a:t>/krb5cc_l29893</a:t>
            </a:r>
          </a:p>
          <a:p>
            <a:pPr>
              <a:lnSpc>
                <a:spcPct val="80000"/>
              </a:lnSpc>
              <a:buNone/>
            </a:pPr>
            <a:r>
              <a:rPr lang="en-US" altLang="en-US" sz="1400">
                <a:latin typeface="Calibri"/>
                <a:cs typeface="Calibri"/>
              </a:rPr>
              <a:t>HOSTTYPE=i386-linux</a:t>
            </a:r>
          </a:p>
          <a:p>
            <a:pPr>
              <a:lnSpc>
                <a:spcPct val="80000"/>
              </a:lnSpc>
              <a:buNone/>
            </a:pPr>
            <a:r>
              <a:rPr lang="en-US" altLang="en-US" sz="1400">
                <a:latin typeface="Calibri"/>
                <a:cs typeface="Calibri"/>
              </a:rPr>
              <a:t>VENDOR=intel</a:t>
            </a:r>
          </a:p>
          <a:p>
            <a:pPr>
              <a:lnSpc>
                <a:spcPct val="80000"/>
              </a:lnSpc>
              <a:buNone/>
            </a:pPr>
            <a:r>
              <a:rPr lang="en-US" altLang="en-US" sz="1400">
                <a:latin typeface="Calibri"/>
                <a:cs typeface="Calibri"/>
              </a:rPr>
              <a:t>OSTYPE=</a:t>
            </a:r>
            <a:r>
              <a:rPr lang="en-US" altLang="en-US" sz="1400" err="1">
                <a:latin typeface="Calibri"/>
                <a:cs typeface="Calibri"/>
              </a:rPr>
              <a:t>linux</a:t>
            </a:r>
            <a:endParaRPr lang="en-US" altLang="en-US" sz="1400">
              <a:latin typeface="Calibri"/>
              <a:cs typeface="Calibri"/>
            </a:endParaRPr>
          </a:p>
          <a:p>
            <a:pPr>
              <a:lnSpc>
                <a:spcPct val="80000"/>
              </a:lnSpc>
              <a:buNone/>
            </a:pPr>
            <a:r>
              <a:rPr lang="en-US" altLang="en-US" sz="1400">
                <a:latin typeface="Calibri"/>
                <a:cs typeface="Calibri"/>
              </a:rPr>
              <a:t>MACHTYPE=i386</a:t>
            </a:r>
          </a:p>
          <a:p>
            <a:pPr>
              <a:lnSpc>
                <a:spcPct val="80000"/>
              </a:lnSpc>
              <a:buNone/>
            </a:pPr>
            <a:r>
              <a:rPr lang="en-US" altLang="en-US" sz="1400">
                <a:latin typeface="Calibri"/>
                <a:cs typeface="Calibri"/>
              </a:rPr>
              <a:t>SHLVL=1</a:t>
            </a:r>
          </a:p>
          <a:p>
            <a:pPr>
              <a:lnSpc>
                <a:spcPct val="80000"/>
              </a:lnSpc>
              <a:buNone/>
            </a:pPr>
            <a:r>
              <a:rPr lang="en-US" altLang="en-US" sz="1400">
                <a:latin typeface="Calibri"/>
                <a:cs typeface="Calibri"/>
              </a:rPr>
              <a:t>PWD=/</a:t>
            </a:r>
            <a:r>
              <a:rPr lang="en-US" altLang="en-US" sz="1400" err="1">
                <a:latin typeface="Calibri"/>
                <a:cs typeface="Calibri"/>
              </a:rPr>
              <a:t>afs</a:t>
            </a:r>
            <a:r>
              <a:rPr lang="en-US" altLang="en-US" sz="1400">
                <a:latin typeface="Calibri"/>
                <a:cs typeface="Calibri"/>
              </a:rPr>
              <a:t>/umbc.edu/users/j/o/josey1/home</a:t>
            </a:r>
          </a:p>
          <a:p>
            <a:pPr>
              <a:lnSpc>
                <a:spcPct val="80000"/>
              </a:lnSpc>
              <a:buNone/>
            </a:pPr>
            <a:r>
              <a:rPr lang="en-US" altLang="en-US" sz="1400">
                <a:latin typeface="Calibri"/>
                <a:cs typeface="Calibri"/>
              </a:rPr>
              <a:t>GROUP=general</a:t>
            </a:r>
          </a:p>
          <a:p>
            <a:pPr>
              <a:lnSpc>
                <a:spcPct val="80000"/>
              </a:lnSpc>
              <a:buNone/>
            </a:pPr>
            <a:r>
              <a:rPr lang="en-US" altLang="en-US" sz="1400">
                <a:latin typeface="Calibri"/>
                <a:cs typeface="Calibri"/>
              </a:rPr>
              <a:t>HOST=linux2.gl.umbc.edu</a:t>
            </a:r>
          </a:p>
          <a:p>
            <a:pPr>
              <a:lnSpc>
                <a:spcPct val="80000"/>
              </a:lnSpc>
              <a:buNone/>
            </a:pPr>
            <a:r>
              <a:rPr lang="en-US" altLang="en-US" sz="1400">
                <a:latin typeface="Calibri"/>
                <a:cs typeface="Calibri"/>
              </a:rPr>
              <a:t>HOSTNAME=linux2.gl.umbc.edu</a:t>
            </a:r>
          </a:p>
          <a:p>
            <a:pPr>
              <a:lnSpc>
                <a:spcPct val="80000"/>
              </a:lnSpc>
              <a:buNone/>
            </a:pPr>
            <a:r>
              <a:rPr lang="en-US" altLang="en-US" sz="1400">
                <a:latin typeface="Calibri"/>
                <a:cs typeface="Calibri"/>
              </a:rPr>
              <a:t>LESSOPEN=|/usr/bin/lesspipe.sh %s</a:t>
            </a:r>
          </a:p>
          <a:p>
            <a:pPr>
              <a:lnSpc>
                <a:spcPct val="80000"/>
              </a:lnSpc>
              <a:buNone/>
            </a:pPr>
            <a:r>
              <a:rPr lang="en-US" altLang="en-US" sz="1400">
                <a:latin typeface="Calibri"/>
                <a:cs typeface="Calibri"/>
              </a:rPr>
              <a:t>TZ=EST5EDT</a:t>
            </a:r>
          </a:p>
          <a:p>
            <a:pPr>
              <a:lnSpc>
                <a:spcPct val="80000"/>
              </a:lnSpc>
              <a:buNone/>
            </a:pPr>
            <a:r>
              <a:rPr lang="en-US" altLang="en-US" sz="1400">
                <a:latin typeface="Calibri"/>
                <a:cs typeface="Calibri"/>
              </a:rPr>
              <a:t>MANPATH=/</a:t>
            </a:r>
            <a:r>
              <a:rPr lang="en-US" altLang="en-US" sz="1400" err="1">
                <a:latin typeface="Calibri"/>
                <a:cs typeface="Calibri"/>
              </a:rPr>
              <a:t>usr</a:t>
            </a:r>
            <a:r>
              <a:rPr lang="en-US" altLang="en-US" sz="1400">
                <a:latin typeface="Calibri"/>
                <a:cs typeface="Calibri"/>
              </a:rPr>
              <a:t>/X11R6/man:/</a:t>
            </a:r>
            <a:r>
              <a:rPr lang="en-US" altLang="en-US" sz="1400" err="1">
                <a:latin typeface="Calibri"/>
                <a:cs typeface="Calibri"/>
              </a:rPr>
              <a:t>usr</a:t>
            </a:r>
            <a:r>
              <a:rPr lang="en-US" altLang="en-US" sz="1400">
                <a:latin typeface="Calibri"/>
                <a:cs typeface="Calibri"/>
              </a:rPr>
              <a:t>/k5/man:/</a:t>
            </a:r>
            <a:r>
              <a:rPr lang="en-US" altLang="en-US" sz="1400" err="1">
                <a:latin typeface="Calibri"/>
                <a:cs typeface="Calibri"/>
              </a:rPr>
              <a:t>usr</a:t>
            </a:r>
            <a:r>
              <a:rPr lang="en-US" altLang="en-US" sz="1400">
                <a:latin typeface="Calibri"/>
                <a:cs typeface="Calibri"/>
              </a:rPr>
              <a:t>/local/man:/</a:t>
            </a:r>
            <a:r>
              <a:rPr lang="en-US" altLang="en-US" sz="1400" err="1">
                <a:latin typeface="Calibri"/>
                <a:cs typeface="Calibri"/>
              </a:rPr>
              <a:t>usr</a:t>
            </a:r>
            <a:r>
              <a:rPr lang="en-US" altLang="en-US" sz="1400">
                <a:latin typeface="Calibri"/>
                <a:cs typeface="Calibri"/>
              </a:rPr>
              <a:t>/man:/</a:t>
            </a:r>
            <a:r>
              <a:rPr lang="en-US" altLang="en-US" sz="1400" err="1">
                <a:latin typeface="Calibri"/>
                <a:cs typeface="Calibri"/>
              </a:rPr>
              <a:t>usr</a:t>
            </a:r>
            <a:r>
              <a:rPr lang="en-US" altLang="en-US" sz="1400">
                <a:latin typeface="Calibri"/>
                <a:cs typeface="Calibri"/>
              </a:rPr>
              <a:t>/share/man</a:t>
            </a:r>
          </a:p>
          <a:p>
            <a:pPr>
              <a:lnSpc>
                <a:spcPct val="80000"/>
              </a:lnSpc>
              <a:buFont typeface="Wingdings 3" charset="2"/>
              <a:buNone/>
            </a:pPr>
            <a:r>
              <a:rPr lang="en-US" altLang="en-US" sz="1400">
                <a:latin typeface="Calibri"/>
                <a:cs typeface="Calibri"/>
              </a:rPr>
              <a:t>EDITOR=/</a:t>
            </a:r>
            <a:r>
              <a:rPr lang="en-US" altLang="en-US" sz="1400" err="1">
                <a:latin typeface="Calibri"/>
                <a:cs typeface="Calibri"/>
              </a:rPr>
              <a:t>usr</a:t>
            </a:r>
            <a:r>
              <a:rPr lang="en-US" altLang="en-US" sz="1400">
                <a:latin typeface="Calibri"/>
                <a:cs typeface="Calibri"/>
              </a:rPr>
              <a:t>/local/bin/</a:t>
            </a:r>
            <a:r>
              <a:rPr lang="en-US" altLang="en-US" sz="1400" err="1">
                <a:latin typeface="Calibri"/>
                <a:cs typeface="Calibri"/>
              </a:rPr>
              <a:t>pico</a:t>
            </a:r>
            <a:r>
              <a:rPr lang="en-US" altLang="en-US" sz="1400">
                <a:latin typeface="Calibri"/>
                <a:cs typeface="Calibri"/>
              </a:rPr>
              <a:t> </a:t>
            </a:r>
          </a:p>
          <a:p>
            <a:pPr>
              <a:lnSpc>
                <a:spcPct val="80000"/>
              </a:lnSpc>
            </a:pPr>
            <a:endParaRPr lang="en-US" altLang="en-US" sz="1400">
              <a:latin typeface="Calibri"/>
              <a:cs typeface="Calibri"/>
            </a:endParaRPr>
          </a:p>
        </p:txBody>
      </p:sp>
    </p:spTree>
    <p:extLst>
      <p:ext uri="{BB962C8B-B14F-4D97-AF65-F5344CB8AC3E}">
        <p14:creationId xmlns:p14="http://schemas.microsoft.com/office/powerpoint/2010/main" val="29656612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5841358-0AC1-38A9-A17B-8283EE714F4D}"/>
              </a:ext>
            </a:extLst>
          </p:cNvPr>
          <p:cNvSpPr>
            <a:spLocks noGrp="1" noRot="1" noChangeArrowheads="1"/>
          </p:cNvSpPr>
          <p:nvPr>
            <p:ph type="title"/>
          </p:nvPr>
        </p:nvSpPr>
        <p:spPr/>
        <p:txBody>
          <a:bodyPr/>
          <a:lstStyle/>
          <a:p>
            <a:r>
              <a:rPr lang="en-US" altLang="en-US"/>
              <a:t>Important Environment Variables</a:t>
            </a:r>
          </a:p>
        </p:txBody>
      </p:sp>
      <p:sp>
        <p:nvSpPr>
          <p:cNvPr id="19459" name="Rectangle 3">
            <a:extLst>
              <a:ext uri="{FF2B5EF4-FFF2-40B4-BE49-F238E27FC236}">
                <a16:creationId xmlns:a16="http://schemas.microsoft.com/office/drawing/2014/main" id="{4CB9A8D4-7F2E-1DF8-9942-267F5212D5A3}"/>
              </a:ext>
            </a:extLst>
          </p:cNvPr>
          <p:cNvSpPr>
            <a:spLocks noGrp="1" noChangeArrowheads="1"/>
          </p:cNvSpPr>
          <p:nvPr>
            <p:ph type="body" idx="1"/>
          </p:nvPr>
        </p:nvSpPr>
        <p:spPr>
          <a:xfrm>
            <a:off x="437978" y="2489200"/>
            <a:ext cx="8453591" cy="4134672"/>
          </a:xfrm>
        </p:spPr>
        <p:txBody>
          <a:bodyPr vert="horz" lIns="91440" tIns="45720" rIns="91440" bIns="45720" rtlCol="0" anchor="t">
            <a:normAutofit/>
          </a:bodyPr>
          <a:lstStyle/>
          <a:p>
            <a:pPr>
              <a:lnSpc>
                <a:spcPct val="80000"/>
              </a:lnSpc>
            </a:pPr>
            <a:r>
              <a:rPr lang="en-US" altLang="en-US" sz="1600" b="1">
                <a:latin typeface="Calibri"/>
                <a:cs typeface="Calibri"/>
              </a:rPr>
              <a:t>HOME</a:t>
            </a:r>
            <a:r>
              <a:rPr lang="en-US" altLang="en-US" sz="1600">
                <a:latin typeface="Calibri"/>
                <a:cs typeface="Calibri"/>
              </a:rPr>
              <a:t> - your home directory. </a:t>
            </a:r>
          </a:p>
          <a:p>
            <a:pPr>
              <a:lnSpc>
                <a:spcPct val="80000"/>
              </a:lnSpc>
            </a:pPr>
            <a:r>
              <a:rPr lang="en-US" altLang="en-US" sz="1600" b="1">
                <a:latin typeface="Calibri"/>
                <a:cs typeface="Calibri"/>
              </a:rPr>
              <a:t>USER </a:t>
            </a:r>
            <a:r>
              <a:rPr lang="en-US" altLang="en-US" sz="1600">
                <a:latin typeface="Calibri"/>
                <a:cs typeface="Calibri"/>
              </a:rPr>
              <a:t>and </a:t>
            </a:r>
            <a:r>
              <a:rPr lang="en-US" altLang="en-US" sz="1600" b="1">
                <a:latin typeface="Calibri"/>
                <a:cs typeface="Calibri"/>
              </a:rPr>
              <a:t>LOGNAME</a:t>
            </a:r>
            <a:r>
              <a:rPr lang="en-US" altLang="en-US" sz="1600">
                <a:latin typeface="Calibri"/>
                <a:cs typeface="Calibri"/>
              </a:rPr>
              <a:t> - your login ID. </a:t>
            </a:r>
          </a:p>
          <a:p>
            <a:pPr>
              <a:lnSpc>
                <a:spcPct val="80000"/>
              </a:lnSpc>
            </a:pPr>
            <a:r>
              <a:rPr lang="en-US" altLang="en-US" sz="1600" b="1">
                <a:latin typeface="Calibri"/>
                <a:cs typeface="Calibri"/>
              </a:rPr>
              <a:t>HOSTNAME</a:t>
            </a:r>
            <a:r>
              <a:rPr lang="en-US" altLang="en-US" sz="1600">
                <a:latin typeface="Calibri"/>
                <a:cs typeface="Calibri"/>
              </a:rPr>
              <a:t> - the name of the host computer.</a:t>
            </a:r>
          </a:p>
          <a:p>
            <a:pPr>
              <a:lnSpc>
                <a:spcPct val="80000"/>
              </a:lnSpc>
            </a:pPr>
            <a:r>
              <a:rPr lang="en-US" altLang="en-US" sz="1600" b="1">
                <a:latin typeface="Calibri"/>
                <a:cs typeface="Calibri"/>
              </a:rPr>
              <a:t>PWD</a:t>
            </a:r>
            <a:r>
              <a:rPr lang="en-US" altLang="en-US" sz="1600">
                <a:latin typeface="Calibri"/>
                <a:cs typeface="Calibri"/>
              </a:rPr>
              <a:t> - the current working directory. </a:t>
            </a:r>
          </a:p>
          <a:p>
            <a:pPr>
              <a:lnSpc>
                <a:spcPct val="80000"/>
              </a:lnSpc>
            </a:pPr>
            <a:r>
              <a:rPr lang="en-US" altLang="en-US" sz="1600" b="1">
                <a:latin typeface="Calibri"/>
                <a:cs typeface="Calibri"/>
              </a:rPr>
              <a:t>MAIL</a:t>
            </a:r>
            <a:r>
              <a:rPr lang="en-US" altLang="en-US" sz="1600">
                <a:latin typeface="Calibri"/>
                <a:cs typeface="Calibri"/>
              </a:rPr>
              <a:t> - where your mail is located. </a:t>
            </a:r>
          </a:p>
          <a:p>
            <a:pPr>
              <a:lnSpc>
                <a:spcPct val="80000"/>
              </a:lnSpc>
            </a:pPr>
            <a:r>
              <a:rPr lang="en-US" altLang="en-US" sz="1600" b="1">
                <a:latin typeface="Calibri"/>
                <a:cs typeface="Calibri"/>
              </a:rPr>
              <a:t>PATH </a:t>
            </a:r>
            <a:r>
              <a:rPr lang="en-US" altLang="en-US" sz="1600">
                <a:latin typeface="Calibri"/>
                <a:cs typeface="Calibri"/>
              </a:rPr>
              <a:t>- a list of directories in which to look for executable commands.</a:t>
            </a:r>
          </a:p>
          <a:p>
            <a:pPr>
              <a:lnSpc>
                <a:spcPct val="80000"/>
              </a:lnSpc>
            </a:pPr>
            <a:endParaRPr lang="en-US" altLang="en-US" sz="1600">
              <a:latin typeface="Calibri"/>
              <a:cs typeface="Calibri"/>
            </a:endParaRPr>
          </a:p>
          <a:p>
            <a:pPr>
              <a:lnSpc>
                <a:spcPct val="80000"/>
              </a:lnSpc>
            </a:pPr>
            <a:r>
              <a:rPr lang="en-US" altLang="en-US" sz="1600">
                <a:latin typeface="Calibri"/>
                <a:cs typeface="Calibri"/>
              </a:rPr>
              <a:t>Certain applications and commands may communicate with the shell and reference the environment variables that it maintains.</a:t>
            </a:r>
          </a:p>
          <a:p>
            <a:pPr lvl="1" indent="-283210">
              <a:lnSpc>
                <a:spcPct val="80000"/>
              </a:lnSpc>
            </a:pPr>
            <a:r>
              <a:rPr lang="en-US" altLang="en-US">
                <a:latin typeface="Calibri"/>
                <a:cs typeface="Calibri"/>
              </a:rPr>
              <a:t>For example, it seems that </a:t>
            </a:r>
            <a:r>
              <a:rPr lang="en-US" altLang="en-US" b="1" err="1">
                <a:latin typeface="Calibri"/>
                <a:cs typeface="Calibri"/>
              </a:rPr>
              <a:t>frm</a:t>
            </a:r>
            <a:r>
              <a:rPr lang="en-US" altLang="en-US">
                <a:latin typeface="Calibri"/>
                <a:cs typeface="Calibri"/>
              </a:rPr>
              <a:t> and </a:t>
            </a:r>
            <a:r>
              <a:rPr lang="en-US" altLang="en-US" b="1" err="1">
                <a:latin typeface="Calibri"/>
                <a:cs typeface="Calibri"/>
              </a:rPr>
              <a:t>nfrm</a:t>
            </a:r>
            <a:r>
              <a:rPr lang="en-US" altLang="en-US">
                <a:latin typeface="Calibri"/>
                <a:cs typeface="Calibri"/>
              </a:rPr>
              <a:t> seem not to work if </a:t>
            </a:r>
            <a:r>
              <a:rPr lang="en-US" altLang="en-US" b="1">
                <a:latin typeface="Calibri"/>
                <a:cs typeface="Calibri"/>
              </a:rPr>
              <a:t>$MAIL</a:t>
            </a:r>
            <a:r>
              <a:rPr lang="en-US" altLang="en-US">
                <a:latin typeface="Calibri"/>
                <a:cs typeface="Calibri"/>
              </a:rPr>
              <a:t> is not defined.  </a:t>
            </a:r>
            <a:r>
              <a:rPr lang="en-US" altLang="en-US" b="1" err="1">
                <a:latin typeface="Calibri"/>
                <a:cs typeface="Calibri"/>
              </a:rPr>
              <a:t>frm</a:t>
            </a:r>
            <a:r>
              <a:rPr lang="en-US" altLang="en-US">
                <a:latin typeface="Calibri"/>
                <a:cs typeface="Calibri"/>
              </a:rPr>
              <a:t> and </a:t>
            </a:r>
            <a:r>
              <a:rPr lang="en-US" altLang="en-US" b="1" err="1">
                <a:latin typeface="Calibri"/>
                <a:cs typeface="Calibri"/>
              </a:rPr>
              <a:t>nfrm</a:t>
            </a:r>
            <a:r>
              <a:rPr lang="en-US" altLang="en-US">
                <a:latin typeface="Calibri"/>
                <a:cs typeface="Calibri"/>
              </a:rPr>
              <a:t> are commands to list the contents of your inbox without logging into </a:t>
            </a:r>
            <a:r>
              <a:rPr lang="en-US" altLang="en-US" b="1">
                <a:latin typeface="Calibri"/>
                <a:cs typeface="Calibri"/>
              </a:rPr>
              <a:t>pine</a:t>
            </a:r>
            <a:r>
              <a:rPr lang="en-US" altLang="en-US">
                <a:latin typeface="Calibri"/>
                <a:cs typeface="Calibri"/>
              </a:rPr>
              <a:t>.</a:t>
            </a:r>
            <a:endParaRPr lang="en-US" altLang="en-US" b="1">
              <a:latin typeface="Calibri"/>
              <a:cs typeface="Calibri"/>
            </a:endParaRPr>
          </a:p>
          <a:p>
            <a:pPr>
              <a:lnSpc>
                <a:spcPct val="80000"/>
              </a:lnSpc>
            </a:pPr>
            <a:endParaRPr lang="en-US" altLang="en-US" sz="1600">
              <a:latin typeface="Calibri"/>
              <a:cs typeface="Calibri"/>
            </a:endParaRPr>
          </a:p>
        </p:txBody>
      </p:sp>
    </p:spTree>
    <p:extLst>
      <p:ext uri="{BB962C8B-B14F-4D97-AF65-F5344CB8AC3E}">
        <p14:creationId xmlns:p14="http://schemas.microsoft.com/office/powerpoint/2010/main" val="24641324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D5901826-5E12-5B24-BBB9-2B8E9E95E8E8}"/>
              </a:ext>
            </a:extLst>
          </p:cNvPr>
          <p:cNvSpPr>
            <a:spLocks noGrp="1" noRot="1" noChangeArrowheads="1"/>
          </p:cNvSpPr>
          <p:nvPr>
            <p:ph type="title"/>
          </p:nvPr>
        </p:nvSpPr>
        <p:spPr>
          <a:xfrm>
            <a:off x="1937770" y="926089"/>
            <a:ext cx="8229600" cy="792162"/>
          </a:xfrm>
        </p:spPr>
        <p:txBody>
          <a:bodyPr/>
          <a:lstStyle/>
          <a:p>
            <a:r>
              <a:rPr lang="en-US" altLang="en-US"/>
              <a:t>~/bin</a:t>
            </a:r>
          </a:p>
        </p:txBody>
      </p:sp>
      <p:sp>
        <p:nvSpPr>
          <p:cNvPr id="21507" name="Rectangle 3">
            <a:extLst>
              <a:ext uri="{FF2B5EF4-FFF2-40B4-BE49-F238E27FC236}">
                <a16:creationId xmlns:a16="http://schemas.microsoft.com/office/drawing/2014/main" id="{C39545F0-F5B5-C67D-3230-D8DEECD258A6}"/>
              </a:ext>
            </a:extLst>
          </p:cNvPr>
          <p:cNvSpPr>
            <a:spLocks noGrp="1" noChangeArrowheads="1"/>
          </p:cNvSpPr>
          <p:nvPr>
            <p:ph type="body" idx="1"/>
          </p:nvPr>
        </p:nvSpPr>
        <p:spPr>
          <a:xfrm>
            <a:off x="457200" y="2589616"/>
            <a:ext cx="8229600" cy="5562600"/>
          </a:xfrm>
        </p:spPr>
        <p:txBody>
          <a:bodyPr vert="horz" lIns="91440" tIns="45720" rIns="91440" bIns="45720" rtlCol="0" anchor="t">
            <a:normAutofit/>
          </a:bodyPr>
          <a:lstStyle/>
          <a:p>
            <a:pPr>
              <a:lnSpc>
                <a:spcPct val="80000"/>
              </a:lnSpc>
            </a:pPr>
            <a:r>
              <a:rPr lang="en-US" altLang="en-US" sz="1600" b="1">
                <a:latin typeface="Calibri"/>
                <a:cs typeface="Calibri"/>
              </a:rPr>
              <a:t>bin directories</a:t>
            </a:r>
          </a:p>
          <a:p>
            <a:pPr lvl="1" indent="-283210">
              <a:lnSpc>
                <a:spcPct val="80000"/>
              </a:lnSpc>
            </a:pPr>
            <a:r>
              <a:rPr lang="en-US" altLang="en-US">
                <a:latin typeface="Calibri"/>
                <a:cs typeface="Calibri"/>
              </a:rPr>
              <a:t>Program files or commands, also called binary executable files and script files, are kept in various places throughout the system.</a:t>
            </a:r>
          </a:p>
          <a:p>
            <a:pPr lvl="1" indent="-283210">
              <a:lnSpc>
                <a:spcPct val="80000"/>
              </a:lnSpc>
            </a:pPr>
            <a:r>
              <a:rPr lang="en-US" altLang="en-US">
                <a:latin typeface="Calibri"/>
                <a:cs typeface="Calibri"/>
              </a:rPr>
              <a:t>Usually these binary files are stored in bin (short for binary) directories throughout the system.</a:t>
            </a:r>
          </a:p>
          <a:p>
            <a:pPr lvl="1" indent="-283210">
              <a:lnSpc>
                <a:spcPct val="80000"/>
              </a:lnSpc>
            </a:pPr>
            <a:r>
              <a:rPr lang="en-US" altLang="en-US">
                <a:latin typeface="Calibri"/>
                <a:cs typeface="Calibri"/>
              </a:rPr>
              <a:t>If you take a look at the paths are stored in your $PATH environment variable, you will notice that many of these directories end in .../bin. </a:t>
            </a:r>
            <a:endParaRPr lang="en-US" altLang="en-US" b="1">
              <a:latin typeface="Calibri"/>
              <a:cs typeface="Calibri"/>
            </a:endParaRPr>
          </a:p>
          <a:p>
            <a:pPr lvl="1" indent="-283210">
              <a:lnSpc>
                <a:spcPct val="80000"/>
              </a:lnSpc>
            </a:pPr>
            <a:r>
              <a:rPr lang="en-US" altLang="en-US" b="1">
                <a:latin typeface="Calibri"/>
                <a:cs typeface="Calibri"/>
              </a:rPr>
              <a:t>Your ~/bin directory:</a:t>
            </a:r>
          </a:p>
          <a:p>
            <a:pPr lvl="1" indent="-283210">
              <a:lnSpc>
                <a:spcPct val="80000"/>
              </a:lnSpc>
            </a:pPr>
            <a:r>
              <a:rPr lang="en-US" altLang="en-US">
                <a:latin typeface="Calibri"/>
                <a:cs typeface="Calibri"/>
              </a:rPr>
              <a:t>You may also notice that your path may contain a bin directory that is listed as being in your home directory (/</a:t>
            </a:r>
            <a:r>
              <a:rPr lang="en-US" altLang="en-US" err="1">
                <a:latin typeface="Calibri"/>
                <a:cs typeface="Calibri"/>
              </a:rPr>
              <a:t>afs</a:t>
            </a:r>
            <a:r>
              <a:rPr lang="en-US" altLang="en-US">
                <a:latin typeface="Calibri"/>
                <a:cs typeface="Calibri"/>
              </a:rPr>
              <a:t>/umbc.edu/users/u/s/username/home/bin).</a:t>
            </a:r>
          </a:p>
          <a:p>
            <a:pPr lvl="1" indent="-283210">
              <a:lnSpc>
                <a:spcPct val="80000"/>
              </a:lnSpc>
            </a:pPr>
            <a:r>
              <a:rPr lang="en-US" altLang="en-US">
                <a:latin typeface="Calibri"/>
                <a:cs typeface="Calibri"/>
              </a:rPr>
              <a:t>This is where you can store your own compiled programs or scripts that you would like to be able to run from anywhere on the system. </a:t>
            </a:r>
          </a:p>
        </p:txBody>
      </p:sp>
    </p:spTree>
    <p:extLst>
      <p:ext uri="{BB962C8B-B14F-4D97-AF65-F5344CB8AC3E}">
        <p14:creationId xmlns:p14="http://schemas.microsoft.com/office/powerpoint/2010/main" val="1472793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5F8807B-1CB6-57D1-5FA5-AA1611A66C50}"/>
              </a:ext>
            </a:extLst>
          </p:cNvPr>
          <p:cNvSpPr>
            <a:spLocks noGrp="1" noRot="1" noChangeArrowheads="1"/>
          </p:cNvSpPr>
          <p:nvPr>
            <p:ph type="title"/>
          </p:nvPr>
        </p:nvSpPr>
        <p:spPr/>
        <p:txBody>
          <a:bodyPr/>
          <a:lstStyle/>
          <a:p>
            <a:r>
              <a:rPr lang="en-US" altLang="en-US"/>
              <a:t>Parts of the UNIX OS</a:t>
            </a:r>
          </a:p>
        </p:txBody>
      </p:sp>
      <p:sp>
        <p:nvSpPr>
          <p:cNvPr id="6147" name="Rectangle 3">
            <a:extLst>
              <a:ext uri="{FF2B5EF4-FFF2-40B4-BE49-F238E27FC236}">
                <a16:creationId xmlns:a16="http://schemas.microsoft.com/office/drawing/2014/main" id="{ABC573C9-70DC-3122-CED3-533DB594EE5B}"/>
              </a:ext>
            </a:extLst>
          </p:cNvPr>
          <p:cNvSpPr>
            <a:spLocks noGrp="1" noChangeArrowheads="1"/>
          </p:cNvSpPr>
          <p:nvPr>
            <p:ph idx="1"/>
          </p:nvPr>
        </p:nvSpPr>
        <p:spPr>
          <a:xfrm>
            <a:off x="153709" y="2489200"/>
            <a:ext cx="8844461" cy="4146517"/>
          </a:xfrm>
        </p:spPr>
        <p:txBody>
          <a:bodyPr vert="horz" lIns="91440" tIns="45720" rIns="91440" bIns="45720" rtlCol="0" anchor="t">
            <a:normAutofit fontScale="92500" lnSpcReduction="10000"/>
          </a:bodyPr>
          <a:lstStyle/>
          <a:p>
            <a:pPr>
              <a:lnSpc>
                <a:spcPct val="80000"/>
              </a:lnSpc>
            </a:pPr>
            <a:r>
              <a:rPr lang="en-US" altLang="en-US" sz="2000" b="1">
                <a:latin typeface="Calibri"/>
                <a:cs typeface="Calibri"/>
              </a:rPr>
              <a:t>The Kernel</a:t>
            </a:r>
            <a:r>
              <a:rPr lang="en-US" altLang="en-US" sz="2000">
                <a:latin typeface="Calibri"/>
                <a:cs typeface="Calibri"/>
              </a:rPr>
              <a:t> - handles memory management, input and output requests, and program scheduling. Technically speaking, the kernel </a:t>
            </a:r>
            <a:r>
              <a:rPr lang="en-US" altLang="en-US" sz="2000" i="1">
                <a:latin typeface="Calibri"/>
                <a:cs typeface="Calibri"/>
              </a:rPr>
              <a:t>is</a:t>
            </a:r>
            <a:r>
              <a:rPr lang="en-US" altLang="en-US" sz="2000">
                <a:latin typeface="Calibri"/>
                <a:cs typeface="Calibri"/>
              </a:rPr>
              <a:t> the OS. It provides the basic software connection to the hardware. The kernel is very complex and deals with the inner workings of these things, and is beyond the scope of this course. The kernel is covered in detail in “Operating Systems.”</a:t>
            </a:r>
          </a:p>
          <a:p>
            <a:pPr>
              <a:lnSpc>
                <a:spcPct val="80000"/>
              </a:lnSpc>
            </a:pPr>
            <a:r>
              <a:rPr lang="en-US" altLang="en-US" sz="2000" b="1">
                <a:latin typeface="Calibri"/>
                <a:cs typeface="Calibri"/>
              </a:rPr>
              <a:t>The Shell and Graphical User Interfaces (GUIs) </a:t>
            </a:r>
            <a:r>
              <a:rPr lang="en-US" altLang="en-US" sz="2000">
                <a:latin typeface="Calibri"/>
                <a:cs typeface="Calibri"/>
              </a:rPr>
              <a:t>- basic UNIX shells provides a “command line” interface which allows the user to type in commands. These commands are translated by the shell into something the kernel can comprehend, and then executed by the kernel. </a:t>
            </a:r>
          </a:p>
          <a:p>
            <a:pPr>
              <a:lnSpc>
                <a:spcPct val="80000"/>
              </a:lnSpc>
            </a:pPr>
            <a:r>
              <a:rPr lang="en-US" altLang="en-US" sz="2000" b="1">
                <a:latin typeface="Calibri"/>
                <a:cs typeface="Calibri"/>
              </a:rPr>
              <a:t>The Built-in System Utilities</a:t>
            </a:r>
            <a:r>
              <a:rPr lang="en-US" altLang="en-US" sz="2000">
                <a:latin typeface="Calibri"/>
                <a:cs typeface="Calibri"/>
              </a:rPr>
              <a:t> - are programs that allow a user to perform tasks which involve complex actions. Utilities provide user interface functions that are basic to an operating system, but which are too complex to be built into the shell. Examples of utilities are programs that let us see the contents of a directory, move &amp; copy files, remove files, etc... </a:t>
            </a:r>
          </a:p>
          <a:p>
            <a:pPr>
              <a:lnSpc>
                <a:spcPct val="80000"/>
              </a:lnSpc>
            </a:pPr>
            <a:r>
              <a:rPr lang="en-US" altLang="en-US" sz="2000" b="1">
                <a:latin typeface="Calibri"/>
                <a:cs typeface="Calibri"/>
              </a:rPr>
              <a:t>Application Software &amp; Utilities</a:t>
            </a:r>
            <a:r>
              <a:rPr lang="en-US" altLang="en-US" sz="2000">
                <a:latin typeface="Calibri"/>
                <a:cs typeface="Calibri"/>
              </a:rPr>
              <a:t> – these are not part of the operating system, per se.  They are additional programs that are bundled with the OS distribution, or available separately. These can range from additional or different versions of basic utilities, to full scale commercial applications. </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59C8944-CB8C-CFDF-361F-9DCFDF8C7E25}"/>
              </a:ext>
            </a:extLst>
          </p:cNvPr>
          <p:cNvSpPr>
            <a:spLocks noGrp="1" noRot="1" noChangeArrowheads="1"/>
          </p:cNvSpPr>
          <p:nvPr>
            <p:ph type="title"/>
          </p:nvPr>
        </p:nvSpPr>
        <p:spPr>
          <a:xfrm>
            <a:off x="1274475" y="1032690"/>
            <a:ext cx="8229600" cy="792162"/>
          </a:xfrm>
        </p:spPr>
        <p:txBody>
          <a:bodyPr/>
          <a:lstStyle/>
          <a:p>
            <a:r>
              <a:rPr lang="en-US" altLang="en-US"/>
              <a:t>Introducing tcsh </a:t>
            </a:r>
          </a:p>
        </p:txBody>
      </p:sp>
      <p:sp>
        <p:nvSpPr>
          <p:cNvPr id="22531" name="Rectangle 3">
            <a:extLst>
              <a:ext uri="{FF2B5EF4-FFF2-40B4-BE49-F238E27FC236}">
                <a16:creationId xmlns:a16="http://schemas.microsoft.com/office/drawing/2014/main" id="{036B2624-42BA-6DC1-FDFF-46DD5AFCB626}"/>
              </a:ext>
            </a:extLst>
          </p:cNvPr>
          <p:cNvSpPr>
            <a:spLocks noGrp="1" noChangeArrowheads="1"/>
          </p:cNvSpPr>
          <p:nvPr>
            <p:ph type="body" idx="1"/>
          </p:nvPr>
        </p:nvSpPr>
        <p:spPr>
          <a:xfrm>
            <a:off x="457200" y="2352724"/>
            <a:ext cx="8229600" cy="4200476"/>
          </a:xfrm>
        </p:spPr>
        <p:txBody>
          <a:bodyPr vert="horz" lIns="91440" tIns="45720" rIns="91440" bIns="45720" rtlCol="0" anchor="t">
            <a:normAutofit fontScale="92500" lnSpcReduction="10000"/>
          </a:bodyPr>
          <a:lstStyle/>
          <a:p>
            <a:pPr>
              <a:lnSpc>
                <a:spcPct val="90000"/>
              </a:lnSpc>
            </a:pPr>
            <a:r>
              <a:rPr lang="en-US" altLang="en-US" sz="1600">
                <a:latin typeface="Calibri"/>
                <a:cs typeface="Calibri"/>
              </a:rPr>
              <a:t>Currently, the default shell on UMBC’s GL system is </a:t>
            </a:r>
            <a:r>
              <a:rPr lang="en-US" altLang="en-US" sz="1600" err="1">
                <a:latin typeface="Calibri"/>
                <a:cs typeface="Calibri"/>
              </a:rPr>
              <a:t>tcsh</a:t>
            </a:r>
            <a:r>
              <a:rPr lang="en-US" altLang="en-US" sz="1600">
                <a:latin typeface="Calibri"/>
                <a:cs typeface="Calibri"/>
              </a:rPr>
              <a:t>.</a:t>
            </a:r>
          </a:p>
          <a:p>
            <a:pPr>
              <a:lnSpc>
                <a:spcPct val="90000"/>
              </a:lnSpc>
            </a:pPr>
            <a:r>
              <a:rPr lang="en-US" altLang="en-US" sz="1600" b="1" err="1">
                <a:latin typeface="Calibri"/>
                <a:cs typeface="Calibri"/>
              </a:rPr>
              <a:t>tcsh</a:t>
            </a:r>
            <a:r>
              <a:rPr lang="en-US" altLang="en-US" sz="1600">
                <a:latin typeface="Calibri"/>
                <a:cs typeface="Calibri"/>
              </a:rPr>
              <a:t> is short for Turbo C </a:t>
            </a:r>
            <a:r>
              <a:rPr lang="en-US" altLang="en-US" sz="1600" err="1">
                <a:latin typeface="Calibri"/>
                <a:cs typeface="Calibri"/>
              </a:rPr>
              <a:t>SHell</a:t>
            </a:r>
            <a:r>
              <a:rPr lang="en-US" altLang="en-US" sz="1600">
                <a:latin typeface="Calibri"/>
                <a:cs typeface="Calibri"/>
              </a:rPr>
              <a:t>.</a:t>
            </a:r>
            <a:endParaRPr lang="en-US" altLang="en-US" sz="1600" b="1">
              <a:latin typeface="Calibri"/>
              <a:cs typeface="Calibri"/>
            </a:endParaRPr>
          </a:p>
          <a:p>
            <a:pPr>
              <a:lnSpc>
                <a:spcPct val="90000"/>
              </a:lnSpc>
            </a:pPr>
            <a:r>
              <a:rPr lang="en-US" altLang="en-US" sz="1600">
                <a:latin typeface="Calibri"/>
                <a:cs typeface="Calibri"/>
              </a:rPr>
              <a:t>Customizing your </a:t>
            </a:r>
            <a:r>
              <a:rPr lang="en-US" altLang="en-US" sz="1600" err="1">
                <a:latin typeface="Calibri"/>
                <a:cs typeface="Calibri"/>
              </a:rPr>
              <a:t>tcsh</a:t>
            </a:r>
            <a:r>
              <a:rPr lang="en-US" altLang="en-US" sz="1600">
                <a:latin typeface="Calibri"/>
                <a:cs typeface="Calibri"/>
              </a:rPr>
              <a:t> shell</a:t>
            </a:r>
          </a:p>
          <a:p>
            <a:pPr lvl="1" indent="-283210">
              <a:lnSpc>
                <a:spcPct val="90000"/>
              </a:lnSpc>
            </a:pPr>
            <a:r>
              <a:rPr lang="en-US" altLang="en-US">
                <a:latin typeface="Calibri"/>
                <a:cs typeface="Calibri"/>
              </a:rPr>
              <a:t>The UNIX@UMBC guide linked from the course webpage has a pretty good section on customizing your </a:t>
            </a:r>
            <a:r>
              <a:rPr lang="en-US" altLang="en-US" b="1" err="1">
                <a:latin typeface="Calibri"/>
                <a:cs typeface="Calibri"/>
              </a:rPr>
              <a:t>tcsh</a:t>
            </a:r>
            <a:r>
              <a:rPr lang="en-US" altLang="en-US">
                <a:latin typeface="Calibri"/>
                <a:cs typeface="Calibri"/>
              </a:rPr>
              <a:t> shell.</a:t>
            </a:r>
          </a:p>
          <a:p>
            <a:pPr lvl="1" indent="-283210">
              <a:lnSpc>
                <a:spcPct val="90000"/>
              </a:lnSpc>
            </a:pPr>
            <a:r>
              <a:rPr lang="en-US" altLang="en-US">
                <a:latin typeface="Calibri"/>
                <a:cs typeface="Calibri"/>
              </a:rPr>
              <a:t>The URL of that specific section is </a:t>
            </a:r>
            <a:r>
              <a:rPr lang="en-US" altLang="en-US">
                <a:latin typeface="Calibri"/>
                <a:cs typeface="Calibri"/>
                <a:hlinkClick r:id="rId3"/>
              </a:rPr>
              <a:t>http://www.umbc.edu/oit/sans/helpdesk/Unix/custom.html</a:t>
            </a:r>
            <a:r>
              <a:rPr lang="en-US" altLang="en-US">
                <a:latin typeface="Calibri"/>
                <a:cs typeface="Calibri"/>
              </a:rPr>
              <a:t>. </a:t>
            </a:r>
          </a:p>
          <a:p>
            <a:pPr lvl="1" indent="-283210">
              <a:lnSpc>
                <a:spcPct val="90000"/>
              </a:lnSpc>
            </a:pPr>
            <a:r>
              <a:rPr lang="en-US" altLang="en-US">
                <a:latin typeface="Calibri"/>
                <a:cs typeface="Calibri"/>
              </a:rPr>
              <a:t>The </a:t>
            </a:r>
            <a:r>
              <a:rPr lang="en-US" altLang="en-US" b="1">
                <a:latin typeface="Calibri"/>
                <a:cs typeface="Calibri"/>
              </a:rPr>
              <a:t>.</a:t>
            </a:r>
            <a:r>
              <a:rPr lang="en-US" altLang="en-US" b="1" err="1">
                <a:latin typeface="Calibri"/>
                <a:cs typeface="Calibri"/>
              </a:rPr>
              <a:t>cshrc</a:t>
            </a:r>
            <a:r>
              <a:rPr lang="en-US" altLang="en-US">
                <a:latin typeface="Calibri"/>
                <a:cs typeface="Calibri"/>
              </a:rPr>
              <a:t> file.</a:t>
            </a:r>
            <a:endParaRPr lang="en-US" altLang="en-US" b="1">
              <a:latin typeface="Calibri"/>
              <a:cs typeface="Calibri"/>
            </a:endParaRPr>
          </a:p>
          <a:p>
            <a:pPr lvl="1" indent="-283210">
              <a:lnSpc>
                <a:spcPct val="90000"/>
              </a:lnSpc>
            </a:pPr>
            <a:r>
              <a:rPr lang="en-US" altLang="en-US" err="1">
                <a:latin typeface="Calibri"/>
                <a:cs typeface="Calibri"/>
              </a:rPr>
              <a:t>tcsh</a:t>
            </a:r>
            <a:r>
              <a:rPr lang="en-US" altLang="en-US">
                <a:latin typeface="Calibri"/>
                <a:cs typeface="Calibri"/>
              </a:rPr>
              <a:t> looks for a configuration file at startup time called "~/.</a:t>
            </a:r>
            <a:r>
              <a:rPr lang="en-US" altLang="en-US" err="1">
                <a:latin typeface="Calibri"/>
                <a:cs typeface="Calibri"/>
              </a:rPr>
              <a:t>cshrc</a:t>
            </a:r>
            <a:r>
              <a:rPr lang="en-US" altLang="en-US">
                <a:latin typeface="Calibri"/>
                <a:cs typeface="Calibri"/>
              </a:rPr>
              <a:t>"</a:t>
            </a:r>
            <a:endParaRPr lang="en-US" altLang="en-US" b="1">
              <a:latin typeface="Calibri"/>
              <a:cs typeface="Calibri"/>
            </a:endParaRPr>
          </a:p>
          <a:p>
            <a:pPr lvl="1" indent="-283210">
              <a:lnSpc>
                <a:spcPct val="90000"/>
              </a:lnSpc>
            </a:pPr>
            <a:r>
              <a:rPr lang="en-US" altLang="en-US" b="1">
                <a:latin typeface="Calibri"/>
                <a:cs typeface="Calibri"/>
              </a:rPr>
              <a:t>I recommend backing up a copy of your account configuration files before modifying them</a:t>
            </a:r>
            <a:r>
              <a:rPr lang="en-US" altLang="en-US">
                <a:latin typeface="Calibri"/>
                <a:cs typeface="Calibri"/>
              </a:rPr>
              <a:t> (such as "cp .</a:t>
            </a:r>
            <a:r>
              <a:rPr lang="en-US" altLang="en-US" err="1">
                <a:latin typeface="Calibri"/>
                <a:cs typeface="Calibri"/>
              </a:rPr>
              <a:t>cshrc</a:t>
            </a:r>
            <a:r>
              <a:rPr lang="en-US" altLang="en-US">
                <a:latin typeface="Calibri"/>
                <a:cs typeface="Calibri"/>
              </a:rPr>
              <a:t> .</a:t>
            </a:r>
            <a:r>
              <a:rPr lang="en-US" altLang="en-US" err="1">
                <a:latin typeface="Calibri"/>
                <a:cs typeface="Calibri"/>
              </a:rPr>
              <a:t>cshrc.bak</a:t>
            </a:r>
            <a:r>
              <a:rPr lang="en-US" altLang="en-US">
                <a:latin typeface="Calibri"/>
                <a:cs typeface="Calibri"/>
              </a:rPr>
              <a:t>").</a:t>
            </a:r>
          </a:p>
          <a:p>
            <a:pPr lvl="1" indent="-283210">
              <a:lnSpc>
                <a:spcPct val="90000"/>
              </a:lnSpc>
            </a:pPr>
            <a:r>
              <a:rPr lang="en-US" altLang="en-US">
                <a:latin typeface="Calibri"/>
                <a:cs typeface="Calibri"/>
              </a:rPr>
              <a:t>Changes to your configuration file do not </a:t>
            </a:r>
            <a:r>
              <a:rPr lang="en-US" altLang="en-US" err="1">
                <a:latin typeface="Calibri"/>
                <a:cs typeface="Calibri"/>
              </a:rPr>
              <a:t>effect</a:t>
            </a:r>
            <a:r>
              <a:rPr lang="en-US" altLang="en-US">
                <a:latin typeface="Calibri"/>
                <a:cs typeface="Calibri"/>
              </a:rPr>
              <a:t> the system immediately after you save the file.</a:t>
            </a:r>
          </a:p>
          <a:p>
            <a:pPr lvl="2">
              <a:lnSpc>
                <a:spcPct val="90000"/>
              </a:lnSpc>
            </a:pPr>
            <a:r>
              <a:rPr lang="en-US" altLang="en-US" sz="1600">
                <a:latin typeface="Calibri"/>
                <a:cs typeface="Calibri"/>
              </a:rPr>
              <a:t>You might just be able to issue the command </a:t>
            </a:r>
            <a:r>
              <a:rPr lang="en-US" altLang="en-US" sz="1600" b="1">
                <a:latin typeface="Calibri"/>
                <a:cs typeface="Calibri"/>
              </a:rPr>
              <a:t>source ~/.</a:t>
            </a:r>
            <a:r>
              <a:rPr lang="en-US" altLang="en-US" sz="1600" b="1" err="1">
                <a:latin typeface="Calibri"/>
                <a:cs typeface="Calibri"/>
              </a:rPr>
              <a:t>cshrc</a:t>
            </a:r>
            <a:r>
              <a:rPr lang="en-US" altLang="en-US" sz="1600">
                <a:latin typeface="Calibri"/>
                <a:cs typeface="Calibri"/>
              </a:rPr>
              <a:t> to make the changes take effect.</a:t>
            </a:r>
          </a:p>
          <a:p>
            <a:pPr lvl="2">
              <a:lnSpc>
                <a:spcPct val="90000"/>
              </a:lnSpc>
            </a:pPr>
            <a:r>
              <a:rPr lang="en-US" altLang="en-US" sz="1600">
                <a:latin typeface="Calibri"/>
                <a:cs typeface="Calibri"/>
              </a:rPr>
              <a:t>You may need to logout and log back in for these changes to take effect. </a:t>
            </a:r>
          </a:p>
        </p:txBody>
      </p:sp>
    </p:spTree>
    <p:extLst>
      <p:ext uri="{BB962C8B-B14F-4D97-AF65-F5344CB8AC3E}">
        <p14:creationId xmlns:p14="http://schemas.microsoft.com/office/powerpoint/2010/main" val="41024060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694AA26-A117-61E7-D025-3C7357E88DC0}"/>
              </a:ext>
            </a:extLst>
          </p:cNvPr>
          <p:cNvSpPr>
            <a:spLocks noGrp="1" noChangeArrowheads="1"/>
          </p:cNvSpPr>
          <p:nvPr/>
        </p:nvSpPr>
        <p:spPr>
          <a:xfrm>
            <a:off x="742950" y="590550"/>
            <a:ext cx="4038600" cy="5693285"/>
          </a:xfrm>
          <a:prstGeom prst="rect">
            <a:avLst/>
          </a:prstGeom>
        </p:spPr>
        <p:txBody>
          <a:bodyPr vert="horz" lIns="91440" tIns="45720" rIns="91440" bIns="45720" rtlCol="0" anchor="t">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nSpc>
                <a:spcPct val="80000"/>
              </a:lnSpc>
              <a:buNone/>
            </a:pPr>
            <a:r>
              <a:rPr lang="en-US" altLang="en-US" sz="1400">
                <a:solidFill>
                  <a:srgbClr val="FFFFFF"/>
                </a:solidFill>
                <a:latin typeface="Calibri"/>
                <a:cs typeface="Calibri"/>
              </a:rPr>
              <a:t># This is the default standard </a:t>
            </a:r>
          </a:p>
          <a:p>
            <a:pPr>
              <a:lnSpc>
                <a:spcPct val="80000"/>
              </a:lnSpc>
              <a:buFont typeface="Wingdings" panose="05000000000000000000" pitchFamily="2" charset="2"/>
              <a:buNone/>
            </a:pPr>
            <a:r>
              <a:rPr lang="en-US" altLang="en-US" sz="1400">
                <a:solidFill>
                  <a:srgbClr val="FFFFFF"/>
                </a:solidFill>
                <a:latin typeface="Calibri"/>
                <a:cs typeface="Calibri"/>
              </a:rPr>
              <a:t># .</a:t>
            </a:r>
            <a:r>
              <a:rPr lang="en-US" altLang="en-US" sz="1400" err="1">
                <a:solidFill>
                  <a:srgbClr val="FFFFFF"/>
                </a:solidFill>
                <a:latin typeface="Calibri"/>
                <a:cs typeface="Calibri"/>
              </a:rPr>
              <a:t>cshrc</a:t>
            </a:r>
            <a:r>
              <a:rPr lang="en-US" altLang="en-US" sz="1400">
                <a:solidFill>
                  <a:srgbClr val="FFFFFF"/>
                </a:solidFill>
                <a:latin typeface="Calibri"/>
                <a:cs typeface="Calibri"/>
              </a:rPr>
              <a:t> provided to </a:t>
            </a:r>
            <a:r>
              <a:rPr lang="en-US" altLang="en-US" sz="1400" err="1">
                <a:solidFill>
                  <a:srgbClr val="FFFFFF"/>
                </a:solidFill>
                <a:latin typeface="Calibri"/>
                <a:cs typeface="Calibri"/>
              </a:rPr>
              <a:t>csh</a:t>
            </a:r>
            <a:r>
              <a:rPr lang="en-US" altLang="en-US" sz="1400">
                <a:solidFill>
                  <a:srgbClr val="FFFFFF"/>
                </a:solidFill>
                <a:latin typeface="Calibri"/>
                <a:cs typeface="Calibri"/>
              </a:rPr>
              <a:t> users.</a:t>
            </a:r>
          </a:p>
          <a:p>
            <a:pPr>
              <a:lnSpc>
                <a:spcPct val="80000"/>
              </a:lnSpc>
              <a:buNone/>
            </a:pPr>
            <a:r>
              <a:rPr lang="en-US" altLang="en-US" sz="1400">
                <a:solidFill>
                  <a:srgbClr val="FFFFFF"/>
                </a:solidFill>
                <a:latin typeface="Calibri"/>
                <a:cs typeface="Calibri"/>
              </a:rPr>
              <a:t># They are expected to edit it to </a:t>
            </a:r>
          </a:p>
          <a:p>
            <a:pPr>
              <a:lnSpc>
                <a:spcPct val="80000"/>
              </a:lnSpc>
              <a:buFont typeface="Wingdings" panose="05000000000000000000" pitchFamily="2" charset="2"/>
              <a:buNone/>
            </a:pPr>
            <a:r>
              <a:rPr lang="en-US" altLang="en-US" sz="1400">
                <a:solidFill>
                  <a:srgbClr val="FFFFFF"/>
                </a:solidFill>
                <a:latin typeface="Calibri"/>
                <a:cs typeface="Calibri"/>
              </a:rPr>
              <a:t># meet their own needs.</a:t>
            </a:r>
          </a:p>
          <a:p>
            <a:pPr>
              <a:lnSpc>
                <a:spcPct val="80000"/>
              </a:lnSpc>
              <a:buFont typeface="Wingdings" panose="05000000000000000000" pitchFamily="2" charset="2"/>
              <a:buNone/>
            </a:pPr>
            <a:endParaRPr lang="en-US" altLang="en-US" sz="1400">
              <a:solidFill>
                <a:srgbClr val="FFFFFF"/>
              </a:solidFill>
              <a:latin typeface="Calibri"/>
              <a:cs typeface="Calibri"/>
            </a:endParaRPr>
          </a:p>
          <a:p>
            <a:pPr>
              <a:lnSpc>
                <a:spcPct val="80000"/>
              </a:lnSpc>
              <a:buFont typeface="Wingdings" panose="05000000000000000000" pitchFamily="2" charset="2"/>
              <a:buNone/>
            </a:pPr>
            <a:r>
              <a:rPr lang="en-US" altLang="en-US" sz="1400">
                <a:solidFill>
                  <a:srgbClr val="FFFFFF"/>
                </a:solidFill>
                <a:latin typeface="Calibri"/>
                <a:cs typeface="Calibri"/>
              </a:rPr>
              <a:t>###Path is loaded with user's bin(s)</a:t>
            </a:r>
          </a:p>
          <a:p>
            <a:pPr>
              <a:lnSpc>
                <a:spcPct val="80000"/>
              </a:lnSpc>
              <a:buFont typeface="Wingdings" panose="05000000000000000000" pitchFamily="2" charset="2"/>
              <a:buNone/>
            </a:pPr>
            <a:r>
              <a:rPr lang="en-US" altLang="en-US" sz="1400">
                <a:solidFill>
                  <a:srgbClr val="FFFFFF"/>
                </a:solidFill>
                <a:latin typeface="Calibri"/>
                <a:cs typeface="Calibri"/>
              </a:rPr>
              <a:t>if ( -o /bin/</a:t>
            </a:r>
            <a:r>
              <a:rPr lang="en-US" altLang="en-US" sz="1400" err="1">
                <a:solidFill>
                  <a:srgbClr val="FFFFFF"/>
                </a:solidFill>
                <a:latin typeface="Calibri"/>
                <a:cs typeface="Calibri"/>
              </a:rPr>
              <a:t>su</a:t>
            </a:r>
            <a:r>
              <a:rPr lang="en-US" altLang="en-US" sz="1400">
                <a:solidFill>
                  <a:srgbClr val="FFFFFF"/>
                </a:solidFill>
                <a:latin typeface="Calibri"/>
                <a:cs typeface="Calibri"/>
              </a:rPr>
              <a:t> ) then</a:t>
            </a:r>
          </a:p>
          <a:p>
            <a:pPr>
              <a:lnSpc>
                <a:spcPct val="80000"/>
              </a:lnSpc>
              <a:buNone/>
            </a:pPr>
            <a:r>
              <a:rPr lang="en-US" altLang="en-US" sz="1400">
                <a:solidFill>
                  <a:srgbClr val="FFFFFF"/>
                </a:solidFill>
                <a:latin typeface="Calibri"/>
                <a:cs typeface="Calibri"/>
              </a:rPr>
              <a:t>  unset path</a:t>
            </a:r>
          </a:p>
          <a:p>
            <a:pPr>
              <a:lnSpc>
                <a:spcPct val="80000"/>
              </a:lnSpc>
              <a:buFont typeface="Wingdings" panose="05000000000000000000" pitchFamily="2" charset="2"/>
              <a:buNone/>
            </a:pPr>
            <a:r>
              <a:rPr lang="en-US" altLang="en-US" sz="1400">
                <a:solidFill>
                  <a:srgbClr val="FFFFFF"/>
                </a:solidFill>
                <a:latin typeface="Calibri"/>
                <a:cs typeface="Calibri"/>
              </a:rPr>
              <a:t>else</a:t>
            </a:r>
          </a:p>
          <a:p>
            <a:pPr>
              <a:lnSpc>
                <a:spcPct val="80000"/>
              </a:lnSpc>
              <a:buNone/>
            </a:pPr>
            <a:r>
              <a:rPr lang="en-US" altLang="en-US" sz="1400">
                <a:solidFill>
                  <a:srgbClr val="FFFFFF"/>
                </a:solidFill>
                <a:latin typeface="Calibri"/>
                <a:cs typeface="Calibri"/>
              </a:rPr>
              <a:t>  set path = ( . $HOME/bin)</a:t>
            </a:r>
          </a:p>
          <a:p>
            <a:pPr>
              <a:lnSpc>
                <a:spcPct val="80000"/>
              </a:lnSpc>
              <a:buFont typeface="Wingdings" panose="05000000000000000000" pitchFamily="2" charset="2"/>
              <a:buNone/>
            </a:pPr>
            <a:r>
              <a:rPr lang="en-US" altLang="en-US" sz="1400">
                <a:solidFill>
                  <a:srgbClr val="FFFFFF"/>
                </a:solidFill>
                <a:latin typeface="Calibri"/>
                <a:cs typeface="Calibri"/>
              </a:rPr>
              <a:t>endif</a:t>
            </a:r>
          </a:p>
          <a:p>
            <a:pPr>
              <a:lnSpc>
                <a:spcPct val="80000"/>
              </a:lnSpc>
              <a:buFont typeface="Wingdings" panose="05000000000000000000" pitchFamily="2" charset="2"/>
              <a:buNone/>
            </a:pPr>
            <a:endParaRPr lang="en-US" altLang="en-US" sz="1400">
              <a:solidFill>
                <a:srgbClr val="FFFFFF"/>
              </a:solidFill>
              <a:latin typeface="Calibri"/>
              <a:cs typeface="Calibri"/>
            </a:endParaRPr>
          </a:p>
          <a:p>
            <a:pPr>
              <a:lnSpc>
                <a:spcPct val="80000"/>
              </a:lnSpc>
              <a:buNone/>
            </a:pPr>
            <a:r>
              <a:rPr lang="en-US" altLang="en-US" sz="1400">
                <a:solidFill>
                  <a:srgbClr val="FFFFFF"/>
                </a:solidFill>
                <a:latin typeface="Calibri"/>
                <a:cs typeface="Calibri"/>
              </a:rPr>
              <a:t>##### Load up the path with some </a:t>
            </a:r>
          </a:p>
          <a:p>
            <a:pPr>
              <a:lnSpc>
                <a:spcPct val="80000"/>
              </a:lnSpc>
              <a:buNone/>
            </a:pPr>
            <a:r>
              <a:rPr lang="en-US" altLang="en-US" sz="1400">
                <a:solidFill>
                  <a:srgbClr val="FFFFFF"/>
                </a:solidFill>
                <a:latin typeface="Calibri"/>
                <a:cs typeface="Calibri"/>
              </a:rPr>
              <a:t>##### additional directories. </a:t>
            </a:r>
          </a:p>
          <a:p>
            <a:pPr>
              <a:lnSpc>
                <a:spcPct val="80000"/>
              </a:lnSpc>
              <a:buFont typeface="Wingdings" panose="05000000000000000000" pitchFamily="2" charset="2"/>
              <a:buNone/>
            </a:pPr>
            <a:r>
              <a:rPr lang="en-US" altLang="en-US" sz="1400">
                <a:solidFill>
                  <a:srgbClr val="FFFFFF"/>
                </a:solidFill>
                <a:latin typeface="Calibri"/>
                <a:cs typeface="Calibri"/>
              </a:rPr>
              <a:t>set path=( $path /</a:t>
            </a:r>
            <a:r>
              <a:rPr lang="en-US" altLang="en-US" sz="1400" err="1">
                <a:solidFill>
                  <a:srgbClr val="FFFFFF"/>
                </a:solidFill>
                <a:latin typeface="Calibri"/>
                <a:cs typeface="Calibri"/>
              </a:rPr>
              <a:t>usr</a:t>
            </a:r>
            <a:r>
              <a:rPr lang="en-US" altLang="en-US" sz="1400">
                <a:solidFill>
                  <a:srgbClr val="FFFFFF"/>
                </a:solidFill>
                <a:latin typeface="Calibri"/>
                <a:cs typeface="Calibri"/>
              </a:rPr>
              <a:t>/local/bin /</a:t>
            </a:r>
            <a:r>
              <a:rPr lang="en-US" altLang="en-US" sz="1400" err="1">
                <a:solidFill>
                  <a:srgbClr val="FFFFFF"/>
                </a:solidFill>
                <a:latin typeface="Calibri"/>
                <a:cs typeface="Calibri"/>
              </a:rPr>
              <a:t>usr</a:t>
            </a:r>
            <a:r>
              <a:rPr lang="en-US" altLang="en-US" sz="1400">
                <a:solidFill>
                  <a:srgbClr val="FFFFFF"/>
                </a:solidFill>
                <a:latin typeface="Calibri"/>
                <a:cs typeface="Calibri"/>
              </a:rPr>
              <a:t>/</a:t>
            </a:r>
            <a:r>
              <a:rPr lang="en-US" altLang="en-US" sz="1400" err="1">
                <a:solidFill>
                  <a:srgbClr val="FFFFFF"/>
                </a:solidFill>
                <a:latin typeface="Calibri"/>
                <a:cs typeface="Calibri"/>
              </a:rPr>
              <a:t>bsd</a:t>
            </a:r>
            <a:r>
              <a:rPr lang="en-US" altLang="en-US" sz="1400">
                <a:solidFill>
                  <a:srgbClr val="FFFFFF"/>
                </a:solidFill>
                <a:latin typeface="Calibri"/>
                <a:cs typeface="Calibri"/>
              </a:rPr>
              <a:t> /bin /</a:t>
            </a:r>
            <a:r>
              <a:rPr lang="en-US" altLang="en-US" sz="1400" err="1">
                <a:solidFill>
                  <a:srgbClr val="FFFFFF"/>
                </a:solidFill>
                <a:latin typeface="Calibri"/>
                <a:cs typeface="Calibri"/>
              </a:rPr>
              <a:t>usr</a:t>
            </a:r>
            <a:r>
              <a:rPr lang="en-US" altLang="en-US" sz="1400">
                <a:solidFill>
                  <a:srgbClr val="FFFFFF"/>
                </a:solidFill>
                <a:latin typeface="Calibri"/>
                <a:cs typeface="Calibri"/>
              </a:rPr>
              <a:t>/bin \ /</a:t>
            </a:r>
            <a:r>
              <a:rPr lang="en-US" altLang="en-US" sz="1400" err="1">
                <a:solidFill>
                  <a:srgbClr val="FFFFFF"/>
                </a:solidFill>
                <a:latin typeface="Calibri"/>
                <a:cs typeface="Calibri"/>
              </a:rPr>
              <a:t>usr</a:t>
            </a:r>
            <a:r>
              <a:rPr lang="en-US" altLang="en-US" sz="1400">
                <a:solidFill>
                  <a:srgbClr val="FFFFFF"/>
                </a:solidFill>
                <a:latin typeface="Calibri"/>
                <a:cs typeface="Calibri"/>
              </a:rPr>
              <a:t>/</a:t>
            </a:r>
            <a:r>
              <a:rPr lang="en-US" altLang="en-US" sz="1400" err="1">
                <a:solidFill>
                  <a:srgbClr val="FFFFFF"/>
                </a:solidFill>
                <a:latin typeface="Calibri"/>
                <a:cs typeface="Calibri"/>
              </a:rPr>
              <a:t>sbin</a:t>
            </a:r>
            <a:r>
              <a:rPr lang="en-US" altLang="en-US" sz="1400">
                <a:solidFill>
                  <a:srgbClr val="FFFFFF"/>
                </a:solidFill>
                <a:latin typeface="Calibri"/>
                <a:cs typeface="Calibri"/>
              </a:rPr>
              <a:t> /</a:t>
            </a:r>
            <a:r>
              <a:rPr lang="en-US" altLang="en-US" sz="1400" err="1">
                <a:solidFill>
                  <a:srgbClr val="FFFFFF"/>
                </a:solidFill>
                <a:latin typeface="Calibri"/>
                <a:cs typeface="Calibri"/>
              </a:rPr>
              <a:t>usr</a:t>
            </a:r>
            <a:r>
              <a:rPr lang="en-US" altLang="en-US" sz="1400">
                <a:solidFill>
                  <a:srgbClr val="FFFFFF"/>
                </a:solidFill>
                <a:latin typeface="Calibri"/>
                <a:cs typeface="Calibri"/>
              </a:rPr>
              <a:t>/bin/X11 /</a:t>
            </a:r>
            <a:r>
              <a:rPr lang="en-US" altLang="en-US" sz="1400" err="1">
                <a:solidFill>
                  <a:srgbClr val="FFFFFF"/>
                </a:solidFill>
                <a:latin typeface="Calibri"/>
                <a:cs typeface="Calibri"/>
              </a:rPr>
              <a:t>usr</a:t>
            </a:r>
            <a:r>
              <a:rPr lang="en-US" altLang="en-US" sz="1400">
                <a:solidFill>
                  <a:srgbClr val="FFFFFF"/>
                </a:solidFill>
                <a:latin typeface="Calibri"/>
                <a:cs typeface="Calibri"/>
              </a:rPr>
              <a:t>/local/X11 \ /</a:t>
            </a:r>
            <a:r>
              <a:rPr lang="en-US" altLang="en-US" sz="1400" err="1">
                <a:solidFill>
                  <a:srgbClr val="FFFFFF"/>
                </a:solidFill>
                <a:latin typeface="Calibri"/>
                <a:cs typeface="Calibri"/>
              </a:rPr>
              <a:t>etc</a:t>
            </a:r>
            <a:r>
              <a:rPr lang="en-US" altLang="en-US" sz="1400">
                <a:solidFill>
                  <a:srgbClr val="FFFFFF"/>
                </a:solidFill>
                <a:latin typeface="Calibri"/>
                <a:cs typeface="Calibri"/>
              </a:rPr>
              <a:t> /</a:t>
            </a:r>
            <a:r>
              <a:rPr lang="en-US" altLang="en-US" sz="1400" err="1">
                <a:solidFill>
                  <a:srgbClr val="FFFFFF"/>
                </a:solidFill>
                <a:latin typeface="Calibri"/>
                <a:cs typeface="Calibri"/>
              </a:rPr>
              <a:t>usr</a:t>
            </a:r>
            <a:r>
              <a:rPr lang="en-US" altLang="en-US" sz="1400">
                <a:solidFill>
                  <a:srgbClr val="FFFFFF"/>
                </a:solidFill>
                <a:latin typeface="Calibri"/>
                <a:cs typeface="Calibri"/>
              </a:rPr>
              <a:t>/</a:t>
            </a:r>
            <a:r>
              <a:rPr lang="en-US" altLang="en-US" sz="1400" err="1">
                <a:solidFill>
                  <a:srgbClr val="FFFFFF"/>
                </a:solidFill>
                <a:latin typeface="Calibri"/>
                <a:cs typeface="Calibri"/>
              </a:rPr>
              <a:t>etc</a:t>
            </a:r>
            <a:r>
              <a:rPr lang="en-US" altLang="en-US" sz="1400">
                <a:solidFill>
                  <a:srgbClr val="FFFFFF"/>
                </a:solidFill>
                <a:latin typeface="Calibri"/>
                <a:cs typeface="Calibri"/>
              </a:rPr>
              <a:t> )</a:t>
            </a:r>
          </a:p>
          <a:p>
            <a:pPr>
              <a:lnSpc>
                <a:spcPct val="80000"/>
              </a:lnSpc>
              <a:buFont typeface="Wingdings" panose="05000000000000000000" pitchFamily="2" charset="2"/>
              <a:buNone/>
            </a:pPr>
            <a:endParaRPr lang="en-US" altLang="en-US" sz="1400">
              <a:solidFill>
                <a:srgbClr val="FFFFFF"/>
              </a:solidFill>
              <a:latin typeface="Calibri"/>
              <a:cs typeface="Calibri"/>
            </a:endParaRPr>
          </a:p>
          <a:p>
            <a:pPr>
              <a:lnSpc>
                <a:spcPct val="80000"/>
              </a:lnSpc>
              <a:buFont typeface="Wingdings" panose="05000000000000000000" pitchFamily="2" charset="2"/>
              <a:buNone/>
            </a:pPr>
            <a:r>
              <a:rPr lang="en-US" altLang="en-US" sz="1400">
                <a:solidFill>
                  <a:srgbClr val="FFFFFF"/>
                </a:solidFill>
                <a:latin typeface="Calibri"/>
                <a:cs typeface="Calibri"/>
              </a:rPr>
              <a:t>##### load machine-specific settings</a:t>
            </a:r>
          </a:p>
          <a:p>
            <a:pPr>
              <a:lnSpc>
                <a:spcPct val="80000"/>
              </a:lnSpc>
              <a:buFont typeface="Wingdings" panose="05000000000000000000" pitchFamily="2" charset="2"/>
              <a:buNone/>
            </a:pPr>
            <a:r>
              <a:rPr lang="en-US" altLang="en-US" sz="1400">
                <a:solidFill>
                  <a:srgbClr val="FFFFFF"/>
                </a:solidFill>
                <a:latin typeface="Calibri"/>
                <a:cs typeface="Calibri"/>
              </a:rPr>
              <a:t>if ( -r /</a:t>
            </a:r>
            <a:r>
              <a:rPr lang="en-US" altLang="en-US" sz="1400" err="1">
                <a:solidFill>
                  <a:srgbClr val="FFFFFF"/>
                </a:solidFill>
                <a:latin typeface="Calibri"/>
                <a:cs typeface="Calibri"/>
              </a:rPr>
              <a:t>usr</a:t>
            </a:r>
            <a:r>
              <a:rPr lang="en-US" altLang="en-US" sz="1400">
                <a:solidFill>
                  <a:srgbClr val="FFFFFF"/>
                </a:solidFill>
                <a:latin typeface="Calibri"/>
                <a:cs typeface="Calibri"/>
              </a:rPr>
              <a:t>/site/</a:t>
            </a:r>
            <a:r>
              <a:rPr lang="en-US" altLang="en-US" sz="1400" err="1">
                <a:solidFill>
                  <a:srgbClr val="FFFFFF"/>
                </a:solidFill>
                <a:latin typeface="Calibri"/>
                <a:cs typeface="Calibri"/>
              </a:rPr>
              <a:t>etc</a:t>
            </a:r>
            <a:r>
              <a:rPr lang="en-US" altLang="en-US" sz="1400">
                <a:solidFill>
                  <a:srgbClr val="FFFFFF"/>
                </a:solidFill>
                <a:latin typeface="Calibri"/>
                <a:cs typeface="Calibri"/>
              </a:rPr>
              <a:t>/</a:t>
            </a:r>
            <a:r>
              <a:rPr lang="en-US" altLang="en-US" sz="1400" err="1">
                <a:solidFill>
                  <a:srgbClr val="FFFFFF"/>
                </a:solidFill>
                <a:latin typeface="Calibri"/>
                <a:cs typeface="Calibri"/>
              </a:rPr>
              <a:t>system.cshrc</a:t>
            </a:r>
            <a:r>
              <a:rPr lang="en-US" altLang="en-US" sz="1400">
                <a:solidFill>
                  <a:srgbClr val="FFFFFF"/>
                </a:solidFill>
                <a:latin typeface="Calibri"/>
                <a:cs typeface="Calibri"/>
              </a:rPr>
              <a:t> )</a:t>
            </a:r>
          </a:p>
          <a:p>
            <a:pPr>
              <a:lnSpc>
                <a:spcPct val="80000"/>
              </a:lnSpc>
              <a:buFont typeface="Wingdings" panose="05000000000000000000" pitchFamily="2" charset="2"/>
              <a:buNone/>
            </a:pPr>
            <a:r>
              <a:rPr lang="en-US" altLang="en-US" sz="1400">
                <a:solidFill>
                  <a:srgbClr val="FFFFFF"/>
                </a:solidFill>
                <a:latin typeface="Calibri"/>
                <a:cs typeface="Calibri"/>
              </a:rPr>
              <a:t>then</a:t>
            </a:r>
          </a:p>
          <a:p>
            <a:pPr>
              <a:lnSpc>
                <a:spcPct val="80000"/>
              </a:lnSpc>
              <a:buNone/>
            </a:pPr>
            <a:r>
              <a:rPr lang="en-US" altLang="en-US" sz="1400">
                <a:solidFill>
                  <a:srgbClr val="FFFFFF"/>
                </a:solidFill>
                <a:latin typeface="Calibri"/>
                <a:cs typeface="Calibri"/>
              </a:rPr>
              <a:t>  source /</a:t>
            </a:r>
            <a:r>
              <a:rPr lang="en-US" altLang="en-US" sz="1400" err="1">
                <a:solidFill>
                  <a:srgbClr val="FFFFFF"/>
                </a:solidFill>
                <a:latin typeface="Calibri"/>
                <a:cs typeface="Calibri"/>
              </a:rPr>
              <a:t>usr</a:t>
            </a:r>
            <a:r>
              <a:rPr lang="en-US" altLang="en-US" sz="1400">
                <a:solidFill>
                  <a:srgbClr val="FFFFFF"/>
                </a:solidFill>
                <a:latin typeface="Calibri"/>
                <a:cs typeface="Calibri"/>
              </a:rPr>
              <a:t>/site/</a:t>
            </a:r>
            <a:r>
              <a:rPr lang="en-US" altLang="en-US" sz="1400" err="1">
                <a:solidFill>
                  <a:srgbClr val="FFFFFF"/>
                </a:solidFill>
                <a:latin typeface="Calibri"/>
                <a:cs typeface="Calibri"/>
              </a:rPr>
              <a:t>etc</a:t>
            </a:r>
            <a:r>
              <a:rPr lang="en-US" altLang="en-US" sz="1400">
                <a:solidFill>
                  <a:srgbClr val="FFFFFF"/>
                </a:solidFill>
                <a:latin typeface="Calibri"/>
                <a:cs typeface="Calibri"/>
              </a:rPr>
              <a:t>/</a:t>
            </a:r>
            <a:r>
              <a:rPr lang="en-US" altLang="en-US" sz="1400" err="1">
                <a:solidFill>
                  <a:srgbClr val="FFFFFF"/>
                </a:solidFill>
                <a:latin typeface="Calibri"/>
                <a:cs typeface="Calibri"/>
              </a:rPr>
              <a:t>system.cshrc</a:t>
            </a:r>
            <a:endParaRPr lang="en-US" altLang="en-US" sz="1400">
              <a:solidFill>
                <a:srgbClr val="FFFFFF"/>
              </a:solidFill>
              <a:latin typeface="Calibri"/>
              <a:cs typeface="Calibri"/>
            </a:endParaRPr>
          </a:p>
          <a:p>
            <a:pPr>
              <a:lnSpc>
                <a:spcPct val="80000"/>
              </a:lnSpc>
              <a:buFont typeface="Wingdings" panose="05000000000000000000" pitchFamily="2" charset="2"/>
              <a:buNone/>
            </a:pPr>
            <a:r>
              <a:rPr lang="en-US" altLang="en-US" sz="1400">
                <a:solidFill>
                  <a:srgbClr val="FFFFFF"/>
                </a:solidFill>
                <a:latin typeface="Calibri"/>
                <a:cs typeface="Calibri"/>
              </a:rPr>
              <a:t>endif</a:t>
            </a:r>
          </a:p>
          <a:p>
            <a:pPr>
              <a:lnSpc>
                <a:spcPct val="80000"/>
              </a:lnSpc>
              <a:buFont typeface="Wingdings" panose="05000000000000000000" pitchFamily="2" charset="2"/>
              <a:buNone/>
            </a:pPr>
            <a:endParaRPr lang="en-US" altLang="en-US" sz="1400">
              <a:solidFill>
                <a:srgbClr val="FFFFFF"/>
              </a:solidFill>
              <a:latin typeface="Calibri"/>
              <a:cs typeface="Calibri"/>
            </a:endParaRPr>
          </a:p>
        </p:txBody>
      </p:sp>
      <p:sp>
        <p:nvSpPr>
          <p:cNvPr id="9" name="Rectangle 8">
            <a:extLst>
              <a:ext uri="{FF2B5EF4-FFF2-40B4-BE49-F238E27FC236}">
                <a16:creationId xmlns:a16="http://schemas.microsoft.com/office/drawing/2014/main" id="{7CEE7043-EA45-99E5-7C0C-A6FFBC9D6832}"/>
              </a:ext>
            </a:extLst>
          </p:cNvPr>
          <p:cNvSpPr>
            <a:spLocks noGrp="1" noChangeArrowheads="1"/>
          </p:cNvSpPr>
          <p:nvPr/>
        </p:nvSpPr>
        <p:spPr>
          <a:xfrm>
            <a:off x="4933950" y="590550"/>
            <a:ext cx="4038600" cy="5693285"/>
          </a:xfrm>
          <a:prstGeom prst="rect">
            <a:avLst/>
          </a:prstGeom>
        </p:spPr>
        <p:txBody>
          <a:bodyPr vert="horz" lIns="91440" tIns="45720" rIns="91440" bIns="45720" rtlCol="0" anchor="t">
            <a:normAutofit fontScale="70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nSpc>
                <a:spcPct val="80000"/>
              </a:lnSpc>
              <a:buFont typeface="Wingdings" panose="05000000000000000000" pitchFamily="2" charset="2"/>
              <a:buNone/>
            </a:pPr>
            <a:r>
              <a:rPr lang="en-US" altLang="en-US" sz="1400">
                <a:solidFill>
                  <a:srgbClr val="FFFFFF"/>
                </a:solidFill>
                <a:latin typeface="Calibri"/>
                <a:cs typeface="Calibri"/>
              </a:rPr>
              <a:t>if ($?prompt) then</a:t>
            </a:r>
          </a:p>
          <a:p>
            <a:pPr>
              <a:lnSpc>
                <a:spcPct val="80000"/>
              </a:lnSpc>
              <a:buFont typeface="Wingdings" panose="05000000000000000000" pitchFamily="2" charset="2"/>
              <a:buNone/>
            </a:pPr>
            <a:endParaRPr lang="en-US" altLang="en-US" sz="1400">
              <a:solidFill>
                <a:srgbClr val="FFFFFF"/>
              </a:solidFill>
              <a:latin typeface="Calibri"/>
              <a:cs typeface="Calibri"/>
            </a:endParaRPr>
          </a:p>
          <a:p>
            <a:pPr>
              <a:lnSpc>
                <a:spcPct val="80000"/>
              </a:lnSpc>
              <a:buNone/>
            </a:pPr>
            <a:r>
              <a:rPr lang="en-US" altLang="en-US" sz="1400">
                <a:solidFill>
                  <a:srgbClr val="FFFFFF"/>
                </a:solidFill>
                <a:latin typeface="Calibri"/>
                <a:cs typeface="Calibri"/>
              </a:rPr>
              <a:t>  ##### sets the prompt</a:t>
            </a:r>
          </a:p>
          <a:p>
            <a:pPr>
              <a:lnSpc>
                <a:spcPct val="80000"/>
              </a:lnSpc>
              <a:buNone/>
            </a:pPr>
            <a:r>
              <a:rPr lang="en-US" altLang="en-US" sz="1400">
                <a:solidFill>
                  <a:srgbClr val="FFFFFF"/>
                </a:solidFill>
                <a:latin typeface="Calibri"/>
                <a:cs typeface="Calibri"/>
              </a:rPr>
              <a:t>  if ( -o /bin/</a:t>
            </a:r>
            <a:r>
              <a:rPr lang="en-US" altLang="en-US" sz="1400" err="1">
                <a:solidFill>
                  <a:srgbClr val="FFFFFF"/>
                </a:solidFill>
                <a:latin typeface="Calibri"/>
                <a:cs typeface="Calibri"/>
              </a:rPr>
              <a:t>su</a:t>
            </a:r>
            <a:r>
              <a:rPr lang="en-US" altLang="en-US" sz="1400">
                <a:solidFill>
                  <a:srgbClr val="FFFFFF"/>
                </a:solidFill>
                <a:latin typeface="Calibri"/>
                <a:cs typeface="Calibri"/>
              </a:rPr>
              <a:t> ) then</a:t>
            </a:r>
          </a:p>
          <a:p>
            <a:pPr>
              <a:lnSpc>
                <a:spcPct val="80000"/>
              </a:lnSpc>
              <a:buNone/>
            </a:pPr>
            <a:r>
              <a:rPr lang="en-US" altLang="en-US" sz="1400">
                <a:solidFill>
                  <a:srgbClr val="FFFFFF"/>
                </a:solidFill>
                <a:latin typeface="Calibri"/>
                <a:cs typeface="Calibri"/>
              </a:rPr>
              <a:t>    set prompt = "umbc8[1]% “</a:t>
            </a:r>
          </a:p>
          <a:p>
            <a:pPr>
              <a:lnSpc>
                <a:spcPct val="80000"/>
              </a:lnSpc>
              <a:buNone/>
            </a:pPr>
            <a:r>
              <a:rPr lang="en-US" altLang="en-US" sz="1400">
                <a:solidFill>
                  <a:srgbClr val="FFFFFF"/>
                </a:solidFill>
                <a:latin typeface="Calibri"/>
                <a:cs typeface="Calibri"/>
              </a:rPr>
              <a:t>  else</a:t>
            </a:r>
          </a:p>
          <a:p>
            <a:pPr>
              <a:lnSpc>
                <a:spcPct val="80000"/>
              </a:lnSpc>
              <a:buNone/>
            </a:pPr>
            <a:r>
              <a:rPr lang="en-US" altLang="en-US" sz="1400">
                <a:solidFill>
                  <a:srgbClr val="FFFFFF"/>
                </a:solidFill>
                <a:latin typeface="Calibri"/>
                <a:cs typeface="Calibri"/>
              </a:rPr>
              <a:t>    set prompt = "`hostname -s` [\!]# “</a:t>
            </a:r>
          </a:p>
          <a:p>
            <a:pPr>
              <a:lnSpc>
                <a:spcPct val="80000"/>
              </a:lnSpc>
              <a:buNone/>
            </a:pPr>
            <a:r>
              <a:rPr lang="en-US" altLang="en-US" sz="1400">
                <a:solidFill>
                  <a:srgbClr val="FFFFFF"/>
                </a:solidFill>
                <a:latin typeface="Calibri"/>
                <a:cs typeface="Calibri"/>
              </a:rPr>
              <a:t>  endif</a:t>
            </a:r>
          </a:p>
          <a:p>
            <a:pPr>
              <a:lnSpc>
                <a:spcPct val="80000"/>
              </a:lnSpc>
              <a:buFont typeface="Wingdings" panose="05000000000000000000" pitchFamily="2" charset="2"/>
              <a:buNone/>
            </a:pPr>
            <a:endParaRPr lang="en-US" altLang="en-US" sz="1400">
              <a:solidFill>
                <a:srgbClr val="FFFFFF"/>
              </a:solidFill>
              <a:latin typeface="Calibri"/>
              <a:cs typeface="Calibri"/>
            </a:endParaRPr>
          </a:p>
          <a:p>
            <a:pPr>
              <a:lnSpc>
                <a:spcPct val="80000"/>
              </a:lnSpc>
              <a:buNone/>
            </a:pPr>
            <a:r>
              <a:rPr lang="en-US" altLang="en-US" sz="1400">
                <a:solidFill>
                  <a:srgbClr val="FFFFFF"/>
                </a:solidFill>
                <a:latin typeface="Calibri"/>
                <a:cs typeface="Calibri"/>
              </a:rPr>
              <a:t>  ##### some environment variables </a:t>
            </a:r>
          </a:p>
          <a:p>
            <a:pPr>
              <a:lnSpc>
                <a:spcPct val="80000"/>
              </a:lnSpc>
              <a:buNone/>
            </a:pPr>
            <a:r>
              <a:rPr lang="en-US" altLang="en-US" sz="1400">
                <a:solidFill>
                  <a:srgbClr val="FFFFFF"/>
                </a:solidFill>
                <a:latin typeface="Calibri"/>
                <a:cs typeface="Calibri"/>
              </a:rPr>
              <a:t>  </a:t>
            </a:r>
            <a:r>
              <a:rPr lang="en-US" altLang="en-US" sz="1400" err="1">
                <a:solidFill>
                  <a:srgbClr val="FFFFFF"/>
                </a:solidFill>
                <a:latin typeface="Calibri"/>
                <a:cs typeface="Calibri"/>
              </a:rPr>
              <a:t>stty</a:t>
            </a:r>
            <a:r>
              <a:rPr lang="en-US" altLang="en-US" sz="1400">
                <a:solidFill>
                  <a:srgbClr val="FFFFFF"/>
                </a:solidFill>
                <a:latin typeface="Calibri"/>
                <a:cs typeface="Calibri"/>
              </a:rPr>
              <a:t> </a:t>
            </a:r>
            <a:r>
              <a:rPr lang="en-US" altLang="en-US" sz="1400" err="1">
                <a:solidFill>
                  <a:srgbClr val="FFFFFF"/>
                </a:solidFill>
                <a:latin typeface="Calibri"/>
                <a:cs typeface="Calibri"/>
              </a:rPr>
              <a:t>intr</a:t>
            </a:r>
            <a:r>
              <a:rPr lang="en-US" altLang="en-US" sz="1400">
                <a:solidFill>
                  <a:srgbClr val="FFFFFF"/>
                </a:solidFill>
                <a:latin typeface="Calibri"/>
                <a:cs typeface="Calibri"/>
              </a:rPr>
              <a:t> "^C" kill "^U" </a:t>
            </a:r>
            <a:r>
              <a:rPr lang="en-US" altLang="en-US" sz="1400" err="1">
                <a:solidFill>
                  <a:srgbClr val="FFFFFF"/>
                </a:solidFill>
                <a:latin typeface="Calibri"/>
                <a:cs typeface="Calibri"/>
              </a:rPr>
              <a:t>echoe</a:t>
            </a:r>
            <a:endParaRPr lang="en-US" altLang="en-US" sz="1400">
              <a:solidFill>
                <a:srgbClr val="FFFFFF"/>
              </a:solidFill>
              <a:latin typeface="Calibri"/>
              <a:cs typeface="Calibri"/>
            </a:endParaRPr>
          </a:p>
          <a:p>
            <a:pPr>
              <a:lnSpc>
                <a:spcPct val="80000"/>
              </a:lnSpc>
              <a:buNone/>
            </a:pPr>
            <a:r>
              <a:rPr lang="en-US" altLang="en-US" sz="1400">
                <a:solidFill>
                  <a:srgbClr val="FFFFFF"/>
                </a:solidFill>
                <a:latin typeface="Calibri"/>
                <a:cs typeface="Calibri"/>
              </a:rPr>
              <a:t>  </a:t>
            </a:r>
            <a:r>
              <a:rPr lang="en-US" altLang="en-US" sz="1400" err="1">
                <a:solidFill>
                  <a:srgbClr val="FFFFFF"/>
                </a:solidFill>
                <a:latin typeface="Calibri"/>
                <a:cs typeface="Calibri"/>
              </a:rPr>
              <a:t>setenv</a:t>
            </a:r>
            <a:r>
              <a:rPr lang="en-US" altLang="en-US" sz="1400">
                <a:solidFill>
                  <a:srgbClr val="FFFFFF"/>
                </a:solidFill>
                <a:latin typeface="Calibri"/>
                <a:cs typeface="Calibri"/>
              </a:rPr>
              <a:t> EDITOR /</a:t>
            </a:r>
            <a:r>
              <a:rPr lang="en-US" altLang="en-US" sz="1400" err="1">
                <a:solidFill>
                  <a:srgbClr val="FFFFFF"/>
                </a:solidFill>
                <a:latin typeface="Calibri"/>
                <a:cs typeface="Calibri"/>
              </a:rPr>
              <a:t>usr</a:t>
            </a:r>
            <a:r>
              <a:rPr lang="en-US" altLang="en-US" sz="1400">
                <a:solidFill>
                  <a:srgbClr val="FFFFFF"/>
                </a:solidFill>
                <a:latin typeface="Calibri"/>
                <a:cs typeface="Calibri"/>
              </a:rPr>
              <a:t>/local/bin/</a:t>
            </a:r>
            <a:r>
              <a:rPr lang="en-US" altLang="en-US" sz="1400" err="1">
                <a:solidFill>
                  <a:srgbClr val="FFFFFF"/>
                </a:solidFill>
                <a:latin typeface="Calibri"/>
                <a:cs typeface="Calibri"/>
              </a:rPr>
              <a:t>pico</a:t>
            </a:r>
            <a:endParaRPr lang="en-US" altLang="en-US" sz="1400">
              <a:solidFill>
                <a:srgbClr val="FFFFFF"/>
              </a:solidFill>
              <a:latin typeface="Calibri"/>
              <a:cs typeface="Calibri"/>
            </a:endParaRPr>
          </a:p>
          <a:p>
            <a:pPr>
              <a:lnSpc>
                <a:spcPct val="80000"/>
              </a:lnSpc>
              <a:buNone/>
            </a:pPr>
            <a:r>
              <a:rPr lang="en-US" altLang="en-US" sz="1400">
                <a:solidFill>
                  <a:srgbClr val="FFFFFF"/>
                </a:solidFill>
                <a:latin typeface="Calibri"/>
                <a:cs typeface="Calibri"/>
              </a:rPr>
              <a:t>  </a:t>
            </a:r>
            <a:r>
              <a:rPr lang="en-US" altLang="en-US" sz="1400" err="1">
                <a:solidFill>
                  <a:srgbClr val="FFFFFF"/>
                </a:solidFill>
                <a:latin typeface="Calibri"/>
                <a:cs typeface="Calibri"/>
              </a:rPr>
              <a:t>umask</a:t>
            </a:r>
            <a:r>
              <a:rPr lang="en-US" altLang="en-US" sz="1400">
                <a:solidFill>
                  <a:srgbClr val="FFFFFF"/>
                </a:solidFill>
                <a:latin typeface="Calibri"/>
                <a:cs typeface="Calibri"/>
              </a:rPr>
              <a:t> 077</a:t>
            </a:r>
          </a:p>
          <a:p>
            <a:pPr>
              <a:lnSpc>
                <a:spcPct val="80000"/>
              </a:lnSpc>
              <a:buNone/>
            </a:pPr>
            <a:r>
              <a:rPr lang="en-US" altLang="en-US" sz="1400">
                <a:solidFill>
                  <a:srgbClr val="FFFFFF"/>
                </a:solidFill>
                <a:latin typeface="Calibri"/>
                <a:cs typeface="Calibri"/>
              </a:rPr>
              <a:t>  set history = 100</a:t>
            </a:r>
          </a:p>
          <a:p>
            <a:pPr>
              <a:lnSpc>
                <a:spcPct val="80000"/>
              </a:lnSpc>
              <a:buNone/>
            </a:pPr>
            <a:r>
              <a:rPr lang="en-US" altLang="en-US" sz="1400">
                <a:solidFill>
                  <a:srgbClr val="FFFFFF"/>
                </a:solidFill>
                <a:latin typeface="Calibri"/>
                <a:cs typeface="Calibri"/>
              </a:rPr>
              <a:t>  set </a:t>
            </a:r>
            <a:r>
              <a:rPr lang="en-US" altLang="en-US" sz="1400" err="1">
                <a:solidFill>
                  <a:srgbClr val="FFFFFF"/>
                </a:solidFill>
                <a:latin typeface="Calibri"/>
                <a:cs typeface="Calibri"/>
              </a:rPr>
              <a:t>filec</a:t>
            </a:r>
            <a:endParaRPr lang="en-US" altLang="en-US" sz="1400">
              <a:solidFill>
                <a:srgbClr val="FFFFFF"/>
              </a:solidFill>
              <a:latin typeface="Calibri"/>
              <a:cs typeface="Calibri"/>
            </a:endParaRPr>
          </a:p>
          <a:p>
            <a:pPr>
              <a:lnSpc>
                <a:spcPct val="80000"/>
              </a:lnSpc>
              <a:buFont typeface="Wingdings" panose="05000000000000000000" pitchFamily="2" charset="2"/>
              <a:buNone/>
            </a:pPr>
            <a:endParaRPr lang="en-US" altLang="en-US" sz="1400">
              <a:solidFill>
                <a:srgbClr val="FFFFFF"/>
              </a:solidFill>
              <a:latin typeface="Calibri"/>
              <a:cs typeface="Calibri"/>
            </a:endParaRPr>
          </a:p>
          <a:p>
            <a:pPr>
              <a:lnSpc>
                <a:spcPct val="80000"/>
              </a:lnSpc>
              <a:buNone/>
            </a:pPr>
            <a:r>
              <a:rPr lang="en-US" altLang="en-US" sz="1400">
                <a:solidFill>
                  <a:srgbClr val="FFFFFF"/>
                </a:solidFill>
                <a:latin typeface="Calibri"/>
                <a:cs typeface="Calibri"/>
              </a:rPr>
              <a:t>  ##### aliases</a:t>
            </a:r>
          </a:p>
          <a:p>
            <a:pPr>
              <a:lnSpc>
                <a:spcPct val="80000"/>
              </a:lnSpc>
              <a:buNone/>
            </a:pPr>
            <a:r>
              <a:rPr lang="en-US" altLang="en-US" sz="1400">
                <a:solidFill>
                  <a:srgbClr val="FFFFFF"/>
                </a:solidFill>
                <a:latin typeface="Calibri"/>
                <a:cs typeface="Calibri"/>
              </a:rPr>
              <a:t>  alias h history</a:t>
            </a:r>
          </a:p>
          <a:p>
            <a:pPr>
              <a:lnSpc>
                <a:spcPct val="80000"/>
              </a:lnSpc>
              <a:buNone/>
            </a:pPr>
            <a:r>
              <a:rPr lang="en-US" altLang="en-US" sz="1400">
                <a:solidFill>
                  <a:srgbClr val="FFFFFF"/>
                </a:solidFill>
                <a:latin typeface="Calibri"/>
                <a:cs typeface="Calibri"/>
              </a:rPr>
              <a:t>  alias help apropos</a:t>
            </a:r>
          </a:p>
          <a:p>
            <a:pPr>
              <a:lnSpc>
                <a:spcPct val="80000"/>
              </a:lnSpc>
              <a:buNone/>
            </a:pPr>
            <a:r>
              <a:rPr lang="en-US" altLang="en-US" sz="1400">
                <a:solidFill>
                  <a:srgbClr val="FFFFFF"/>
                </a:solidFill>
                <a:latin typeface="Calibri"/>
                <a:cs typeface="Calibri"/>
              </a:rPr>
              <a:t>  alias rm "rm -</a:t>
            </a:r>
            <a:r>
              <a:rPr lang="en-US" altLang="en-US" sz="1400" err="1">
                <a:solidFill>
                  <a:srgbClr val="FFFFFF"/>
                </a:solidFill>
                <a:latin typeface="Calibri"/>
                <a:cs typeface="Calibri"/>
              </a:rPr>
              <a:t>i</a:t>
            </a:r>
            <a:r>
              <a:rPr lang="en-US" altLang="en-US" sz="1400">
                <a:solidFill>
                  <a:srgbClr val="FFFFFF"/>
                </a:solidFill>
                <a:latin typeface="Calibri"/>
                <a:cs typeface="Calibri"/>
              </a:rPr>
              <a:t>“</a:t>
            </a:r>
          </a:p>
          <a:p>
            <a:pPr>
              <a:lnSpc>
                <a:spcPct val="80000"/>
              </a:lnSpc>
              <a:buNone/>
            </a:pPr>
            <a:r>
              <a:rPr lang="en-US" altLang="en-US" sz="1400">
                <a:solidFill>
                  <a:srgbClr val="FFFFFF"/>
                </a:solidFill>
                <a:latin typeface="Calibri"/>
                <a:cs typeface="Calibri"/>
              </a:rPr>
              <a:t>  alias ls 'ls -C --color‘</a:t>
            </a:r>
          </a:p>
          <a:p>
            <a:pPr>
              <a:lnSpc>
                <a:spcPct val="80000"/>
              </a:lnSpc>
              <a:buNone/>
            </a:pPr>
            <a:r>
              <a:rPr lang="en-US" altLang="en-US" sz="1400">
                <a:solidFill>
                  <a:srgbClr val="FFFFFF"/>
                </a:solidFill>
                <a:latin typeface="Calibri"/>
                <a:cs typeface="Calibri"/>
              </a:rPr>
              <a:t>  alias </a:t>
            </a:r>
            <a:r>
              <a:rPr lang="en-US" altLang="en-US" sz="1400" err="1">
                <a:solidFill>
                  <a:srgbClr val="FFFFFF"/>
                </a:solidFill>
                <a:latin typeface="Calibri"/>
                <a:cs typeface="Calibri"/>
              </a:rPr>
              <a:t>mailtest</a:t>
            </a:r>
            <a:r>
              <a:rPr lang="en-US" altLang="en-US" sz="1400">
                <a:solidFill>
                  <a:srgbClr val="FFFFFF"/>
                </a:solidFill>
                <a:latin typeface="Calibri"/>
                <a:cs typeface="Calibri"/>
              </a:rPr>
              <a:t> .</a:t>
            </a:r>
            <a:r>
              <a:rPr lang="en-US" altLang="en-US" sz="1400" err="1">
                <a:solidFill>
                  <a:srgbClr val="FFFFFF"/>
                </a:solidFill>
                <a:latin typeface="Calibri"/>
                <a:cs typeface="Calibri"/>
              </a:rPr>
              <a:t>mailtest</a:t>
            </a:r>
            <a:endParaRPr lang="en-US" altLang="en-US" sz="1400">
              <a:solidFill>
                <a:srgbClr val="FFFFFF"/>
              </a:solidFill>
              <a:latin typeface="Calibri"/>
              <a:cs typeface="Calibri"/>
            </a:endParaRPr>
          </a:p>
          <a:p>
            <a:pPr>
              <a:lnSpc>
                <a:spcPct val="80000"/>
              </a:lnSpc>
              <a:buFont typeface="Wingdings" panose="05000000000000000000" pitchFamily="2" charset="2"/>
              <a:buNone/>
            </a:pPr>
            <a:endParaRPr lang="en-US" altLang="en-US" sz="1400">
              <a:solidFill>
                <a:srgbClr val="FFFFFF"/>
              </a:solidFill>
              <a:latin typeface="Calibri"/>
              <a:cs typeface="Calibri"/>
            </a:endParaRPr>
          </a:p>
          <a:p>
            <a:pPr>
              <a:lnSpc>
                <a:spcPct val="80000"/>
              </a:lnSpc>
              <a:buNone/>
            </a:pPr>
            <a:r>
              <a:rPr lang="en-US" altLang="en-US" sz="1400">
                <a:solidFill>
                  <a:srgbClr val="FFFFFF"/>
                </a:solidFill>
                <a:latin typeface="Calibri"/>
                <a:cs typeface="Calibri"/>
              </a:rPr>
              <a:t>  ##### my additions here down</a:t>
            </a:r>
          </a:p>
          <a:p>
            <a:pPr>
              <a:lnSpc>
                <a:spcPct val="80000"/>
              </a:lnSpc>
              <a:buNone/>
            </a:pPr>
            <a:r>
              <a:rPr lang="en-US" altLang="en-US" sz="1400">
                <a:solidFill>
                  <a:srgbClr val="FFFFFF"/>
                </a:solidFill>
                <a:latin typeface="Calibri"/>
                <a:cs typeface="Calibri"/>
              </a:rPr>
              <a:t>  alias mem "quota -v“</a:t>
            </a:r>
          </a:p>
          <a:p>
            <a:pPr>
              <a:lnSpc>
                <a:spcPct val="80000"/>
              </a:lnSpc>
              <a:buNone/>
            </a:pPr>
            <a:r>
              <a:rPr lang="en-US" altLang="en-US" sz="1400">
                <a:solidFill>
                  <a:srgbClr val="FFFFFF"/>
                </a:solidFill>
                <a:latin typeface="Calibri"/>
                <a:cs typeface="Calibri"/>
              </a:rPr>
              <a:t>endif </a:t>
            </a:r>
          </a:p>
          <a:p>
            <a:pPr>
              <a:lnSpc>
                <a:spcPct val="80000"/>
              </a:lnSpc>
            </a:pPr>
            <a:endParaRPr lang="en-US" altLang="en-US" sz="1400">
              <a:solidFill>
                <a:srgbClr val="FFFFFF"/>
              </a:solidFill>
              <a:latin typeface="Calibri"/>
              <a:cs typeface="Calibri"/>
            </a:endParaRPr>
          </a:p>
        </p:txBody>
      </p:sp>
    </p:spTree>
    <p:extLst>
      <p:ext uri="{BB962C8B-B14F-4D97-AF65-F5344CB8AC3E}">
        <p14:creationId xmlns:p14="http://schemas.microsoft.com/office/powerpoint/2010/main" val="20755992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B3B1BF11-AAC8-4DD2-50DF-F10F592B0001}"/>
              </a:ext>
            </a:extLst>
          </p:cNvPr>
          <p:cNvSpPr>
            <a:spLocks noGrp="1" noRot="1" noChangeArrowheads="1"/>
          </p:cNvSpPr>
          <p:nvPr>
            <p:ph type="title"/>
          </p:nvPr>
        </p:nvSpPr>
        <p:spPr/>
        <p:txBody>
          <a:bodyPr/>
          <a:lstStyle/>
          <a:p>
            <a:r>
              <a:rPr lang="en-US" altLang="en-US"/>
              <a:t>tcsh Customization Tricks</a:t>
            </a:r>
          </a:p>
        </p:txBody>
      </p:sp>
      <p:sp>
        <p:nvSpPr>
          <p:cNvPr id="46083" name="Rectangle 3">
            <a:extLst>
              <a:ext uri="{FF2B5EF4-FFF2-40B4-BE49-F238E27FC236}">
                <a16:creationId xmlns:a16="http://schemas.microsoft.com/office/drawing/2014/main" id="{1AAF456B-ADF7-4BBC-A1FA-719C00D68DD6}"/>
              </a:ext>
            </a:extLst>
          </p:cNvPr>
          <p:cNvSpPr>
            <a:spLocks noGrp="1" noChangeArrowheads="1"/>
          </p:cNvSpPr>
          <p:nvPr>
            <p:ph type="body" idx="1"/>
          </p:nvPr>
        </p:nvSpPr>
        <p:spPr/>
        <p:txBody>
          <a:bodyPr vert="horz" lIns="91440" tIns="45720" rIns="91440" bIns="45720" rtlCol="0" anchor="t">
            <a:normAutofit/>
          </a:bodyPr>
          <a:lstStyle/>
          <a:p>
            <a:pPr>
              <a:lnSpc>
                <a:spcPct val="90000"/>
              </a:lnSpc>
            </a:pPr>
            <a:r>
              <a:rPr lang="en-US" altLang="en-US">
                <a:latin typeface="Calibri"/>
                <a:cs typeface="Calibri"/>
              </a:rPr>
              <a:t>Since many students do not ever look at the core dump files, they are simply an annoyance that takes up space in your account. To prevent core dumps from being created, add the following line to your .</a:t>
            </a:r>
            <a:r>
              <a:rPr lang="en-US" altLang="en-US" err="1">
                <a:latin typeface="Calibri"/>
                <a:cs typeface="Calibri"/>
              </a:rPr>
              <a:t>cshrc</a:t>
            </a:r>
            <a:r>
              <a:rPr lang="en-US" altLang="en-US">
                <a:latin typeface="Calibri"/>
                <a:cs typeface="Calibri"/>
              </a:rPr>
              <a:t> file:</a:t>
            </a:r>
          </a:p>
          <a:p>
            <a:pPr>
              <a:lnSpc>
                <a:spcPct val="90000"/>
              </a:lnSpc>
              <a:buNone/>
            </a:pPr>
            <a:r>
              <a:rPr lang="en-US" altLang="en-US">
                <a:latin typeface="Calibri"/>
                <a:cs typeface="Calibri"/>
              </a:rPr>
              <a:t>		limit </a:t>
            </a:r>
            <a:r>
              <a:rPr lang="en-US" altLang="en-US" err="1">
                <a:latin typeface="Calibri"/>
                <a:cs typeface="Calibri"/>
              </a:rPr>
              <a:t>coredumpsize</a:t>
            </a:r>
            <a:r>
              <a:rPr lang="en-US" altLang="en-US">
                <a:latin typeface="Calibri"/>
                <a:cs typeface="Calibri"/>
              </a:rPr>
              <a:t> 0 </a:t>
            </a:r>
          </a:p>
          <a:p>
            <a:pPr>
              <a:lnSpc>
                <a:spcPct val="90000"/>
              </a:lnSpc>
            </a:pPr>
            <a:r>
              <a:rPr lang="en-US" altLang="en-US">
                <a:latin typeface="Calibri"/>
                <a:cs typeface="Calibri"/>
              </a:rPr>
              <a:t>For a better version of auto completion, add the following line to your .</a:t>
            </a:r>
            <a:r>
              <a:rPr lang="en-US" altLang="en-US" err="1">
                <a:latin typeface="Calibri"/>
                <a:cs typeface="Calibri"/>
              </a:rPr>
              <a:t>cshrc</a:t>
            </a:r>
            <a:r>
              <a:rPr lang="en-US" altLang="en-US">
                <a:latin typeface="Calibri"/>
                <a:cs typeface="Calibri"/>
              </a:rPr>
              <a:t> file:</a:t>
            </a:r>
          </a:p>
          <a:p>
            <a:pPr>
              <a:lnSpc>
                <a:spcPct val="90000"/>
              </a:lnSpc>
              <a:buNone/>
            </a:pPr>
            <a:r>
              <a:rPr lang="en-US" altLang="en-US">
                <a:latin typeface="Calibri"/>
                <a:cs typeface="Calibri"/>
              </a:rPr>
              <a:t>		set </a:t>
            </a:r>
            <a:r>
              <a:rPr lang="en-US" altLang="en-US" err="1">
                <a:latin typeface="Calibri"/>
                <a:cs typeface="Calibri"/>
              </a:rPr>
              <a:t>autolist</a:t>
            </a:r>
            <a:r>
              <a:rPr lang="en-US" altLang="en-US">
                <a:latin typeface="Calibri"/>
                <a:cs typeface="Calibri"/>
              </a:rPr>
              <a:t> </a:t>
            </a:r>
          </a:p>
        </p:txBody>
      </p:sp>
    </p:spTree>
    <p:extLst>
      <p:ext uri="{BB962C8B-B14F-4D97-AF65-F5344CB8AC3E}">
        <p14:creationId xmlns:p14="http://schemas.microsoft.com/office/powerpoint/2010/main" val="9778040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4491F47-BB8B-06C4-CA87-A9B2E715F399}"/>
              </a:ext>
            </a:extLst>
          </p:cNvPr>
          <p:cNvSpPr>
            <a:spLocks noGrp="1" noRot="1" noChangeArrowheads="1"/>
          </p:cNvSpPr>
          <p:nvPr>
            <p:ph type="title"/>
          </p:nvPr>
        </p:nvSpPr>
        <p:spPr>
          <a:xfrm>
            <a:off x="919138" y="795799"/>
            <a:ext cx="8229600" cy="792162"/>
          </a:xfrm>
        </p:spPr>
        <p:txBody>
          <a:bodyPr/>
          <a:lstStyle/>
          <a:p>
            <a:r>
              <a:rPr lang="en-US" altLang="en-US"/>
              <a:t>Login and Logout Files</a:t>
            </a:r>
          </a:p>
        </p:txBody>
      </p:sp>
      <p:sp>
        <p:nvSpPr>
          <p:cNvPr id="28675" name="Rectangle 3">
            <a:extLst>
              <a:ext uri="{FF2B5EF4-FFF2-40B4-BE49-F238E27FC236}">
                <a16:creationId xmlns:a16="http://schemas.microsoft.com/office/drawing/2014/main" id="{600FD387-508B-58B1-6F50-C9E105B5B1E9}"/>
              </a:ext>
            </a:extLst>
          </p:cNvPr>
          <p:cNvSpPr>
            <a:spLocks noGrp="1" noChangeArrowheads="1"/>
          </p:cNvSpPr>
          <p:nvPr>
            <p:ph type="body" idx="1"/>
          </p:nvPr>
        </p:nvSpPr>
        <p:spPr>
          <a:xfrm>
            <a:off x="563801" y="2636993"/>
            <a:ext cx="8229600" cy="2778496"/>
          </a:xfrm>
        </p:spPr>
        <p:txBody>
          <a:bodyPr vert="horz" lIns="91440" tIns="45720" rIns="91440" bIns="45720" rtlCol="0" anchor="t">
            <a:normAutofit/>
          </a:bodyPr>
          <a:lstStyle/>
          <a:p>
            <a:r>
              <a:rPr lang="en-US" altLang="en-US">
                <a:latin typeface="Calibri"/>
                <a:cs typeface="Calibri"/>
              </a:rPr>
              <a:t>When using the </a:t>
            </a:r>
            <a:r>
              <a:rPr lang="en-US" altLang="en-US" err="1">
                <a:latin typeface="Calibri"/>
                <a:cs typeface="Calibri"/>
              </a:rPr>
              <a:t>tcsh</a:t>
            </a:r>
            <a:r>
              <a:rPr lang="en-US" altLang="en-US">
                <a:latin typeface="Calibri"/>
                <a:cs typeface="Calibri"/>
              </a:rPr>
              <a:t> shell, it attempts to execute certain files when you log onto the system and when you logout of the system.</a:t>
            </a:r>
          </a:p>
          <a:p>
            <a:r>
              <a:rPr lang="en-US" altLang="en-US">
                <a:latin typeface="Calibri"/>
                <a:cs typeface="Calibri"/>
              </a:rPr>
              <a:t>When you logon, </a:t>
            </a:r>
            <a:r>
              <a:rPr lang="en-US" altLang="en-US" err="1">
                <a:latin typeface="Calibri"/>
                <a:cs typeface="Calibri"/>
              </a:rPr>
              <a:t>tcsh</a:t>
            </a:r>
            <a:r>
              <a:rPr lang="en-US" altLang="en-US">
                <a:latin typeface="Calibri"/>
                <a:cs typeface="Calibri"/>
              </a:rPr>
              <a:t> looks for a file called ".login" and tries to execute the contents of the file.</a:t>
            </a:r>
          </a:p>
          <a:p>
            <a:r>
              <a:rPr lang="en-US" altLang="en-US">
                <a:latin typeface="Calibri"/>
                <a:cs typeface="Calibri"/>
              </a:rPr>
              <a:t>When you logout, </a:t>
            </a:r>
            <a:r>
              <a:rPr lang="en-US" altLang="en-US" err="1">
                <a:latin typeface="Calibri"/>
                <a:cs typeface="Calibri"/>
              </a:rPr>
              <a:t>tcsh</a:t>
            </a:r>
            <a:r>
              <a:rPr lang="en-US" altLang="en-US">
                <a:latin typeface="Calibri"/>
                <a:cs typeface="Calibri"/>
              </a:rPr>
              <a:t> looks for a file called ".logout" and tries to execute the contents of the file</a:t>
            </a:r>
            <a:endParaRPr lang="en-US" altLang="en-US" b="1">
              <a:latin typeface="Calibri"/>
              <a:cs typeface="Calibri"/>
            </a:endParaRPr>
          </a:p>
        </p:txBody>
      </p:sp>
    </p:spTree>
    <p:extLst>
      <p:ext uri="{BB962C8B-B14F-4D97-AF65-F5344CB8AC3E}">
        <p14:creationId xmlns:p14="http://schemas.microsoft.com/office/powerpoint/2010/main" val="33884166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D45FBA5C-A57D-20BA-B836-8A12ABA4F2CA}"/>
              </a:ext>
            </a:extLst>
          </p:cNvPr>
          <p:cNvSpPr>
            <a:spLocks noGrp="1" noRot="1" noChangeArrowheads="1"/>
          </p:cNvSpPr>
          <p:nvPr>
            <p:ph type="title"/>
          </p:nvPr>
        </p:nvSpPr>
        <p:spPr>
          <a:xfrm>
            <a:off x="1582433" y="959409"/>
            <a:ext cx="8229600" cy="762000"/>
          </a:xfrm>
        </p:spPr>
        <p:txBody>
          <a:bodyPr/>
          <a:lstStyle/>
          <a:p>
            <a:r>
              <a:rPr lang="en-US" altLang="en-US"/>
              <a:t>Example .login File</a:t>
            </a:r>
          </a:p>
        </p:txBody>
      </p:sp>
      <p:sp>
        <p:nvSpPr>
          <p:cNvPr id="29699" name="Rectangle 3">
            <a:extLst>
              <a:ext uri="{FF2B5EF4-FFF2-40B4-BE49-F238E27FC236}">
                <a16:creationId xmlns:a16="http://schemas.microsoft.com/office/drawing/2014/main" id="{9CF4395D-9D7A-F786-5F2A-A97F2EA55831}"/>
              </a:ext>
            </a:extLst>
          </p:cNvPr>
          <p:cNvSpPr>
            <a:spLocks noGrp="1" noChangeArrowheads="1"/>
          </p:cNvSpPr>
          <p:nvPr>
            <p:ph type="body" idx="1"/>
          </p:nvPr>
        </p:nvSpPr>
        <p:spPr>
          <a:xfrm>
            <a:off x="457200" y="2367727"/>
            <a:ext cx="8229600" cy="4185473"/>
          </a:xfrm>
        </p:spPr>
        <p:txBody>
          <a:bodyPr vert="horz" lIns="91440" tIns="45720" rIns="91440" bIns="45720" rtlCol="0" anchor="t">
            <a:normAutofit fontScale="62500" lnSpcReduction="20000"/>
          </a:bodyPr>
          <a:lstStyle/>
          <a:p>
            <a:pPr>
              <a:lnSpc>
                <a:spcPct val="80000"/>
              </a:lnSpc>
              <a:buFont typeface="Wingdings" panose="05000000000000000000" pitchFamily="2" charset="2"/>
              <a:buNone/>
            </a:pPr>
            <a:r>
              <a:rPr lang="en-US" altLang="en-US" sz="1600">
                <a:latin typeface="Calibri"/>
                <a:cs typeface="Calibri"/>
              </a:rPr>
              <a:t># This is the default standard .login provided to </a:t>
            </a:r>
            <a:r>
              <a:rPr lang="en-US" altLang="en-US" sz="1600" err="1">
                <a:latin typeface="Calibri"/>
                <a:cs typeface="Calibri"/>
              </a:rPr>
              <a:t>csh</a:t>
            </a:r>
            <a:r>
              <a:rPr lang="en-US" altLang="en-US" sz="1600">
                <a:latin typeface="Calibri"/>
                <a:cs typeface="Calibri"/>
              </a:rPr>
              <a:t> users.</a:t>
            </a:r>
          </a:p>
          <a:p>
            <a:pPr>
              <a:lnSpc>
                <a:spcPct val="80000"/>
              </a:lnSpc>
              <a:buFont typeface="Wingdings" panose="05000000000000000000" pitchFamily="2" charset="2"/>
              <a:buNone/>
            </a:pPr>
            <a:r>
              <a:rPr lang="en-US" altLang="en-US" sz="1600">
                <a:latin typeface="Calibri"/>
                <a:cs typeface="Calibri"/>
              </a:rPr>
              <a:t># They are expected to edit it to meet their own needs.</a:t>
            </a:r>
          </a:p>
          <a:p>
            <a:pPr>
              <a:lnSpc>
                <a:spcPct val="80000"/>
              </a:lnSpc>
              <a:buFont typeface="Wingdings" panose="05000000000000000000" pitchFamily="2" charset="2"/>
              <a:buNone/>
            </a:pPr>
            <a:r>
              <a:rPr lang="en-US" altLang="en-US" sz="1600">
                <a:latin typeface="Calibri"/>
                <a:cs typeface="Calibri"/>
              </a:rPr>
              <a:t># Set the interrupt character to Ctrl-c and do clean backspacing.</a:t>
            </a:r>
          </a:p>
          <a:p>
            <a:pPr>
              <a:lnSpc>
                <a:spcPct val="80000"/>
              </a:lnSpc>
              <a:buFont typeface="Wingdings" panose="05000000000000000000" pitchFamily="2" charset="2"/>
              <a:buNone/>
            </a:pPr>
            <a:r>
              <a:rPr lang="en-US" altLang="en-US" sz="1600">
                <a:latin typeface="Calibri"/>
                <a:cs typeface="Calibri"/>
              </a:rPr>
              <a:t>##### sets interrupt sequence #####</a:t>
            </a:r>
          </a:p>
          <a:p>
            <a:pPr>
              <a:lnSpc>
                <a:spcPct val="80000"/>
              </a:lnSpc>
              <a:buFont typeface="Wingdings" panose="05000000000000000000" pitchFamily="2" charset="2"/>
              <a:buNone/>
            </a:pPr>
            <a:r>
              <a:rPr lang="en-US" altLang="en-US" sz="1600">
                <a:latin typeface="Calibri"/>
                <a:cs typeface="Calibri"/>
              </a:rPr>
              <a:t>if (-t 0) then</a:t>
            </a:r>
          </a:p>
          <a:p>
            <a:pPr>
              <a:lnSpc>
                <a:spcPct val="80000"/>
              </a:lnSpc>
              <a:buFont typeface="Wingdings" panose="05000000000000000000" pitchFamily="2" charset="2"/>
              <a:buNone/>
            </a:pPr>
            <a:r>
              <a:rPr lang="en-US" altLang="en-US" sz="1600">
                <a:latin typeface="Calibri"/>
                <a:cs typeface="Calibri"/>
              </a:rPr>
              <a:t>	</a:t>
            </a:r>
            <a:r>
              <a:rPr lang="en-US" altLang="en-US" sz="1600" err="1">
                <a:latin typeface="Calibri"/>
                <a:cs typeface="Calibri"/>
              </a:rPr>
              <a:t>stty</a:t>
            </a:r>
            <a:r>
              <a:rPr lang="en-US" altLang="en-US" sz="1600">
                <a:latin typeface="Calibri"/>
                <a:cs typeface="Calibri"/>
              </a:rPr>
              <a:t> </a:t>
            </a:r>
            <a:r>
              <a:rPr lang="en-US" altLang="en-US" sz="1600" err="1">
                <a:latin typeface="Calibri"/>
                <a:cs typeface="Calibri"/>
              </a:rPr>
              <a:t>intr</a:t>
            </a:r>
            <a:r>
              <a:rPr lang="en-US" altLang="en-US" sz="1600">
                <a:latin typeface="Calibri"/>
                <a:cs typeface="Calibri"/>
              </a:rPr>
              <a:t> '^C' </a:t>
            </a:r>
            <a:r>
              <a:rPr lang="en-US" altLang="en-US" sz="1600" err="1">
                <a:latin typeface="Calibri"/>
                <a:cs typeface="Calibri"/>
              </a:rPr>
              <a:t>echoe</a:t>
            </a:r>
            <a:endParaRPr lang="en-US" altLang="en-US" sz="1600">
              <a:latin typeface="Calibri"/>
              <a:cs typeface="Calibri"/>
            </a:endParaRPr>
          </a:p>
          <a:p>
            <a:pPr>
              <a:lnSpc>
                <a:spcPct val="80000"/>
              </a:lnSpc>
              <a:buFont typeface="Wingdings" panose="05000000000000000000" pitchFamily="2" charset="2"/>
              <a:buNone/>
            </a:pPr>
            <a:r>
              <a:rPr lang="en-US" altLang="en-US" sz="1600">
                <a:latin typeface="Calibri"/>
                <a:cs typeface="Calibri"/>
              </a:rPr>
              <a:t>endif</a:t>
            </a:r>
          </a:p>
          <a:p>
            <a:pPr>
              <a:lnSpc>
                <a:spcPct val="80000"/>
              </a:lnSpc>
              <a:buFont typeface="Wingdings" panose="05000000000000000000" pitchFamily="2" charset="2"/>
              <a:buNone/>
            </a:pPr>
            <a:r>
              <a:rPr lang="en-US" altLang="en-US" sz="1600">
                <a:latin typeface="Calibri"/>
                <a:cs typeface="Calibri"/>
              </a:rPr>
              <a:t>##### Set the TERM environment variable #####</a:t>
            </a:r>
          </a:p>
          <a:p>
            <a:pPr>
              <a:lnSpc>
                <a:spcPct val="80000"/>
              </a:lnSpc>
              <a:buFont typeface="Wingdings" panose="05000000000000000000" pitchFamily="2" charset="2"/>
              <a:buNone/>
            </a:pPr>
            <a:r>
              <a:rPr lang="en-US" altLang="en-US" sz="1600">
                <a:latin typeface="Calibri"/>
                <a:cs typeface="Calibri"/>
              </a:rPr>
              <a:t>eval `</a:t>
            </a:r>
            <a:r>
              <a:rPr lang="en-US" altLang="en-US" sz="1600" err="1">
                <a:latin typeface="Calibri"/>
                <a:cs typeface="Calibri"/>
              </a:rPr>
              <a:t>tset</a:t>
            </a:r>
            <a:r>
              <a:rPr lang="en-US" altLang="en-US" sz="1600">
                <a:latin typeface="Calibri"/>
                <a:cs typeface="Calibri"/>
              </a:rPr>
              <a:t> -s -Q`</a:t>
            </a:r>
          </a:p>
          <a:p>
            <a:pPr>
              <a:lnSpc>
                <a:spcPct val="80000"/>
              </a:lnSpc>
              <a:buFont typeface="Wingdings" panose="05000000000000000000" pitchFamily="2" charset="2"/>
              <a:buNone/>
            </a:pPr>
            <a:r>
              <a:rPr lang="en-US" altLang="en-US" sz="1600">
                <a:latin typeface="Calibri"/>
                <a:cs typeface="Calibri"/>
              </a:rPr>
              <a:t>####### my modifications from here #######</a:t>
            </a:r>
          </a:p>
          <a:p>
            <a:pPr>
              <a:lnSpc>
                <a:spcPct val="80000"/>
              </a:lnSpc>
              <a:buFont typeface="Wingdings" panose="05000000000000000000" pitchFamily="2" charset="2"/>
              <a:buNone/>
            </a:pPr>
            <a:r>
              <a:rPr lang="en-US" altLang="en-US" sz="1600">
                <a:latin typeface="Calibri"/>
                <a:cs typeface="Calibri"/>
              </a:rPr>
              <a:t># print new mail</a:t>
            </a:r>
          </a:p>
          <a:p>
            <a:pPr>
              <a:lnSpc>
                <a:spcPct val="80000"/>
              </a:lnSpc>
              <a:buFont typeface="Wingdings" panose="05000000000000000000" pitchFamily="2" charset="2"/>
              <a:buNone/>
            </a:pPr>
            <a:r>
              <a:rPr lang="en-US" altLang="en-US" sz="1600">
                <a:latin typeface="Calibri"/>
                <a:cs typeface="Calibri"/>
              </a:rPr>
              <a:t>echo "--- New Mail Messages ---“</a:t>
            </a:r>
          </a:p>
          <a:p>
            <a:pPr>
              <a:lnSpc>
                <a:spcPct val="80000"/>
              </a:lnSpc>
              <a:buFont typeface="Wingdings" panose="05000000000000000000" pitchFamily="2" charset="2"/>
              <a:buNone/>
            </a:pPr>
            <a:r>
              <a:rPr lang="en-US" altLang="en-US" sz="1600" err="1">
                <a:latin typeface="Calibri"/>
                <a:cs typeface="Calibri"/>
              </a:rPr>
              <a:t>nfrm</a:t>
            </a:r>
          </a:p>
          <a:p>
            <a:pPr>
              <a:lnSpc>
                <a:spcPct val="80000"/>
              </a:lnSpc>
              <a:buFont typeface="Wingdings" panose="05000000000000000000" pitchFamily="2" charset="2"/>
              <a:buNone/>
            </a:pPr>
            <a:r>
              <a:rPr lang="en-US" altLang="en-US" sz="1600">
                <a:latin typeface="Calibri"/>
                <a:cs typeface="Calibri"/>
              </a:rPr>
              <a:t># print my quota</a:t>
            </a:r>
          </a:p>
          <a:p>
            <a:pPr>
              <a:lnSpc>
                <a:spcPct val="80000"/>
              </a:lnSpc>
              <a:buFont typeface="Wingdings" panose="05000000000000000000" pitchFamily="2" charset="2"/>
              <a:buNone/>
            </a:pPr>
            <a:r>
              <a:rPr lang="en-US" altLang="en-US" sz="1600">
                <a:latin typeface="Calibri"/>
                <a:cs typeface="Calibri"/>
              </a:rPr>
              <a:t>echo "\n--- My Disk Quota ---“</a:t>
            </a:r>
          </a:p>
          <a:p>
            <a:pPr>
              <a:lnSpc>
                <a:spcPct val="80000"/>
              </a:lnSpc>
              <a:buFont typeface="Wingdings" panose="05000000000000000000" pitchFamily="2" charset="2"/>
              <a:buNone/>
            </a:pPr>
            <a:r>
              <a:rPr lang="en-US" altLang="en-US" sz="1600">
                <a:latin typeface="Calibri"/>
                <a:cs typeface="Calibri"/>
              </a:rPr>
              <a:t>quota –v</a:t>
            </a:r>
          </a:p>
          <a:p>
            <a:pPr>
              <a:lnSpc>
                <a:spcPct val="80000"/>
              </a:lnSpc>
              <a:buFont typeface="Wingdings" panose="05000000000000000000" pitchFamily="2" charset="2"/>
              <a:buNone/>
            </a:pPr>
            <a:r>
              <a:rPr lang="en-US" altLang="en-US" sz="1600">
                <a:latin typeface="Calibri"/>
                <a:cs typeface="Calibri"/>
              </a:rPr>
              <a:t>echo "“</a:t>
            </a:r>
          </a:p>
          <a:p>
            <a:pPr>
              <a:lnSpc>
                <a:spcPct val="80000"/>
              </a:lnSpc>
              <a:buFont typeface="Wingdings" panose="05000000000000000000" pitchFamily="2" charset="2"/>
              <a:buNone/>
            </a:pPr>
            <a:r>
              <a:rPr lang="en-US" altLang="en-US" sz="1600">
                <a:latin typeface="Calibri"/>
                <a:cs typeface="Calibri"/>
              </a:rPr>
              <a:t># remove that annoying </a:t>
            </a:r>
            <a:r>
              <a:rPr lang="en-US" altLang="en-US" sz="1600" err="1">
                <a:latin typeface="Calibri"/>
                <a:cs typeface="Calibri"/>
              </a:rPr>
              <a:t>netscape</a:t>
            </a:r>
            <a:r>
              <a:rPr lang="en-US" altLang="en-US" sz="1600">
                <a:latin typeface="Calibri"/>
                <a:cs typeface="Calibri"/>
              </a:rPr>
              <a:t> lock</a:t>
            </a:r>
          </a:p>
          <a:p>
            <a:pPr>
              <a:lnSpc>
                <a:spcPct val="80000"/>
              </a:lnSpc>
              <a:buNone/>
            </a:pPr>
            <a:r>
              <a:rPr lang="en-US" altLang="en-US" sz="1600">
                <a:latin typeface="Calibri"/>
                <a:cs typeface="Calibri"/>
              </a:rPr>
              <a:t>rm -f .</a:t>
            </a:r>
            <a:r>
              <a:rPr lang="en-US" altLang="en-US" sz="1600" err="1">
                <a:latin typeface="Calibri"/>
                <a:cs typeface="Calibri"/>
              </a:rPr>
              <a:t>netscape</a:t>
            </a:r>
            <a:r>
              <a:rPr lang="en-US" altLang="en-US" sz="1600">
                <a:latin typeface="Calibri"/>
                <a:cs typeface="Calibri"/>
              </a:rPr>
              <a:t>/lock </a:t>
            </a:r>
          </a:p>
        </p:txBody>
      </p:sp>
    </p:spTree>
    <p:extLst>
      <p:ext uri="{BB962C8B-B14F-4D97-AF65-F5344CB8AC3E}">
        <p14:creationId xmlns:p14="http://schemas.microsoft.com/office/powerpoint/2010/main" val="32940218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E56EDAD6-22CA-A1AC-6AAC-AAA2073F7FCF}"/>
              </a:ext>
            </a:extLst>
          </p:cNvPr>
          <p:cNvSpPr>
            <a:spLocks noGrp="1" noRot="1" noChangeArrowheads="1"/>
          </p:cNvSpPr>
          <p:nvPr>
            <p:ph type="title"/>
          </p:nvPr>
        </p:nvSpPr>
        <p:spPr>
          <a:xfrm>
            <a:off x="919138" y="926089"/>
            <a:ext cx="8229600" cy="792162"/>
          </a:xfrm>
        </p:spPr>
        <p:txBody>
          <a:bodyPr/>
          <a:lstStyle/>
          <a:p>
            <a:r>
              <a:rPr lang="en-US" altLang="en-US"/>
              <a:t>Example .logout File</a:t>
            </a:r>
          </a:p>
        </p:txBody>
      </p:sp>
      <p:sp>
        <p:nvSpPr>
          <p:cNvPr id="30723" name="Rectangle 3">
            <a:extLst>
              <a:ext uri="{FF2B5EF4-FFF2-40B4-BE49-F238E27FC236}">
                <a16:creationId xmlns:a16="http://schemas.microsoft.com/office/drawing/2014/main" id="{2BD7593D-E319-433C-B134-ABCC646C2035}"/>
              </a:ext>
            </a:extLst>
          </p:cNvPr>
          <p:cNvSpPr>
            <a:spLocks noGrp="1" noChangeArrowheads="1"/>
          </p:cNvSpPr>
          <p:nvPr>
            <p:ph type="body" idx="1"/>
          </p:nvPr>
        </p:nvSpPr>
        <p:spPr>
          <a:xfrm>
            <a:off x="457200" y="2684372"/>
            <a:ext cx="8229600" cy="3945028"/>
          </a:xfrm>
        </p:spPr>
        <p:txBody>
          <a:bodyPr vert="horz" lIns="91440" tIns="45720" rIns="91440" bIns="45720" rtlCol="0" anchor="t">
            <a:normAutofit/>
          </a:bodyPr>
          <a:lstStyle/>
          <a:p>
            <a:pPr>
              <a:lnSpc>
                <a:spcPct val="80000"/>
              </a:lnSpc>
              <a:buFont typeface="Wingdings" panose="05000000000000000000" pitchFamily="2" charset="2"/>
              <a:buNone/>
            </a:pPr>
            <a:r>
              <a:rPr lang="en-US" altLang="en-US">
                <a:latin typeface="Calibri"/>
                <a:cs typeface="Calibri"/>
              </a:rPr>
              <a:t># File: .logout</a:t>
            </a:r>
          </a:p>
          <a:p>
            <a:pPr>
              <a:lnSpc>
                <a:spcPct val="80000"/>
              </a:lnSpc>
              <a:buFont typeface="Wingdings" panose="05000000000000000000" pitchFamily="2" charset="2"/>
              <a:buNone/>
            </a:pPr>
            <a:endParaRPr lang="en-US" altLang="en-US">
              <a:latin typeface="Calibri"/>
              <a:cs typeface="Calibri"/>
            </a:endParaRPr>
          </a:p>
          <a:p>
            <a:pPr>
              <a:lnSpc>
                <a:spcPct val="80000"/>
              </a:lnSpc>
              <a:buFont typeface="Wingdings" panose="05000000000000000000" pitchFamily="2" charset="2"/>
              <a:buNone/>
            </a:pPr>
            <a:r>
              <a:rPr lang="en-US" altLang="en-US">
                <a:latin typeface="Calibri"/>
                <a:cs typeface="Calibri"/>
              </a:rPr>
              <a:t># clean up Internet Explorer’s cache</a:t>
            </a:r>
          </a:p>
          <a:p>
            <a:pPr>
              <a:lnSpc>
                <a:spcPct val="80000"/>
              </a:lnSpc>
              <a:buFont typeface="Wingdings" panose="05000000000000000000" pitchFamily="2" charset="2"/>
              <a:buNone/>
            </a:pPr>
            <a:r>
              <a:rPr lang="en-US" altLang="en-US">
                <a:latin typeface="Calibri"/>
                <a:cs typeface="Calibri"/>
              </a:rPr>
              <a:t>rm -rf "/</a:t>
            </a:r>
            <a:r>
              <a:rPr lang="en-US" altLang="en-US" err="1">
                <a:latin typeface="Calibri"/>
                <a:cs typeface="Calibri"/>
              </a:rPr>
              <a:t>afs</a:t>
            </a:r>
            <a:r>
              <a:rPr lang="en-US" altLang="en-US">
                <a:latin typeface="Calibri"/>
                <a:cs typeface="Calibri"/>
              </a:rPr>
              <a:t>/umbc.edu/users/u/s/username/home/.2kprofile/Temporary Internet Files“</a:t>
            </a:r>
          </a:p>
          <a:p>
            <a:pPr>
              <a:lnSpc>
                <a:spcPct val="80000"/>
              </a:lnSpc>
              <a:buFont typeface="Wingdings" panose="05000000000000000000" pitchFamily="2" charset="2"/>
              <a:buNone/>
            </a:pPr>
            <a:endParaRPr lang="en-US" altLang="en-US">
              <a:latin typeface="Calibri"/>
              <a:cs typeface="Calibri"/>
            </a:endParaRPr>
          </a:p>
          <a:p>
            <a:pPr>
              <a:lnSpc>
                <a:spcPct val="80000"/>
              </a:lnSpc>
              <a:buFont typeface="Wingdings" panose="05000000000000000000" pitchFamily="2" charset="2"/>
              <a:buNone/>
            </a:pPr>
            <a:r>
              <a:rPr lang="en-US" altLang="en-US">
                <a:latin typeface="Calibri"/>
                <a:cs typeface="Calibri"/>
              </a:rPr>
              <a:t># clean up UNIX Netscape's cache</a:t>
            </a:r>
          </a:p>
          <a:p>
            <a:pPr>
              <a:lnSpc>
                <a:spcPct val="80000"/>
              </a:lnSpc>
              <a:buFont typeface="Wingdings" panose="05000000000000000000" pitchFamily="2" charset="2"/>
              <a:buNone/>
            </a:pPr>
            <a:r>
              <a:rPr lang="en-US" altLang="en-US">
                <a:latin typeface="Calibri"/>
                <a:cs typeface="Calibri"/>
              </a:rPr>
              <a:t>rm -rf .</a:t>
            </a:r>
            <a:r>
              <a:rPr lang="en-US" altLang="en-US" err="1">
                <a:latin typeface="Calibri"/>
                <a:cs typeface="Calibri"/>
              </a:rPr>
              <a:t>netscape</a:t>
            </a:r>
            <a:r>
              <a:rPr lang="en-US" altLang="en-US">
                <a:latin typeface="Calibri"/>
                <a:cs typeface="Calibri"/>
              </a:rPr>
              <a:t>/cache</a:t>
            </a:r>
          </a:p>
          <a:p>
            <a:pPr>
              <a:lnSpc>
                <a:spcPct val="80000"/>
              </a:lnSpc>
              <a:buFont typeface="Wingdings" panose="05000000000000000000" pitchFamily="2" charset="2"/>
              <a:buNone/>
            </a:pPr>
            <a:endParaRPr lang="en-US" altLang="en-US">
              <a:latin typeface="Calibri"/>
              <a:cs typeface="Calibri"/>
            </a:endParaRPr>
          </a:p>
          <a:p>
            <a:pPr>
              <a:lnSpc>
                <a:spcPct val="80000"/>
              </a:lnSpc>
              <a:buFont typeface="Wingdings" panose="05000000000000000000" pitchFamily="2" charset="2"/>
              <a:buNone/>
            </a:pPr>
            <a:r>
              <a:rPr lang="en-US" altLang="en-US">
                <a:latin typeface="Calibri"/>
                <a:cs typeface="Calibri"/>
              </a:rPr>
              <a:t># clear the screen</a:t>
            </a:r>
          </a:p>
          <a:p>
            <a:pPr>
              <a:lnSpc>
                <a:spcPct val="80000"/>
              </a:lnSpc>
              <a:buNone/>
            </a:pPr>
            <a:r>
              <a:rPr lang="en-US" altLang="en-US">
                <a:latin typeface="Calibri"/>
                <a:cs typeface="Calibri"/>
              </a:rPr>
              <a:t>clear </a:t>
            </a:r>
          </a:p>
          <a:p>
            <a:pPr>
              <a:lnSpc>
                <a:spcPct val="80000"/>
              </a:lnSpc>
            </a:pPr>
            <a:endParaRPr lang="en-US" altLang="en-US">
              <a:latin typeface="Calibri"/>
              <a:cs typeface="Calibri"/>
            </a:endParaRPr>
          </a:p>
        </p:txBody>
      </p:sp>
    </p:spTree>
    <p:extLst>
      <p:ext uri="{BB962C8B-B14F-4D97-AF65-F5344CB8AC3E}">
        <p14:creationId xmlns:p14="http://schemas.microsoft.com/office/powerpoint/2010/main" val="31175112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36FE198-9E19-DCA7-365C-2C696F5F1A83}"/>
              </a:ext>
            </a:extLst>
          </p:cNvPr>
          <p:cNvSpPr>
            <a:spLocks noGrp="1" noRot="1" noChangeArrowheads="1"/>
          </p:cNvSpPr>
          <p:nvPr>
            <p:ph type="title"/>
          </p:nvPr>
        </p:nvSpPr>
        <p:spPr/>
        <p:txBody>
          <a:bodyPr/>
          <a:lstStyle/>
          <a:p>
            <a:r>
              <a:rPr lang="en-US" altLang="en-US"/>
              <a:t>Introduction to bash</a:t>
            </a:r>
          </a:p>
        </p:txBody>
      </p:sp>
      <p:sp>
        <p:nvSpPr>
          <p:cNvPr id="34819" name="Rectangle 3">
            <a:extLst>
              <a:ext uri="{FF2B5EF4-FFF2-40B4-BE49-F238E27FC236}">
                <a16:creationId xmlns:a16="http://schemas.microsoft.com/office/drawing/2014/main" id="{CFA2C463-C00B-9999-829A-39E745352EAF}"/>
              </a:ext>
            </a:extLst>
          </p:cNvPr>
          <p:cNvSpPr>
            <a:spLocks noGrp="1" noChangeArrowheads="1"/>
          </p:cNvSpPr>
          <p:nvPr>
            <p:ph type="body" idx="1"/>
          </p:nvPr>
        </p:nvSpPr>
        <p:spPr>
          <a:xfrm>
            <a:off x="457200" y="2593168"/>
            <a:ext cx="8229600" cy="3960032"/>
          </a:xfrm>
        </p:spPr>
        <p:txBody>
          <a:bodyPr vert="horz" lIns="91440" tIns="45720" rIns="91440" bIns="45720" rtlCol="0" anchor="t">
            <a:normAutofit/>
          </a:bodyPr>
          <a:lstStyle/>
          <a:p>
            <a:pPr>
              <a:lnSpc>
                <a:spcPct val="90000"/>
              </a:lnSpc>
            </a:pPr>
            <a:r>
              <a:rPr lang="en-US" altLang="en-US">
                <a:latin typeface="Calibri"/>
                <a:cs typeface="Calibri"/>
              </a:rPr>
              <a:t>The bash shell is one of the many shells that are available to you on the GL network.</a:t>
            </a:r>
          </a:p>
          <a:p>
            <a:pPr>
              <a:lnSpc>
                <a:spcPct val="90000"/>
              </a:lnSpc>
            </a:pPr>
            <a:r>
              <a:rPr lang="en-US" altLang="en-US">
                <a:latin typeface="Calibri"/>
                <a:cs typeface="Calibri"/>
              </a:rPr>
              <a:t>Almost any home installation of Linux defaults to the bash shell. </a:t>
            </a:r>
            <a:endParaRPr lang="en-US" altLang="en-US" b="1">
              <a:latin typeface="Calibri"/>
              <a:cs typeface="Calibri"/>
            </a:endParaRPr>
          </a:p>
          <a:p>
            <a:pPr>
              <a:lnSpc>
                <a:spcPct val="90000"/>
              </a:lnSpc>
            </a:pPr>
            <a:r>
              <a:rPr lang="en-US" altLang="en-US">
                <a:latin typeface="Calibri"/>
                <a:cs typeface="Calibri"/>
              </a:rPr>
              <a:t>bash is one the many GNU.org (</a:t>
            </a:r>
            <a:r>
              <a:rPr lang="en-US" altLang="en-US">
                <a:latin typeface="Calibri"/>
                <a:cs typeface="Calibri"/>
                <a:hlinkClick r:id="rId3"/>
              </a:rPr>
              <a:t>http://www.gnu.org</a:t>
            </a:r>
            <a:r>
              <a:rPr lang="en-US" altLang="en-US">
                <a:latin typeface="Calibri"/>
                <a:cs typeface="Calibri"/>
              </a:rPr>
              <a:t>) projects.</a:t>
            </a:r>
          </a:p>
          <a:p>
            <a:pPr>
              <a:lnSpc>
                <a:spcPct val="90000"/>
              </a:lnSpc>
            </a:pPr>
            <a:r>
              <a:rPr lang="en-US" altLang="en-US" b="1">
                <a:latin typeface="Calibri"/>
                <a:cs typeface="Calibri"/>
              </a:rPr>
              <a:t>bash manuals:</a:t>
            </a:r>
          </a:p>
          <a:p>
            <a:pPr lvl="1" indent="-283210">
              <a:lnSpc>
                <a:spcPct val="90000"/>
              </a:lnSpc>
            </a:pPr>
            <a:r>
              <a:rPr lang="en-US" altLang="en-US" sz="1800">
                <a:latin typeface="Calibri"/>
                <a:cs typeface="Calibri"/>
              </a:rPr>
              <a:t>A comprehensive online manual is provided at </a:t>
            </a:r>
            <a:r>
              <a:rPr lang="en-US" altLang="en-US" sz="1800">
                <a:latin typeface="Calibri"/>
                <a:cs typeface="Calibri"/>
                <a:hlinkClick r:id="rId4"/>
              </a:rPr>
              <a:t>http://www.gnu.org/manual/bash-2.05a/</a:t>
            </a:r>
            <a:r>
              <a:rPr lang="en-US" altLang="en-US" sz="1800">
                <a:latin typeface="Calibri"/>
                <a:cs typeface="Calibri"/>
              </a:rPr>
              <a:t>.</a:t>
            </a:r>
          </a:p>
          <a:p>
            <a:pPr lvl="1" indent="-283210">
              <a:lnSpc>
                <a:spcPct val="90000"/>
              </a:lnSpc>
            </a:pPr>
            <a:r>
              <a:rPr lang="en-US" altLang="en-US" sz="1800">
                <a:latin typeface="Calibri"/>
                <a:cs typeface="Calibri"/>
              </a:rPr>
              <a:t>Aliases - </a:t>
            </a:r>
            <a:r>
              <a:rPr lang="en-US" altLang="en-US" sz="1800">
                <a:latin typeface="Calibri"/>
                <a:cs typeface="Calibri"/>
                <a:hlinkClick r:id="rId5"/>
              </a:rPr>
              <a:t>http://www.gnu.org/manual/bash-2.05a/html_chapter/bashref_6.html#SEC77</a:t>
            </a:r>
            <a:r>
              <a:rPr lang="en-US" altLang="en-US" sz="1800">
                <a:latin typeface="Calibri"/>
                <a:cs typeface="Calibri"/>
              </a:rPr>
              <a:t> </a:t>
            </a:r>
          </a:p>
          <a:p>
            <a:pPr lvl="1" indent="-283210">
              <a:lnSpc>
                <a:spcPct val="90000"/>
              </a:lnSpc>
            </a:pPr>
            <a:r>
              <a:rPr lang="en-US" altLang="en-US" sz="1800">
                <a:latin typeface="Calibri"/>
                <a:cs typeface="Calibri"/>
              </a:rPr>
              <a:t>Controlling the Prompt - </a:t>
            </a:r>
            <a:r>
              <a:rPr lang="en-US" altLang="en-US" sz="1800">
                <a:latin typeface="Calibri"/>
                <a:cs typeface="Calibri"/>
                <a:hlinkClick r:id="rId6"/>
              </a:rPr>
              <a:t>http://www.gnu.org/manual/bash-2.05a/html_chapter/bashref_6.html#SEC81</a:t>
            </a:r>
            <a:r>
              <a:rPr lang="en-US" altLang="en-US" sz="1800">
                <a:latin typeface="Calibri"/>
                <a:cs typeface="Calibri"/>
              </a:rPr>
              <a:t> </a:t>
            </a:r>
          </a:p>
        </p:txBody>
      </p:sp>
    </p:spTree>
    <p:extLst>
      <p:ext uri="{BB962C8B-B14F-4D97-AF65-F5344CB8AC3E}">
        <p14:creationId xmlns:p14="http://schemas.microsoft.com/office/powerpoint/2010/main" val="29523660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C668C26A-276B-B5DD-9386-D459275CCDF6}"/>
              </a:ext>
            </a:extLst>
          </p:cNvPr>
          <p:cNvSpPr>
            <a:spLocks noGrp="1" noRot="1" noChangeArrowheads="1"/>
          </p:cNvSpPr>
          <p:nvPr>
            <p:ph type="title"/>
          </p:nvPr>
        </p:nvSpPr>
        <p:spPr/>
        <p:txBody>
          <a:bodyPr/>
          <a:lstStyle/>
          <a:p>
            <a:r>
              <a:rPr lang="en-US" altLang="en-US"/>
              <a:t>bash Configuration Files</a:t>
            </a:r>
          </a:p>
        </p:txBody>
      </p:sp>
      <p:sp>
        <p:nvSpPr>
          <p:cNvPr id="36867" name="Rectangle 3">
            <a:extLst>
              <a:ext uri="{FF2B5EF4-FFF2-40B4-BE49-F238E27FC236}">
                <a16:creationId xmlns:a16="http://schemas.microsoft.com/office/drawing/2014/main" id="{955EC831-2FA7-F604-15B5-3769E6A95826}"/>
              </a:ext>
            </a:extLst>
          </p:cNvPr>
          <p:cNvSpPr>
            <a:spLocks noGrp="1" noChangeArrowheads="1"/>
          </p:cNvSpPr>
          <p:nvPr>
            <p:ph type="body" idx="1"/>
          </p:nvPr>
        </p:nvSpPr>
        <p:spPr>
          <a:xfrm>
            <a:off x="457200" y="2398523"/>
            <a:ext cx="8229600" cy="5334000"/>
          </a:xfrm>
        </p:spPr>
        <p:txBody>
          <a:bodyPr vert="horz" lIns="91440" tIns="45720" rIns="91440" bIns="45720" rtlCol="0" anchor="t">
            <a:normAutofit/>
          </a:bodyPr>
          <a:lstStyle/>
          <a:p>
            <a:r>
              <a:rPr lang="en-US" altLang="en-US">
                <a:latin typeface="Calibri"/>
                <a:cs typeface="Calibri"/>
              </a:rPr>
              <a:t>bash has two different login files. </a:t>
            </a:r>
          </a:p>
          <a:p>
            <a:pPr lvl="1" indent="-283210"/>
            <a:r>
              <a:rPr lang="en-US" altLang="en-US" sz="1800" b="1">
                <a:latin typeface="Calibri"/>
                <a:cs typeface="Calibri"/>
              </a:rPr>
              <a:t>.</a:t>
            </a:r>
            <a:r>
              <a:rPr lang="en-US" altLang="en-US" sz="1800" b="1" err="1">
                <a:latin typeface="Calibri"/>
                <a:cs typeface="Calibri"/>
              </a:rPr>
              <a:t>bashrc</a:t>
            </a:r>
            <a:r>
              <a:rPr lang="en-US" altLang="en-US" sz="1800">
                <a:latin typeface="Calibri"/>
                <a:cs typeface="Calibri"/>
              </a:rPr>
              <a:t> gets read when you open a local shell on a machine</a:t>
            </a:r>
          </a:p>
          <a:p>
            <a:pPr lvl="1" indent="-283210"/>
            <a:r>
              <a:rPr lang="en-US" altLang="en-US" sz="1800" b="1">
                <a:latin typeface="Calibri"/>
                <a:cs typeface="Calibri"/>
              </a:rPr>
              <a:t>.</a:t>
            </a:r>
            <a:r>
              <a:rPr lang="en-US" altLang="en-US" sz="1800" b="1" err="1">
                <a:latin typeface="Calibri"/>
                <a:cs typeface="Calibri"/>
              </a:rPr>
              <a:t>bash_profile</a:t>
            </a:r>
            <a:r>
              <a:rPr lang="en-US" altLang="en-US" sz="1800">
                <a:latin typeface="Calibri"/>
                <a:cs typeface="Calibri"/>
              </a:rPr>
              <a:t> only gets read </a:t>
            </a:r>
            <a:r>
              <a:rPr lang="en-US" altLang="en-US" sz="1800" err="1">
                <a:latin typeface="Calibri"/>
                <a:cs typeface="Calibri"/>
              </a:rPr>
              <a:t>if</a:t>
            </a:r>
            <a:r>
              <a:rPr lang="en-US" altLang="en-US" sz="1800">
                <a:latin typeface="Calibri"/>
                <a:cs typeface="Calibri"/>
              </a:rPr>
              <a:t> and only if you login from a remote machine.  Note that </a:t>
            </a:r>
            <a:r>
              <a:rPr lang="en-US" altLang="en-US" sz="1800" b="1">
                <a:latin typeface="Calibri"/>
                <a:cs typeface="Calibri"/>
              </a:rPr>
              <a:t>.</a:t>
            </a:r>
            <a:r>
              <a:rPr lang="en-US" altLang="en-US" sz="1800" b="1" err="1">
                <a:latin typeface="Calibri"/>
                <a:cs typeface="Calibri"/>
              </a:rPr>
              <a:t>bash_profile</a:t>
            </a:r>
            <a:r>
              <a:rPr lang="en-US" altLang="en-US" sz="1800">
                <a:latin typeface="Calibri"/>
                <a:cs typeface="Calibri"/>
              </a:rPr>
              <a:t> itself reads in your </a:t>
            </a:r>
            <a:r>
              <a:rPr lang="en-US" altLang="en-US" sz="1800" b="1">
                <a:latin typeface="Calibri"/>
                <a:cs typeface="Calibri"/>
              </a:rPr>
              <a:t>.</a:t>
            </a:r>
            <a:r>
              <a:rPr lang="en-US" altLang="en-US" sz="1800" b="1" err="1">
                <a:latin typeface="Calibri"/>
                <a:cs typeface="Calibri"/>
              </a:rPr>
              <a:t>bashrc</a:t>
            </a:r>
            <a:r>
              <a:rPr lang="en-US" altLang="en-US" sz="1800">
                <a:latin typeface="Calibri"/>
                <a:cs typeface="Calibri"/>
              </a:rPr>
              <a:t> file as well.</a:t>
            </a:r>
          </a:p>
          <a:p>
            <a:endParaRPr lang="en-US" altLang="en-US">
              <a:latin typeface="Calibri"/>
              <a:cs typeface="Calibri"/>
            </a:endParaRPr>
          </a:p>
          <a:p>
            <a:r>
              <a:rPr lang="en-US" altLang="en-US">
                <a:latin typeface="Calibri"/>
                <a:cs typeface="Calibri"/>
              </a:rPr>
              <a:t>If you want aliases to be executed regardless, then you should put them in the </a:t>
            </a:r>
            <a:r>
              <a:rPr lang="en-US" altLang="en-US" b="1">
                <a:latin typeface="Calibri"/>
                <a:cs typeface="Calibri"/>
              </a:rPr>
              <a:t>.</a:t>
            </a:r>
            <a:r>
              <a:rPr lang="en-US" altLang="en-US" b="1" err="1">
                <a:latin typeface="Calibri"/>
                <a:cs typeface="Calibri"/>
              </a:rPr>
              <a:t>bashrc</a:t>
            </a:r>
            <a:r>
              <a:rPr lang="en-US" altLang="en-US">
                <a:latin typeface="Calibri"/>
                <a:cs typeface="Calibri"/>
              </a:rPr>
              <a:t> file.</a:t>
            </a:r>
          </a:p>
          <a:p>
            <a:r>
              <a:rPr lang="en-US" altLang="en-US">
                <a:latin typeface="Calibri"/>
                <a:cs typeface="Calibri"/>
              </a:rPr>
              <a:t>There are no default bash configuration files currently being provided for GL.  The two example configuration files are courtesy of Dan Hood.</a:t>
            </a:r>
          </a:p>
        </p:txBody>
      </p:sp>
    </p:spTree>
    <p:extLst>
      <p:ext uri="{BB962C8B-B14F-4D97-AF65-F5344CB8AC3E}">
        <p14:creationId xmlns:p14="http://schemas.microsoft.com/office/powerpoint/2010/main" val="32771029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a:extLst>
              <a:ext uri="{FF2B5EF4-FFF2-40B4-BE49-F238E27FC236}">
                <a16:creationId xmlns:a16="http://schemas.microsoft.com/office/drawing/2014/main" id="{95182584-9D68-4294-21BA-5BBA2DB07BEC}"/>
              </a:ext>
            </a:extLst>
          </p:cNvPr>
          <p:cNvSpPr>
            <a:spLocks noGrp="1" noChangeArrowheads="1"/>
          </p:cNvSpPr>
          <p:nvPr>
            <p:ph type="body" sz="half" idx="1"/>
          </p:nvPr>
        </p:nvSpPr>
        <p:spPr>
          <a:xfrm>
            <a:off x="457200" y="2188084"/>
            <a:ext cx="4109667" cy="4365116"/>
          </a:xfrm>
        </p:spPr>
        <p:txBody>
          <a:bodyPr vert="horz" lIns="91440" tIns="45720" rIns="91440" bIns="45720" rtlCol="0" anchor="t">
            <a:noAutofit/>
          </a:bodyPr>
          <a:lstStyle/>
          <a:p>
            <a:pPr>
              <a:lnSpc>
                <a:spcPct val="80000"/>
              </a:lnSpc>
              <a:buFont typeface="Wingdings" panose="05000000000000000000" pitchFamily="2" charset="2"/>
              <a:buNone/>
            </a:pPr>
            <a:r>
              <a:rPr lang="en-US" altLang="en-US" sz="1400" dirty="0">
                <a:latin typeface="Calibri"/>
                <a:cs typeface="Calibri"/>
              </a:rPr>
              <a:t># File: .</a:t>
            </a:r>
            <a:r>
              <a:rPr lang="en-US" altLang="en-US" sz="1400" dirty="0" err="1">
                <a:latin typeface="Calibri"/>
                <a:cs typeface="Calibri"/>
              </a:rPr>
              <a:t>bashrc</a:t>
            </a:r>
            <a:r>
              <a:rPr lang="en-US" altLang="en-US" sz="1400" dirty="0">
                <a:latin typeface="Calibri"/>
                <a:cs typeface="Calibri"/>
              </a:rPr>
              <a:t> ## Description: A default</a:t>
            </a:r>
            <a:endParaRPr lang="en-US" dirty="0"/>
          </a:p>
          <a:p>
            <a:pPr>
              <a:lnSpc>
                <a:spcPct val="80000"/>
              </a:lnSpc>
              <a:buFont typeface="Wingdings" panose="05000000000000000000" pitchFamily="2" charset="2"/>
              <a:buNone/>
            </a:pPr>
            <a:r>
              <a:rPr lang="en-US" altLang="en-US" sz="1400" dirty="0">
                <a:latin typeface="Calibri"/>
                <a:cs typeface="Calibri"/>
              </a:rPr>
              <a:t># .</a:t>
            </a:r>
            <a:r>
              <a:rPr lang="en-US" altLang="en-US" sz="1400" dirty="0" err="1">
                <a:latin typeface="Calibri"/>
                <a:cs typeface="Calibri"/>
              </a:rPr>
              <a:t>bashrc</a:t>
            </a:r>
            <a:r>
              <a:rPr lang="en-US" altLang="en-US" sz="1400" dirty="0">
                <a:latin typeface="Calibri"/>
                <a:cs typeface="Calibri"/>
              </a:rPr>
              <a:t> for GL</a:t>
            </a:r>
          </a:p>
          <a:p>
            <a:pPr>
              <a:lnSpc>
                <a:spcPct val="80000"/>
              </a:lnSpc>
              <a:buFont typeface="Wingdings" panose="05000000000000000000" pitchFamily="2" charset="2"/>
              <a:buNone/>
            </a:pPr>
            <a:r>
              <a:rPr lang="en-US" altLang="en-US" sz="1400" dirty="0">
                <a:latin typeface="Calibri"/>
                <a:cs typeface="Calibri"/>
              </a:rPr>
              <a:t>###Source global </a:t>
            </a:r>
            <a:r>
              <a:rPr lang="en-US" altLang="en-US" sz="1400" dirty="0" err="1">
                <a:latin typeface="Calibri"/>
                <a:cs typeface="Calibri"/>
              </a:rPr>
              <a:t>defs</a:t>
            </a:r>
            <a:r>
              <a:rPr lang="en-US" altLang="en-US" sz="1400" dirty="0">
                <a:latin typeface="Calibri"/>
                <a:cs typeface="Calibri"/>
              </a:rPr>
              <a:t> ###</a:t>
            </a:r>
          </a:p>
          <a:p>
            <a:pPr>
              <a:lnSpc>
                <a:spcPct val="80000"/>
              </a:lnSpc>
              <a:buFont typeface="Wingdings" panose="05000000000000000000" pitchFamily="2" charset="2"/>
              <a:buNone/>
            </a:pPr>
            <a:r>
              <a:rPr lang="en-US" altLang="en-US" sz="1400" dirty="0">
                <a:latin typeface="Calibri"/>
                <a:cs typeface="Calibri"/>
              </a:rPr>
              <a:t>if [ -f /</a:t>
            </a:r>
            <a:r>
              <a:rPr lang="en-US" altLang="en-US" sz="1400" dirty="0" err="1">
                <a:latin typeface="Calibri"/>
                <a:cs typeface="Calibri"/>
              </a:rPr>
              <a:t>etc</a:t>
            </a:r>
            <a:r>
              <a:rPr lang="en-US" altLang="en-US" sz="1400" dirty="0">
                <a:latin typeface="Calibri"/>
                <a:cs typeface="Calibri"/>
              </a:rPr>
              <a:t>/</a:t>
            </a:r>
            <a:r>
              <a:rPr lang="en-US" altLang="en-US" sz="1400" dirty="0" err="1">
                <a:latin typeface="Calibri"/>
                <a:cs typeface="Calibri"/>
              </a:rPr>
              <a:t>bashrc</a:t>
            </a:r>
            <a:r>
              <a:rPr lang="en-US" altLang="en-US" sz="1400" dirty="0">
                <a:latin typeface="Calibri"/>
                <a:cs typeface="Calibri"/>
              </a:rPr>
              <a:t> ]; then</a:t>
            </a:r>
          </a:p>
          <a:p>
            <a:pPr>
              <a:lnSpc>
                <a:spcPct val="80000"/>
              </a:lnSpc>
              <a:buFont typeface="Wingdings" panose="05000000000000000000" pitchFamily="2" charset="2"/>
              <a:buNone/>
            </a:pPr>
            <a:r>
              <a:rPr lang="en-US" altLang="en-US" sz="1400" dirty="0">
                <a:latin typeface="Calibri"/>
                <a:cs typeface="Calibri"/>
              </a:rPr>
              <a:t>	. /</a:t>
            </a:r>
            <a:r>
              <a:rPr lang="en-US" altLang="en-US" sz="1400" dirty="0" err="1">
                <a:latin typeface="Calibri"/>
                <a:cs typeface="Calibri"/>
              </a:rPr>
              <a:t>etc</a:t>
            </a:r>
            <a:r>
              <a:rPr lang="en-US" altLang="en-US" sz="1400" dirty="0">
                <a:latin typeface="Calibri"/>
                <a:cs typeface="Calibri"/>
              </a:rPr>
              <a:t>/</a:t>
            </a:r>
            <a:r>
              <a:rPr lang="en-US" altLang="en-US" sz="1400" dirty="0" err="1">
                <a:latin typeface="Calibri"/>
                <a:cs typeface="Calibri"/>
              </a:rPr>
              <a:t>bashrc</a:t>
            </a:r>
            <a:endParaRPr lang="en-US" altLang="en-US" sz="1400" dirty="0">
              <a:latin typeface="Calibri"/>
              <a:cs typeface="Calibri"/>
            </a:endParaRPr>
          </a:p>
          <a:p>
            <a:pPr>
              <a:lnSpc>
                <a:spcPct val="80000"/>
              </a:lnSpc>
              <a:buFont typeface="Wingdings" panose="05000000000000000000" pitchFamily="2" charset="2"/>
              <a:buNone/>
            </a:pPr>
            <a:r>
              <a:rPr lang="en-US" altLang="en-US" sz="1400" dirty="0">
                <a:latin typeface="Calibri"/>
                <a:cs typeface="Calibri"/>
              </a:rPr>
              <a:t>fi</a:t>
            </a:r>
          </a:p>
          <a:p>
            <a:pPr>
              <a:lnSpc>
                <a:spcPct val="80000"/>
              </a:lnSpc>
              <a:buFont typeface="Wingdings" panose="05000000000000000000" pitchFamily="2" charset="2"/>
              <a:buNone/>
            </a:pPr>
            <a:r>
              <a:rPr lang="en-US" altLang="en-US" sz="1400" dirty="0">
                <a:latin typeface="Calibri"/>
                <a:cs typeface="Calibri"/>
              </a:rPr>
              <a:t>###set the prompt ###</a:t>
            </a:r>
          </a:p>
          <a:p>
            <a:pPr>
              <a:lnSpc>
                <a:spcPct val="80000"/>
              </a:lnSpc>
              <a:buFont typeface="Wingdings" panose="05000000000000000000" pitchFamily="2" charset="2"/>
              <a:buNone/>
            </a:pPr>
            <a:r>
              <a:rPr lang="en-US" altLang="en-US" sz="1400" dirty="0">
                <a:latin typeface="Calibri"/>
                <a:cs typeface="Calibri"/>
              </a:rPr>
              <a:t># uncomment out only one this is hostname and time</a:t>
            </a:r>
          </a:p>
          <a:p>
            <a:pPr>
              <a:lnSpc>
                <a:spcPct val="80000"/>
              </a:lnSpc>
              <a:buFont typeface="Wingdings" panose="05000000000000000000" pitchFamily="2" charset="2"/>
              <a:buNone/>
            </a:pPr>
            <a:r>
              <a:rPr lang="en-US" altLang="en-US" sz="1400" dirty="0">
                <a:latin typeface="Calibri"/>
                <a:cs typeface="Calibri"/>
              </a:rPr>
              <a:t>PS1="\h-(\@): "</a:t>
            </a:r>
          </a:p>
          <a:p>
            <a:pPr>
              <a:lnSpc>
                <a:spcPct val="80000"/>
              </a:lnSpc>
              <a:buNone/>
            </a:pPr>
            <a:r>
              <a:rPr lang="en-US" altLang="en-US" sz="1400" dirty="0">
                <a:latin typeface="Calibri"/>
                <a:cs typeface="Calibri"/>
              </a:rPr>
              <a:t># this is hostname and  history number</a:t>
            </a:r>
          </a:p>
          <a:p>
            <a:pPr>
              <a:lnSpc>
                <a:spcPct val="80000"/>
              </a:lnSpc>
              <a:buFont typeface="Wingdings" panose="05000000000000000000" pitchFamily="2" charset="2"/>
              <a:buNone/>
            </a:pPr>
            <a:r>
              <a:rPr lang="en-US" altLang="en-US" sz="1400" dirty="0">
                <a:latin typeface="Calibri"/>
                <a:cs typeface="Calibri"/>
              </a:rPr>
              <a:t>#PS1="\h-(\!)# "</a:t>
            </a:r>
          </a:p>
          <a:p>
            <a:pPr>
              <a:lnSpc>
                <a:spcPct val="80000"/>
              </a:lnSpc>
              <a:buNone/>
            </a:pPr>
            <a:r>
              <a:rPr lang="en-US" altLang="en-US" sz="1400" dirty="0">
                <a:latin typeface="Calibri"/>
                <a:cs typeface="Calibri"/>
              </a:rPr>
              <a:t># this is hostname and  working directory</a:t>
            </a:r>
          </a:p>
          <a:p>
            <a:pPr>
              <a:lnSpc>
                <a:spcPct val="80000"/>
              </a:lnSpc>
              <a:buFont typeface="Wingdings" panose="05000000000000000000" pitchFamily="2" charset="2"/>
              <a:buNone/>
            </a:pPr>
            <a:r>
              <a:rPr lang="en-US" altLang="en-US" sz="1400" dirty="0">
                <a:latin typeface="Calibri"/>
                <a:cs typeface="Calibri"/>
              </a:rPr>
              <a:t>#PS1="\h-(\w)# "</a:t>
            </a:r>
          </a:p>
          <a:p>
            <a:pPr>
              <a:lnSpc>
                <a:spcPct val="80000"/>
              </a:lnSpc>
              <a:buNone/>
            </a:pPr>
            <a:r>
              <a:rPr lang="en-US" altLang="en-US" sz="1400" dirty="0">
                <a:latin typeface="Calibri"/>
                <a:cs typeface="Calibri"/>
              </a:rPr>
              <a:t># this is hostname and shortened working directory</a:t>
            </a:r>
          </a:p>
          <a:p>
            <a:pPr>
              <a:lnSpc>
                <a:spcPct val="80000"/>
              </a:lnSpc>
              <a:buFont typeface="Wingdings" panose="05000000000000000000" pitchFamily="2" charset="2"/>
              <a:buNone/>
            </a:pPr>
            <a:r>
              <a:rPr lang="en-US" altLang="en-US" sz="1400" dirty="0">
                <a:latin typeface="Calibri"/>
                <a:cs typeface="Calibri"/>
              </a:rPr>
              <a:t>#PS1="\h-(\W)# "</a:t>
            </a:r>
          </a:p>
          <a:p>
            <a:pPr>
              <a:lnSpc>
                <a:spcPct val="80000"/>
              </a:lnSpc>
              <a:buFont typeface="Wingdings" panose="05000000000000000000" pitchFamily="2" charset="2"/>
              <a:buNone/>
            </a:pPr>
            <a:endParaRPr lang="en-US" altLang="en-US" sz="1400">
              <a:latin typeface="Calibri"/>
              <a:cs typeface="Calibri"/>
            </a:endParaRPr>
          </a:p>
          <a:p>
            <a:pPr>
              <a:lnSpc>
                <a:spcPct val="80000"/>
              </a:lnSpc>
              <a:buFont typeface="Wingdings" panose="05000000000000000000" pitchFamily="2" charset="2"/>
              <a:buNone/>
            </a:pPr>
            <a:endParaRPr lang="en-US" altLang="en-US" sz="1400">
              <a:latin typeface="Calibri"/>
              <a:cs typeface="Calibri"/>
            </a:endParaRPr>
          </a:p>
        </p:txBody>
      </p:sp>
      <p:sp>
        <p:nvSpPr>
          <p:cNvPr id="37893" name="Rectangle 5">
            <a:extLst>
              <a:ext uri="{FF2B5EF4-FFF2-40B4-BE49-F238E27FC236}">
                <a16:creationId xmlns:a16="http://schemas.microsoft.com/office/drawing/2014/main" id="{E1F9FC3F-AA30-E71B-5E39-E1615D3AA44E}"/>
              </a:ext>
            </a:extLst>
          </p:cNvPr>
          <p:cNvSpPr>
            <a:spLocks noGrp="1" noChangeArrowheads="1"/>
          </p:cNvSpPr>
          <p:nvPr>
            <p:ph type="body" sz="half" idx="2"/>
          </p:nvPr>
        </p:nvSpPr>
        <p:spPr>
          <a:xfrm>
            <a:off x="4577133" y="2306530"/>
            <a:ext cx="4109667" cy="4246670"/>
          </a:xfrm>
        </p:spPr>
        <p:txBody>
          <a:bodyPr vert="horz" lIns="91440" tIns="45720" rIns="91440" bIns="45720" rtlCol="0" anchor="t">
            <a:normAutofit fontScale="92500" lnSpcReduction="10000"/>
          </a:bodyPr>
          <a:lstStyle/>
          <a:p>
            <a:pPr>
              <a:lnSpc>
                <a:spcPct val="80000"/>
              </a:lnSpc>
              <a:buFont typeface="Wingdings" panose="05000000000000000000" pitchFamily="2" charset="2"/>
              <a:buNone/>
            </a:pPr>
            <a:r>
              <a:rPr lang="en-US" altLang="en-US" sz="1400" dirty="0">
                <a:latin typeface="Calibri"/>
                <a:cs typeface="Courier New"/>
              </a:rPr>
              <a:t>### path manipulation ###</a:t>
            </a:r>
          </a:p>
          <a:p>
            <a:pPr>
              <a:lnSpc>
                <a:spcPct val="80000"/>
              </a:lnSpc>
              <a:buFont typeface="Wingdings" panose="05000000000000000000" pitchFamily="2" charset="2"/>
              <a:buNone/>
            </a:pPr>
            <a:r>
              <a:rPr lang="en-US" altLang="en-US" sz="1400" dirty="0">
                <a:latin typeface="Calibri"/>
                <a:cs typeface="Courier New"/>
              </a:rPr>
              <a:t># add ~/bin to the path,</a:t>
            </a:r>
          </a:p>
          <a:p>
            <a:pPr>
              <a:lnSpc>
                <a:spcPct val="80000"/>
              </a:lnSpc>
              <a:buFont typeface="Wingdings" panose="05000000000000000000" pitchFamily="2" charset="2"/>
              <a:buNone/>
            </a:pPr>
            <a:r>
              <a:rPr lang="en-US" altLang="en-US" sz="1400" dirty="0">
                <a:latin typeface="Calibri"/>
                <a:cs typeface="Courier New"/>
              </a:rPr>
              <a:t># </a:t>
            </a:r>
            <a:r>
              <a:rPr lang="en-US" altLang="en-US" sz="1400" dirty="0" err="1">
                <a:latin typeface="Calibri"/>
                <a:cs typeface="Courier New"/>
              </a:rPr>
              <a:t>cwd</a:t>
            </a:r>
            <a:r>
              <a:rPr lang="en-US" altLang="en-US" sz="1400" dirty="0">
                <a:latin typeface="Calibri"/>
                <a:cs typeface="Courier New"/>
              </a:rPr>
              <a:t> as well</a:t>
            </a:r>
          </a:p>
          <a:p>
            <a:pPr>
              <a:lnSpc>
                <a:spcPct val="80000"/>
              </a:lnSpc>
              <a:buFont typeface="Wingdings" panose="05000000000000000000" pitchFamily="2" charset="2"/>
              <a:buNone/>
            </a:pPr>
            <a:r>
              <a:rPr lang="en-US" altLang="en-US" sz="1400" dirty="0">
                <a:latin typeface="Calibri"/>
                <a:cs typeface="Courier New"/>
              </a:rPr>
              <a:t>PATH="$PATH:$HOME/bin:./“</a:t>
            </a:r>
          </a:p>
          <a:p>
            <a:pPr>
              <a:lnSpc>
                <a:spcPct val="80000"/>
              </a:lnSpc>
              <a:buFont typeface="Wingdings" panose="05000000000000000000" pitchFamily="2" charset="2"/>
              <a:buNone/>
            </a:pPr>
            <a:endParaRPr lang="en-US" altLang="en-US" sz="1400">
              <a:latin typeface="Calibri"/>
              <a:cs typeface="Courier New"/>
            </a:endParaRPr>
          </a:p>
          <a:p>
            <a:pPr>
              <a:lnSpc>
                <a:spcPct val="80000"/>
              </a:lnSpc>
              <a:buFont typeface="Wingdings" panose="05000000000000000000" pitchFamily="2" charset="2"/>
              <a:buNone/>
            </a:pPr>
            <a:r>
              <a:rPr lang="en-US" altLang="en-US" sz="1400" dirty="0">
                <a:latin typeface="Calibri"/>
                <a:cs typeface="Courier New"/>
              </a:rPr>
              <a:t>### env variables ###</a:t>
            </a:r>
          </a:p>
          <a:p>
            <a:pPr>
              <a:lnSpc>
                <a:spcPct val="80000"/>
              </a:lnSpc>
              <a:buNone/>
            </a:pPr>
            <a:r>
              <a:rPr lang="en-US" altLang="en-US" sz="1400" dirty="0">
                <a:latin typeface="Calibri"/>
                <a:cs typeface="Courier New"/>
              </a:rPr>
              <a:t># make sure that you </a:t>
            </a:r>
          </a:p>
          <a:p>
            <a:pPr>
              <a:lnSpc>
                <a:spcPct val="80000"/>
              </a:lnSpc>
              <a:buFont typeface="Wingdings" panose="05000000000000000000" pitchFamily="2" charset="2"/>
              <a:buNone/>
            </a:pPr>
            <a:r>
              <a:rPr lang="en-US" altLang="en-US" sz="1400" dirty="0">
                <a:latin typeface="Calibri"/>
                <a:cs typeface="Courier New"/>
              </a:rPr>
              <a:t># change this to your </a:t>
            </a:r>
          </a:p>
          <a:p>
            <a:pPr>
              <a:lnSpc>
                <a:spcPct val="80000"/>
              </a:lnSpc>
              <a:buNone/>
            </a:pPr>
            <a:r>
              <a:rPr lang="en-US" altLang="en-US" sz="1400" dirty="0">
                <a:latin typeface="Calibri"/>
                <a:cs typeface="Courier New"/>
              </a:rPr>
              <a:t># username </a:t>
            </a:r>
          </a:p>
          <a:p>
            <a:pPr>
              <a:lnSpc>
                <a:spcPct val="80000"/>
              </a:lnSpc>
              <a:buFont typeface="Wingdings" panose="05000000000000000000" pitchFamily="2" charset="2"/>
              <a:buNone/>
            </a:pPr>
            <a:r>
              <a:rPr lang="en-US" altLang="en-US" sz="1400" dirty="0">
                <a:latin typeface="Calibri"/>
                <a:cs typeface="Courier New"/>
              </a:rPr>
              <a:t>MAIL="/</a:t>
            </a:r>
            <a:r>
              <a:rPr lang="en-US" altLang="en-US" sz="1400" dirty="0" err="1">
                <a:latin typeface="Calibri"/>
                <a:cs typeface="Courier New"/>
              </a:rPr>
              <a:t>afs</a:t>
            </a:r>
            <a:r>
              <a:rPr lang="en-US" altLang="en-US" sz="1400" dirty="0">
                <a:latin typeface="Calibri"/>
                <a:cs typeface="Courier New"/>
              </a:rPr>
              <a:t>/umbc.edu/users/u/s/username/Mail/inbox“</a:t>
            </a:r>
          </a:p>
          <a:p>
            <a:pPr>
              <a:lnSpc>
                <a:spcPct val="80000"/>
              </a:lnSpc>
              <a:buFont typeface="Wingdings" panose="05000000000000000000" pitchFamily="2" charset="2"/>
              <a:buNone/>
            </a:pPr>
            <a:r>
              <a:rPr lang="en-US" altLang="en-US" sz="1400" dirty="0">
                <a:latin typeface="Calibri"/>
                <a:cs typeface="Courier New"/>
              </a:rPr>
              <a:t>export PATH</a:t>
            </a:r>
          </a:p>
          <a:p>
            <a:pPr>
              <a:lnSpc>
                <a:spcPct val="80000"/>
              </a:lnSpc>
              <a:buFont typeface="Wingdings" panose="05000000000000000000" pitchFamily="2" charset="2"/>
              <a:buNone/>
            </a:pPr>
            <a:r>
              <a:rPr lang="en-US" altLang="en-US" sz="1400" dirty="0">
                <a:latin typeface="Calibri"/>
                <a:cs typeface="Courier New"/>
              </a:rPr>
              <a:t>unset USERNAME</a:t>
            </a:r>
          </a:p>
          <a:p>
            <a:pPr>
              <a:lnSpc>
                <a:spcPct val="80000"/>
              </a:lnSpc>
              <a:buFont typeface="Wingdings" panose="05000000000000000000" pitchFamily="2" charset="2"/>
              <a:buNone/>
            </a:pPr>
            <a:endParaRPr lang="en-US" altLang="en-US" sz="1400">
              <a:latin typeface="Calibri"/>
              <a:cs typeface="Courier New"/>
            </a:endParaRPr>
          </a:p>
          <a:p>
            <a:pPr>
              <a:lnSpc>
                <a:spcPct val="80000"/>
              </a:lnSpc>
              <a:buNone/>
            </a:pPr>
            <a:r>
              <a:rPr lang="en-US" altLang="en-US" sz="1400" dirty="0">
                <a:latin typeface="Calibri"/>
                <a:cs typeface="Courier New"/>
              </a:rPr>
              <a:t>### User-specific aliases </a:t>
            </a:r>
          </a:p>
          <a:p>
            <a:pPr>
              <a:lnSpc>
                <a:spcPct val="80000"/>
              </a:lnSpc>
              <a:buFont typeface="Wingdings" panose="05000000000000000000" pitchFamily="2" charset="2"/>
              <a:buNone/>
            </a:pPr>
            <a:r>
              <a:rPr lang="en-US" altLang="en-US" sz="1400" dirty="0">
                <a:latin typeface="Calibri"/>
                <a:cs typeface="Courier New"/>
              </a:rPr>
              <a:t>### and functions ###</a:t>
            </a:r>
          </a:p>
          <a:p>
            <a:pPr>
              <a:lnSpc>
                <a:spcPct val="80000"/>
              </a:lnSpc>
              <a:buNone/>
            </a:pPr>
            <a:r>
              <a:rPr lang="en-US" altLang="en-US" sz="1400" dirty="0">
                <a:latin typeface="Calibri"/>
                <a:cs typeface="Courier New"/>
              </a:rPr>
              <a:t>alias rm="rm -</a:t>
            </a:r>
            <a:r>
              <a:rPr lang="en-US" altLang="en-US" sz="1400" dirty="0" err="1">
                <a:latin typeface="Calibri"/>
                <a:cs typeface="Courier New"/>
              </a:rPr>
              <a:t>i</a:t>
            </a:r>
            <a:r>
              <a:rPr lang="en-US" altLang="en-US" sz="1400" dirty="0">
                <a:latin typeface="Calibri"/>
                <a:cs typeface="Courier New"/>
              </a:rPr>
              <a:t>"</a:t>
            </a:r>
            <a:r>
              <a:rPr lang="en-US" altLang="en-US" sz="1400" dirty="0">
                <a:latin typeface="Calibri"/>
                <a:cs typeface="Calibri"/>
              </a:rPr>
              <a:t> </a:t>
            </a:r>
          </a:p>
          <a:p>
            <a:pPr>
              <a:lnSpc>
                <a:spcPct val="80000"/>
              </a:lnSpc>
            </a:pPr>
            <a:endParaRPr lang="en-US" altLang="en-US" sz="1400">
              <a:latin typeface="Calibri"/>
              <a:cs typeface="Calibri"/>
            </a:endParaRPr>
          </a:p>
        </p:txBody>
      </p:sp>
    </p:spTree>
    <p:extLst>
      <p:ext uri="{BB962C8B-B14F-4D97-AF65-F5344CB8AC3E}">
        <p14:creationId xmlns:p14="http://schemas.microsoft.com/office/powerpoint/2010/main" val="21434682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a:extLst>
              <a:ext uri="{FF2B5EF4-FFF2-40B4-BE49-F238E27FC236}">
                <a16:creationId xmlns:a16="http://schemas.microsoft.com/office/drawing/2014/main" id="{DCC2DF94-D073-DD2A-7BA8-B71605936ACC}"/>
              </a:ext>
            </a:extLst>
          </p:cNvPr>
          <p:cNvSpPr>
            <a:spLocks noGrp="1" noChangeArrowheads="1"/>
          </p:cNvSpPr>
          <p:nvPr>
            <p:ph type="body" idx="1"/>
          </p:nvPr>
        </p:nvSpPr>
        <p:spPr>
          <a:xfrm>
            <a:off x="457200" y="2687530"/>
            <a:ext cx="8229600" cy="3438633"/>
          </a:xfrm>
        </p:spPr>
        <p:txBody>
          <a:bodyPr/>
          <a:lstStyle/>
          <a:p>
            <a:pPr>
              <a:buFont typeface="Wingdings" panose="05000000000000000000" pitchFamily="2" charset="2"/>
              <a:buNone/>
            </a:pPr>
            <a:r>
              <a:rPr lang="en-US" altLang="en-US">
                <a:latin typeface="Courier New" panose="02070309020205020404" pitchFamily="49" charset="0"/>
              </a:rPr>
              <a:t># File:  .bash_profile</a:t>
            </a:r>
          </a:p>
          <a:p>
            <a:pPr>
              <a:buFont typeface="Wingdings" panose="05000000000000000000" pitchFamily="2" charset="2"/>
              <a:buNone/>
            </a:pPr>
            <a:r>
              <a:rPr lang="en-US" altLang="en-US">
                <a:latin typeface="Courier New" panose="02070309020205020404" pitchFamily="49" charset="0"/>
              </a:rPr>
              <a:t># Get the aliases and functions</a:t>
            </a:r>
          </a:p>
          <a:p>
            <a:pPr>
              <a:buFont typeface="Wingdings" panose="05000000000000000000" pitchFamily="2" charset="2"/>
              <a:buNone/>
            </a:pPr>
            <a:r>
              <a:rPr lang="en-US" altLang="en-US">
                <a:latin typeface="Courier New" panose="02070309020205020404" pitchFamily="49" charset="0"/>
              </a:rPr>
              <a:t># Get whatever is in your </a:t>
            </a:r>
          </a:p>
          <a:p>
            <a:pPr>
              <a:buFont typeface="Wingdings" panose="05000000000000000000" pitchFamily="2" charset="2"/>
              <a:buNone/>
            </a:pPr>
            <a:r>
              <a:rPr lang="en-US" altLang="en-US">
                <a:latin typeface="Courier New" panose="02070309020205020404" pitchFamily="49" charset="0"/>
              </a:rPr>
              <a:t># .bashrc config file</a:t>
            </a:r>
          </a:p>
          <a:p>
            <a:pPr>
              <a:buFont typeface="Wingdings" panose="05000000000000000000" pitchFamily="2" charset="2"/>
              <a:buNone/>
            </a:pPr>
            <a:r>
              <a:rPr lang="en-US" altLang="en-US">
                <a:latin typeface="Courier New" panose="02070309020205020404" pitchFamily="49" charset="0"/>
              </a:rPr>
              <a:t>if [ -f ~/.bashrc ]; then </a:t>
            </a:r>
          </a:p>
          <a:p>
            <a:pPr>
              <a:buFont typeface="Wingdings" panose="05000000000000000000" pitchFamily="2" charset="2"/>
              <a:buNone/>
            </a:pPr>
            <a:r>
              <a:rPr lang="en-US" altLang="en-US">
                <a:latin typeface="Courier New" panose="02070309020205020404" pitchFamily="49" charset="0"/>
              </a:rPr>
              <a:t>	. ~/.bashrc</a:t>
            </a:r>
          </a:p>
          <a:p>
            <a:pPr>
              <a:buFont typeface="Wingdings" panose="05000000000000000000" pitchFamily="2" charset="2"/>
              <a:buNone/>
            </a:pPr>
            <a:r>
              <a:rPr lang="en-US" altLang="en-US">
                <a:latin typeface="Courier New" panose="02070309020205020404" pitchFamily="49" charset="0"/>
              </a:rPr>
              <a:t>fi </a:t>
            </a:r>
          </a:p>
          <a:p>
            <a:endParaRPr lang="en-US" altLang="en-US">
              <a:latin typeface="Courier New" panose="02070309020205020404" pitchFamily="49" charset="0"/>
            </a:endParaRPr>
          </a:p>
        </p:txBody>
      </p:sp>
    </p:spTree>
    <p:extLst>
      <p:ext uri="{BB962C8B-B14F-4D97-AF65-F5344CB8AC3E}">
        <p14:creationId xmlns:p14="http://schemas.microsoft.com/office/powerpoint/2010/main" val="1132800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09CD755-0EB3-6585-E2B5-15328DDB233B}"/>
              </a:ext>
            </a:extLst>
          </p:cNvPr>
          <p:cNvSpPr>
            <a:spLocks noGrp="1" noRot="1" noChangeArrowheads="1"/>
          </p:cNvSpPr>
          <p:nvPr>
            <p:ph type="title"/>
          </p:nvPr>
        </p:nvSpPr>
        <p:spPr/>
        <p:txBody>
          <a:bodyPr/>
          <a:lstStyle/>
          <a:p>
            <a:r>
              <a:rPr lang="en-US" altLang="en-US"/>
              <a:t>Flavors of UNIX</a:t>
            </a:r>
          </a:p>
        </p:txBody>
      </p:sp>
      <p:sp>
        <p:nvSpPr>
          <p:cNvPr id="7171" name="Rectangle 3">
            <a:extLst>
              <a:ext uri="{FF2B5EF4-FFF2-40B4-BE49-F238E27FC236}">
                <a16:creationId xmlns:a16="http://schemas.microsoft.com/office/drawing/2014/main" id="{B15F0491-9558-7F1D-E2EB-08932E4F6E9A}"/>
              </a:ext>
            </a:extLst>
          </p:cNvPr>
          <p:cNvSpPr>
            <a:spLocks noGrp="1" noChangeArrowheads="1"/>
          </p:cNvSpPr>
          <p:nvPr>
            <p:ph idx="1"/>
          </p:nvPr>
        </p:nvSpPr>
        <p:spPr>
          <a:xfrm>
            <a:off x="-270" y="2086484"/>
            <a:ext cx="9389309" cy="4774279"/>
          </a:xfrm>
        </p:spPr>
        <p:txBody>
          <a:bodyPr vert="horz" lIns="91440" tIns="45720" rIns="91440" bIns="45720" rtlCol="0" anchor="t">
            <a:noAutofit/>
          </a:bodyPr>
          <a:lstStyle/>
          <a:p>
            <a:pPr>
              <a:lnSpc>
                <a:spcPct val="80000"/>
              </a:lnSpc>
            </a:pPr>
            <a:r>
              <a:rPr lang="en-US" altLang="en-US" sz="1200">
                <a:latin typeface="Calibri"/>
                <a:cs typeface="Calibri"/>
              </a:rPr>
              <a:t>These can be grouped into two categories:</a:t>
            </a:r>
            <a:r>
              <a:rPr lang="en-US" altLang="en-US" sz="1200" b="1">
                <a:latin typeface="Calibri"/>
                <a:cs typeface="Calibri"/>
              </a:rPr>
              <a:t>  Open Source </a:t>
            </a:r>
            <a:r>
              <a:rPr lang="en-US" altLang="en-US" sz="1200">
                <a:latin typeface="Calibri"/>
                <a:cs typeface="Calibri"/>
              </a:rPr>
              <a:t>and </a:t>
            </a:r>
            <a:r>
              <a:rPr lang="en-US" altLang="en-US" sz="1200" b="1">
                <a:latin typeface="Calibri"/>
                <a:cs typeface="Calibri"/>
              </a:rPr>
              <a:t>Proprietary</a:t>
            </a:r>
          </a:p>
          <a:p>
            <a:pPr>
              <a:lnSpc>
                <a:spcPct val="80000"/>
              </a:lnSpc>
            </a:pPr>
            <a:r>
              <a:rPr lang="en-US" altLang="en-US" sz="1200" b="1">
                <a:latin typeface="Calibri"/>
                <a:cs typeface="Calibri"/>
              </a:rPr>
              <a:t>Proprietary:</a:t>
            </a:r>
            <a:r>
              <a:rPr lang="en-US" altLang="en-US" sz="1200">
                <a:latin typeface="Calibri"/>
                <a:cs typeface="Calibri"/>
              </a:rPr>
              <a:t>  (redistribution and modification prohibited or restricted; not free)</a:t>
            </a:r>
          </a:p>
          <a:p>
            <a:pPr lvl="1" indent="-283210">
              <a:lnSpc>
                <a:spcPct val="80000"/>
              </a:lnSpc>
            </a:pPr>
            <a:r>
              <a:rPr lang="en-US" altLang="en-US" sz="1200">
                <a:latin typeface="Calibri"/>
                <a:cs typeface="Calibri"/>
                <a:hlinkClick r:id="rId3">
                  <a:extLst>
                    <a:ext uri="{A12FA001-AC4F-418D-AE19-62706E023703}">
                      <ahyp:hlinkClr xmlns:ahyp="http://schemas.microsoft.com/office/drawing/2018/hyperlinkcolor" val="tx"/>
                    </a:ext>
                  </a:extLst>
                </a:hlinkClick>
              </a:rPr>
              <a:t>Solaris</a:t>
            </a:r>
            <a:r>
              <a:rPr lang="en-US" altLang="en-US" sz="1200">
                <a:latin typeface="Calibri"/>
                <a:cs typeface="Calibri"/>
              </a:rPr>
              <a:t> - Access to a Solaris UNIX server (solaris.gl.umbc.edu) via SSH access. </a:t>
            </a:r>
          </a:p>
          <a:p>
            <a:pPr lvl="1" indent="-283210">
              <a:lnSpc>
                <a:spcPct val="80000"/>
              </a:lnSpc>
            </a:pPr>
            <a:r>
              <a:rPr lang="en-US" altLang="en-US" sz="1200">
                <a:latin typeface="Calibri"/>
                <a:cs typeface="Calibri"/>
                <a:hlinkClick r:id="rId4">
                  <a:extLst>
                    <a:ext uri="{A12FA001-AC4F-418D-AE19-62706E023703}">
                      <ahyp:hlinkClr xmlns:ahyp="http://schemas.microsoft.com/office/drawing/2018/hyperlinkcolor" val="tx"/>
                    </a:ext>
                  </a:extLst>
                </a:hlinkClick>
              </a:rPr>
              <a:t>IRIX</a:t>
            </a:r>
            <a:r>
              <a:rPr lang="en-US" altLang="en-US" sz="1200">
                <a:latin typeface="Calibri"/>
                <a:cs typeface="Calibri"/>
              </a:rPr>
              <a:t> - There are a couple of IRIX machines in the basement of the library, as well as server access (irix.gl.umbc.edu) via SSH access. </a:t>
            </a:r>
          </a:p>
          <a:p>
            <a:pPr lvl="1" indent="-283210">
              <a:lnSpc>
                <a:spcPct val="80000"/>
              </a:lnSpc>
            </a:pPr>
            <a:r>
              <a:rPr lang="en-US" altLang="en-US" sz="1200">
                <a:latin typeface="Calibri"/>
                <a:cs typeface="Calibri"/>
                <a:hlinkClick r:id="rId5">
                  <a:extLst>
                    <a:ext uri="{A12FA001-AC4F-418D-AE19-62706E023703}">
                      <ahyp:hlinkClr xmlns:ahyp="http://schemas.microsoft.com/office/drawing/2018/hyperlinkcolor" val="tx"/>
                    </a:ext>
                  </a:extLst>
                </a:hlinkClick>
              </a:rPr>
              <a:t>Mac OS X</a:t>
            </a:r>
            <a:r>
              <a:rPr lang="en-US" altLang="en-US" sz="1200">
                <a:latin typeface="Calibri"/>
                <a:cs typeface="Calibri"/>
              </a:rPr>
              <a:t> - no access currently available at UMBC. </a:t>
            </a:r>
          </a:p>
          <a:p>
            <a:pPr lvl="1" indent="-283210">
              <a:lnSpc>
                <a:spcPct val="80000"/>
              </a:lnSpc>
            </a:pPr>
            <a:r>
              <a:rPr lang="en-US" altLang="en-US" sz="1200">
                <a:latin typeface="Calibri"/>
                <a:cs typeface="Calibri"/>
              </a:rPr>
              <a:t>and many others... </a:t>
            </a:r>
          </a:p>
          <a:p>
            <a:pPr>
              <a:lnSpc>
                <a:spcPct val="80000"/>
              </a:lnSpc>
            </a:pPr>
            <a:r>
              <a:rPr lang="en-US" altLang="en-US" sz="1200" b="1">
                <a:latin typeface="Calibri"/>
                <a:cs typeface="Calibri"/>
              </a:rPr>
              <a:t>Open Source:  </a:t>
            </a:r>
            <a:r>
              <a:rPr lang="en-US" altLang="en-US" sz="1200">
                <a:latin typeface="Calibri"/>
                <a:cs typeface="Calibri"/>
              </a:rPr>
              <a:t>(source code is readily available and free to modify)</a:t>
            </a:r>
          </a:p>
          <a:p>
            <a:pPr lvl="1" indent="-283210">
              <a:lnSpc>
                <a:spcPct val="80000"/>
              </a:lnSpc>
            </a:pPr>
            <a:r>
              <a:rPr lang="en-US" altLang="en-US" sz="1200">
                <a:latin typeface="Calibri"/>
                <a:cs typeface="Calibri"/>
                <a:hlinkClick r:id="rId6">
                  <a:extLst>
                    <a:ext uri="{A12FA001-AC4F-418D-AE19-62706E023703}">
                      <ahyp:hlinkClr xmlns:ahyp="http://schemas.microsoft.com/office/drawing/2018/hyperlinkcolor" val="tx"/>
                    </a:ext>
                  </a:extLst>
                </a:hlinkClick>
              </a:rPr>
              <a:t>FreeBSD</a:t>
            </a:r>
            <a:r>
              <a:rPr lang="en-US" altLang="en-US" sz="1200">
                <a:latin typeface="Calibri"/>
                <a:cs typeface="Calibri"/>
              </a:rPr>
              <a:t> - no access currently available at UMBC. </a:t>
            </a:r>
          </a:p>
          <a:p>
            <a:pPr lvl="1" indent="-283210">
              <a:lnSpc>
                <a:spcPct val="80000"/>
              </a:lnSpc>
            </a:pPr>
            <a:r>
              <a:rPr lang="en-US" altLang="en-US" sz="1200">
                <a:latin typeface="Calibri"/>
                <a:cs typeface="Calibri"/>
              </a:rPr>
              <a:t>Linux Distributions - access is available in the form of dual-boot PCs scattered throughout the Engineering building. There are also several Linux servers (linux.gl.umbc.edu) through which access is available.</a:t>
            </a:r>
          </a:p>
          <a:p>
            <a:pPr lvl="2">
              <a:lnSpc>
                <a:spcPct val="80000"/>
              </a:lnSpc>
            </a:pPr>
            <a:r>
              <a:rPr lang="en-US" altLang="en-US" sz="1200">
                <a:latin typeface="Calibri"/>
                <a:cs typeface="Calibri"/>
                <a:hlinkClick r:id="rId7"/>
              </a:rPr>
              <a:t>RedHat</a:t>
            </a:r>
            <a:r>
              <a:rPr lang="en-US" altLang="en-US" sz="1200">
                <a:latin typeface="Calibri"/>
                <a:cs typeface="Calibri"/>
              </a:rPr>
              <a:t> (used by UMBC) and the </a:t>
            </a:r>
            <a:r>
              <a:rPr lang="en-US" altLang="en-US" sz="1200">
                <a:latin typeface="Calibri"/>
                <a:cs typeface="Calibri"/>
                <a:hlinkClick r:id="rId8"/>
              </a:rPr>
              <a:t>Fedora Project</a:t>
            </a:r>
            <a:r>
              <a:rPr lang="en-US" altLang="en-US" sz="1200">
                <a:latin typeface="Calibri"/>
                <a:cs typeface="Calibri"/>
              </a:rPr>
              <a:t> (maintained by RedHat)</a:t>
            </a:r>
          </a:p>
          <a:p>
            <a:pPr lvl="2">
              <a:lnSpc>
                <a:spcPct val="80000"/>
              </a:lnSpc>
            </a:pPr>
            <a:r>
              <a:rPr lang="en-US" altLang="en-US" sz="1200">
                <a:latin typeface="Calibri"/>
                <a:cs typeface="Calibri"/>
                <a:hlinkClick r:id="rId9"/>
              </a:rPr>
              <a:t>Mandrake</a:t>
            </a:r>
            <a:r>
              <a:rPr lang="en-US" altLang="en-US" sz="1200">
                <a:latin typeface="Calibri"/>
                <a:cs typeface="Calibri"/>
              </a:rPr>
              <a:t> </a:t>
            </a:r>
          </a:p>
          <a:p>
            <a:pPr lvl="2">
              <a:lnSpc>
                <a:spcPct val="80000"/>
              </a:lnSpc>
            </a:pPr>
            <a:r>
              <a:rPr lang="en-US" altLang="en-US" sz="1200">
                <a:latin typeface="Calibri"/>
                <a:cs typeface="Calibri"/>
                <a:hlinkClick r:id="rId10"/>
              </a:rPr>
              <a:t>Debian</a:t>
            </a:r>
            <a:r>
              <a:rPr lang="en-US" altLang="en-US" sz="1200">
                <a:latin typeface="Calibri"/>
                <a:cs typeface="Calibri"/>
              </a:rPr>
              <a:t> </a:t>
            </a:r>
          </a:p>
          <a:p>
            <a:pPr lvl="2">
              <a:lnSpc>
                <a:spcPct val="80000"/>
              </a:lnSpc>
            </a:pPr>
            <a:r>
              <a:rPr lang="en-US" altLang="en-US" sz="1200">
                <a:latin typeface="Calibri"/>
                <a:cs typeface="Calibri"/>
                <a:hlinkClick r:id="rId11"/>
              </a:rPr>
              <a:t>SuSE</a:t>
            </a:r>
            <a:r>
              <a:rPr lang="en-US" altLang="en-US" sz="1200">
                <a:latin typeface="Calibri"/>
                <a:cs typeface="Calibri"/>
              </a:rPr>
              <a:t> </a:t>
            </a:r>
          </a:p>
          <a:p>
            <a:pPr lvl="2">
              <a:lnSpc>
                <a:spcPct val="80000"/>
              </a:lnSpc>
            </a:pPr>
            <a:r>
              <a:rPr lang="en-US" altLang="en-US" sz="1200">
                <a:latin typeface="Calibri"/>
                <a:cs typeface="Calibri"/>
                <a:hlinkClick r:id="rId12"/>
              </a:rPr>
              <a:t>Slackware</a:t>
            </a:r>
            <a:r>
              <a:rPr lang="en-US" altLang="en-US" sz="1200">
                <a:latin typeface="Calibri"/>
                <a:cs typeface="Calibri"/>
              </a:rPr>
              <a:t> </a:t>
            </a:r>
          </a:p>
          <a:p>
            <a:pPr lvl="2">
              <a:lnSpc>
                <a:spcPct val="80000"/>
              </a:lnSpc>
            </a:pPr>
            <a:r>
              <a:rPr lang="en-US" altLang="en-US" sz="1200">
                <a:latin typeface="Calibri"/>
                <a:cs typeface="Calibri"/>
              </a:rPr>
              <a:t>and many others...</a:t>
            </a:r>
          </a:p>
          <a:p>
            <a:pPr>
              <a:lnSpc>
                <a:spcPct val="80000"/>
              </a:lnSpc>
            </a:pPr>
            <a:r>
              <a:rPr lang="en-US" altLang="en-US" sz="1200">
                <a:latin typeface="Calibri"/>
                <a:cs typeface="Calibri"/>
              </a:rPr>
              <a:t>As a side note, Linux is </a:t>
            </a:r>
            <a:r>
              <a:rPr lang="en-US" altLang="en-US" sz="1200" err="1">
                <a:latin typeface="Calibri"/>
                <a:cs typeface="Calibri"/>
              </a:rPr>
              <a:t>a</a:t>
            </a:r>
            <a:r>
              <a:rPr lang="en-US" altLang="en-US" sz="1200">
                <a:latin typeface="Calibri"/>
                <a:cs typeface="Calibri"/>
              </a:rPr>
              <a:t> open source UNIX-based OS that was originally developed in 1991 by Linus Torvalds, a Finnish undergraduate student. </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89086-5DAE-1DF1-CF4B-C61DA44D2436}"/>
              </a:ext>
            </a:extLst>
          </p:cNvPr>
          <p:cNvSpPr>
            <a:spLocks noGrp="1"/>
          </p:cNvSpPr>
          <p:nvPr>
            <p:ph type="ctrTitle"/>
          </p:nvPr>
        </p:nvSpPr>
        <p:spPr/>
        <p:txBody>
          <a:bodyPr/>
          <a:lstStyle/>
          <a:p>
            <a:r>
              <a:rPr lang="en-US" dirty="0">
                <a:ea typeface="+mj-lt"/>
                <a:cs typeface="+mj-lt"/>
              </a:rPr>
              <a:t>Managing the Linux file system </a:t>
            </a:r>
          </a:p>
          <a:p>
            <a:endParaRPr lang="en-US" dirty="0"/>
          </a:p>
        </p:txBody>
      </p:sp>
    </p:spTree>
    <p:extLst>
      <p:ext uri="{BB962C8B-B14F-4D97-AF65-F5344CB8AC3E}">
        <p14:creationId xmlns:p14="http://schemas.microsoft.com/office/powerpoint/2010/main" val="29346654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3AEC898C-AA07-9FF0-59F7-B209AD5C188D}"/>
              </a:ext>
            </a:extLst>
          </p:cNvPr>
          <p:cNvSpPr>
            <a:spLocks noGrp="1" noChangeArrowheads="1"/>
          </p:cNvSpPr>
          <p:nvPr>
            <p:ph type="title"/>
          </p:nvPr>
        </p:nvSpPr>
        <p:spPr>
          <a:xfrm>
            <a:off x="1485900" y="1065611"/>
            <a:ext cx="6172200" cy="1031081"/>
          </a:xfrm>
          <a:ln/>
        </p:spPr>
        <p:txBody>
          <a:bodyPr/>
          <a:lstStyle/>
          <a:p>
            <a:pPr algn="ct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altLang="en-US" b="1"/>
              <a:t>Managing the Linux file system</a:t>
            </a:r>
          </a:p>
        </p:txBody>
      </p:sp>
      <p:sp>
        <p:nvSpPr>
          <p:cNvPr id="5122" name="Rectangle 2">
            <a:extLst>
              <a:ext uri="{FF2B5EF4-FFF2-40B4-BE49-F238E27FC236}">
                <a16:creationId xmlns:a16="http://schemas.microsoft.com/office/drawing/2014/main" id="{73BFEC90-D7AA-B63C-1910-84F3386C4C40}"/>
              </a:ext>
            </a:extLst>
          </p:cNvPr>
          <p:cNvSpPr>
            <a:spLocks noGrp="1" noChangeArrowheads="1"/>
          </p:cNvSpPr>
          <p:nvPr>
            <p:ph idx="1"/>
          </p:nvPr>
        </p:nvSpPr>
        <p:spPr>
          <a:xfrm>
            <a:off x="1485900" y="2923581"/>
            <a:ext cx="6172200" cy="3398044"/>
          </a:xfrm>
          <a:ln/>
        </p:spPr>
        <p:txBody>
          <a:bodyPr/>
          <a:lstStyle/>
          <a:p>
            <a:pPr marL="420291" indent="-420291">
              <a:buFont typeface="Wingdings" panose="05000000000000000000" pitchFamily="2" charset="2"/>
              <a:buAutoNum type="arabicPeriod"/>
              <a:tabLst>
                <a:tab pos="511969" algn="l"/>
                <a:tab pos="854869" algn="l"/>
                <a:tab pos="1197769" algn="l"/>
                <a:tab pos="1540669" algn="l"/>
                <a:tab pos="1883569" algn="l"/>
                <a:tab pos="2226469" algn="l"/>
                <a:tab pos="2569369" algn="l"/>
                <a:tab pos="2912269" algn="l"/>
                <a:tab pos="3255169" algn="l"/>
                <a:tab pos="3598069" algn="l"/>
                <a:tab pos="3940969" algn="l"/>
                <a:tab pos="4283869" algn="l"/>
                <a:tab pos="4626769" algn="l"/>
                <a:tab pos="4969669" algn="l"/>
                <a:tab pos="5312569" algn="l"/>
                <a:tab pos="5655469" algn="l"/>
                <a:tab pos="5998369" algn="l"/>
                <a:tab pos="6341269" algn="l"/>
                <a:tab pos="6684169" algn="l"/>
                <a:tab pos="7027069" algn="l"/>
              </a:tabLst>
            </a:pPr>
            <a:r>
              <a:rPr lang="en-US" altLang="en-US"/>
              <a:t>Describe the Linux file system </a:t>
            </a:r>
          </a:p>
          <a:p>
            <a:pPr marL="420291" indent="-420291">
              <a:buFont typeface="Wingdings" panose="05000000000000000000" pitchFamily="2" charset="2"/>
              <a:buAutoNum type="arabicPeriod"/>
              <a:tabLst>
                <a:tab pos="511969" algn="l"/>
                <a:tab pos="854869" algn="l"/>
                <a:tab pos="1197769" algn="l"/>
                <a:tab pos="1540669" algn="l"/>
                <a:tab pos="1883569" algn="l"/>
                <a:tab pos="2226469" algn="l"/>
                <a:tab pos="2569369" algn="l"/>
                <a:tab pos="2912269" algn="l"/>
                <a:tab pos="3255169" algn="l"/>
                <a:tab pos="3598069" algn="l"/>
                <a:tab pos="3940969" algn="l"/>
                <a:tab pos="4283869" algn="l"/>
                <a:tab pos="4626769" algn="l"/>
                <a:tab pos="4969669" algn="l"/>
                <a:tab pos="5312569" algn="l"/>
                <a:tab pos="5655469" algn="l"/>
                <a:tab pos="5998369" algn="l"/>
                <a:tab pos="6341269" algn="l"/>
                <a:tab pos="6684169" algn="l"/>
                <a:tab pos="7027069" algn="l"/>
              </a:tabLst>
            </a:pPr>
            <a:r>
              <a:rPr lang="en-US" altLang="en-US"/>
              <a:t>Complete common file system tasks </a:t>
            </a:r>
          </a:p>
          <a:p>
            <a:pPr marL="420291" indent="-420291">
              <a:buFont typeface="Wingdings" panose="05000000000000000000" pitchFamily="2" charset="2"/>
              <a:buAutoNum type="arabicPeriod"/>
              <a:tabLst>
                <a:tab pos="511969" algn="l"/>
                <a:tab pos="854869" algn="l"/>
                <a:tab pos="1197769" algn="l"/>
                <a:tab pos="1540669" algn="l"/>
                <a:tab pos="1883569" algn="l"/>
                <a:tab pos="2226469" algn="l"/>
                <a:tab pos="2569369" algn="l"/>
                <a:tab pos="2912269" algn="l"/>
                <a:tab pos="3255169" algn="l"/>
                <a:tab pos="3598069" algn="l"/>
                <a:tab pos="3940969" algn="l"/>
                <a:tab pos="4283869" algn="l"/>
                <a:tab pos="4626769" algn="l"/>
                <a:tab pos="4969669" algn="l"/>
                <a:tab pos="5312569" algn="l"/>
                <a:tab pos="5655469" algn="l"/>
                <a:tab pos="5998369" algn="l"/>
                <a:tab pos="6341269" algn="l"/>
                <a:tab pos="6684169" algn="l"/>
                <a:tab pos="7027069" algn="l"/>
              </a:tabLst>
            </a:pPr>
            <a:r>
              <a:rPr lang="en-US" altLang="en-US"/>
              <a:t>Manage disk partitions </a:t>
            </a:r>
          </a:p>
          <a:p>
            <a:pPr marL="420291" indent="-420291">
              <a:buFont typeface="Wingdings" panose="05000000000000000000" pitchFamily="2" charset="2"/>
              <a:buAutoNum type="arabicPeriod"/>
              <a:tabLst>
                <a:tab pos="511969" algn="l"/>
                <a:tab pos="854869" algn="l"/>
                <a:tab pos="1197769" algn="l"/>
                <a:tab pos="1540669" algn="l"/>
                <a:tab pos="1883569" algn="l"/>
                <a:tab pos="2226469" algn="l"/>
                <a:tab pos="2569369" algn="l"/>
                <a:tab pos="2912269" algn="l"/>
                <a:tab pos="3255169" algn="l"/>
                <a:tab pos="3598069" algn="l"/>
                <a:tab pos="3940969" algn="l"/>
                <a:tab pos="4283869" algn="l"/>
                <a:tab pos="4626769" algn="l"/>
                <a:tab pos="4969669" algn="l"/>
                <a:tab pos="5312569" algn="l"/>
                <a:tab pos="5655469" algn="l"/>
                <a:tab pos="5998369" algn="l"/>
                <a:tab pos="6341269" algn="l"/>
                <a:tab pos="6684169" algn="l"/>
                <a:tab pos="7027069" algn="l"/>
              </a:tabLst>
            </a:pPr>
            <a:r>
              <a:rPr lang="en-US" altLang="en-US"/>
              <a:t>Use removable media </a:t>
            </a:r>
          </a:p>
          <a:p>
            <a:pPr marL="420291" indent="-420291">
              <a:buFont typeface="Wingdings" panose="05000000000000000000" pitchFamily="2" charset="2"/>
              <a:buAutoNum type="arabicPeriod"/>
              <a:tabLst>
                <a:tab pos="511969" algn="l"/>
                <a:tab pos="854869" algn="l"/>
                <a:tab pos="1197769" algn="l"/>
                <a:tab pos="1540669" algn="l"/>
                <a:tab pos="1883569" algn="l"/>
                <a:tab pos="2226469" algn="l"/>
                <a:tab pos="2569369" algn="l"/>
                <a:tab pos="2912269" algn="l"/>
                <a:tab pos="3255169" algn="l"/>
                <a:tab pos="3598069" algn="l"/>
                <a:tab pos="3940969" algn="l"/>
                <a:tab pos="4283869" algn="l"/>
                <a:tab pos="4626769" algn="l"/>
                <a:tab pos="4969669" algn="l"/>
                <a:tab pos="5312569" algn="l"/>
                <a:tab pos="5655469" algn="l"/>
                <a:tab pos="5998369" algn="l"/>
                <a:tab pos="6341269" algn="l"/>
                <a:tab pos="6684169" algn="l"/>
                <a:tab pos="7027069" algn="l"/>
              </a:tabLst>
            </a:pPr>
            <a:r>
              <a:rPr lang="en-US" altLang="en-US"/>
              <a:t>Back up data </a:t>
            </a:r>
          </a:p>
        </p:txBody>
      </p:sp>
    </p:spTree>
    <p:extLst>
      <p:ext uri="{BB962C8B-B14F-4D97-AF65-F5344CB8AC3E}">
        <p14:creationId xmlns:p14="http://schemas.microsoft.com/office/powerpoint/2010/main" val="7970350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33DFD1A5-3BAE-D3E4-9F61-590411256EFA}"/>
              </a:ext>
            </a:extLst>
          </p:cNvPr>
          <p:cNvSpPr>
            <a:spLocks noGrp="1" noChangeArrowheads="1"/>
          </p:cNvSpPr>
          <p:nvPr>
            <p:ph type="title"/>
          </p:nvPr>
        </p:nvSpPr>
        <p:spPr>
          <a:xfrm>
            <a:off x="846294" y="840564"/>
            <a:ext cx="7084231" cy="1031081"/>
          </a:xfrm>
          <a:ln/>
        </p:spPr>
        <p:txBody>
          <a:bodyPr/>
          <a:lstStyle/>
          <a:p>
            <a:pPr marL="591741" indent="-591741">
              <a:buFont typeface="Garamond" panose="02020404030301010803" pitchFamily="18" charset="0"/>
              <a:buAutoNum type="arabicPeriod"/>
              <a:tabLst>
                <a:tab pos="591741" algn="l"/>
                <a:tab pos="934641" algn="l"/>
                <a:tab pos="1277541" algn="l"/>
                <a:tab pos="1620441" algn="l"/>
                <a:tab pos="1963341" algn="l"/>
                <a:tab pos="2306241" algn="l"/>
                <a:tab pos="2649141" algn="l"/>
                <a:tab pos="2992041" algn="l"/>
                <a:tab pos="3334941" algn="l"/>
                <a:tab pos="3677841" algn="l"/>
                <a:tab pos="4020741" algn="l"/>
                <a:tab pos="4363641" algn="l"/>
                <a:tab pos="4706541" algn="l"/>
                <a:tab pos="5049441" algn="l"/>
                <a:tab pos="5392341" algn="l"/>
                <a:tab pos="5735241" algn="l"/>
                <a:tab pos="6078141" algn="l"/>
                <a:tab pos="6421041" algn="l"/>
                <a:tab pos="6763941" algn="l"/>
                <a:tab pos="7106841" algn="l"/>
                <a:tab pos="7449741" algn="l"/>
              </a:tabLst>
            </a:pPr>
            <a:r>
              <a:rPr lang="en-US" altLang="en-US" b="1"/>
              <a:t>Describe the Linux file system</a:t>
            </a:r>
          </a:p>
        </p:txBody>
      </p:sp>
      <p:sp>
        <p:nvSpPr>
          <p:cNvPr id="6146" name="Rectangle 2">
            <a:extLst>
              <a:ext uri="{FF2B5EF4-FFF2-40B4-BE49-F238E27FC236}">
                <a16:creationId xmlns:a16="http://schemas.microsoft.com/office/drawing/2014/main" id="{03D0D7DA-FA2B-2B78-D623-C860EDCA40F6}"/>
              </a:ext>
            </a:extLst>
          </p:cNvPr>
          <p:cNvSpPr>
            <a:spLocks noGrp="1" noChangeArrowheads="1"/>
          </p:cNvSpPr>
          <p:nvPr>
            <p:ph idx="1"/>
          </p:nvPr>
        </p:nvSpPr>
        <p:spPr>
          <a:xfrm>
            <a:off x="1462211" y="2184127"/>
            <a:ext cx="6172200" cy="3652838"/>
          </a:xfrm>
          <a:ln/>
        </p:spPr>
        <p:txBody>
          <a:bodyPr/>
          <a:lstStyle/>
          <a:p>
            <a:pPr>
              <a:buFont typeface="Wingdings" panose="05000000000000000000" pitchFamily="2" charset="2"/>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endParaRPr lang="en-US" altLang="en-US"/>
          </a:p>
          <a:p>
            <a:pPr>
              <a:buFont typeface="Wingdings" panose="05000000000000000000" pitchFamily="2" charset="2"/>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ltLang="en-US"/>
              <a:t>- </a:t>
            </a:r>
            <a:r>
              <a:rPr lang="ru-RU" altLang="en-US"/>
              <a:t>The Role of the Linux File System</a:t>
            </a:r>
          </a:p>
          <a:p>
            <a:pPr>
              <a:buFont typeface="Wingdings" panose="05000000000000000000" pitchFamily="2" charset="2"/>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ltLang="en-US"/>
              <a:t>- The Hierarchical Structure of the Linux File System</a:t>
            </a:r>
          </a:p>
          <a:p>
            <a:pPr>
              <a:buClr>
                <a:srgbClr val="000000"/>
              </a:buClr>
              <a:buSzPct val="100000"/>
              <a:buFont typeface="Arial" panose="020B0604020202020204" pitchFamily="34" charset="0"/>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ltLang="en-US"/>
              <a:t>- Types of Files Used by Linux</a:t>
            </a:r>
          </a:p>
          <a:p>
            <a:pPr>
              <a:buClr>
                <a:srgbClr val="000000"/>
              </a:buClr>
              <a:buSzPct val="100000"/>
              <a:buFont typeface="Arial" panose="020B0604020202020204" pitchFamily="34" charset="0"/>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endParaRPr lang="ru-RU" altLang="en-US"/>
          </a:p>
          <a:p>
            <a:pPr>
              <a:buFont typeface="Wingdings" panose="05000000000000000000" pitchFamily="2" charset="2"/>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endParaRPr lang="ru-RU" altLang="en-US"/>
          </a:p>
          <a:p>
            <a:pPr>
              <a:buFont typeface="Wingdings" panose="05000000000000000000" pitchFamily="2" charset="2"/>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endParaRPr lang="ru-RU" altLang="en-US"/>
          </a:p>
          <a:p>
            <a:pPr>
              <a:buFont typeface="Wingdings" panose="05000000000000000000" pitchFamily="2" charset="2"/>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endParaRPr lang="ru-RU" altLang="en-US"/>
          </a:p>
        </p:txBody>
      </p:sp>
      <p:sp>
        <p:nvSpPr>
          <p:cNvPr id="6147" name="Rectangle 3">
            <a:extLst>
              <a:ext uri="{FF2B5EF4-FFF2-40B4-BE49-F238E27FC236}">
                <a16:creationId xmlns:a16="http://schemas.microsoft.com/office/drawing/2014/main" id="{40D28400-596F-C336-EC99-8A0483042FCA}"/>
              </a:ext>
            </a:extLst>
          </p:cNvPr>
          <p:cNvSpPr>
            <a:spLocks noChangeArrowheads="1"/>
          </p:cNvSpPr>
          <p:nvPr/>
        </p:nvSpPr>
        <p:spPr bwMode="auto">
          <a:xfrm>
            <a:off x="4233862" y="3429001"/>
            <a:ext cx="310754" cy="4131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charset="0"/>
              </a:defRPr>
            </a:lvl5pPr>
            <a:lvl6pPr defTabSz="457200" fontAlgn="base">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charset="0"/>
              </a:defRPr>
            </a:lvl6pPr>
            <a:lvl7pPr defTabSz="457200" fontAlgn="base">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charset="0"/>
              </a:defRPr>
            </a:lvl7pPr>
            <a:lvl8pPr defTabSz="457200" fontAlgn="base">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charset="0"/>
              </a:defRPr>
            </a:lvl8pPr>
            <a:lvl9pPr defTabSz="457200" fontAlgn="base">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charset="0"/>
              </a:defRPr>
            </a:lvl9pPr>
          </a:lstStyle>
          <a:p>
            <a:r>
              <a:rPr lang="en-US" altLang="en-US" sz="2250"/>
              <a:t>- </a:t>
            </a:r>
          </a:p>
        </p:txBody>
      </p:sp>
    </p:spTree>
    <p:extLst>
      <p:ext uri="{BB962C8B-B14F-4D97-AF65-F5344CB8AC3E}">
        <p14:creationId xmlns:p14="http://schemas.microsoft.com/office/powerpoint/2010/main" val="20096107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28918317-AF03-18AB-4724-97183577784C}"/>
              </a:ext>
            </a:extLst>
          </p:cNvPr>
          <p:cNvSpPr>
            <a:spLocks noGrp="1" noChangeArrowheads="1"/>
          </p:cNvSpPr>
          <p:nvPr>
            <p:ph type="title"/>
          </p:nvPr>
        </p:nvSpPr>
        <p:spPr>
          <a:xfrm>
            <a:off x="1485900" y="1065611"/>
            <a:ext cx="6172200" cy="1373981"/>
          </a:xfrm>
          <a:ln/>
        </p:spPr>
        <p:txBody>
          <a:bodyPr/>
          <a:lstStyle/>
          <a:p>
            <a:pPr algn="ct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ru-RU" altLang="en-US" sz="2850" b="1" dirty="0"/>
              <a:t>The </a:t>
            </a:r>
            <a:r>
              <a:rPr lang="ru-RU" altLang="en-US" sz="2850" b="1" dirty="0" err="1"/>
              <a:t>Role</a:t>
            </a:r>
            <a:r>
              <a:rPr lang="ru-RU" altLang="en-US" sz="2850" b="1" dirty="0"/>
              <a:t> </a:t>
            </a:r>
            <a:r>
              <a:rPr lang="ru-RU" altLang="en-US" sz="2850" b="1" dirty="0" err="1"/>
              <a:t>of</a:t>
            </a:r>
            <a:r>
              <a:rPr lang="ru-RU" altLang="en-US" sz="2850" b="1" dirty="0"/>
              <a:t> </a:t>
            </a:r>
            <a:r>
              <a:rPr lang="ru-RU" altLang="en-US" sz="2850" b="1" dirty="0" err="1"/>
              <a:t>the</a:t>
            </a:r>
            <a:r>
              <a:rPr lang="ru-RU" altLang="en-US" sz="2850" b="1" dirty="0"/>
              <a:t> Linux File System</a:t>
            </a:r>
            <a:br>
              <a:rPr lang="ru-RU" altLang="en-US" sz="2850" b="1" dirty="0"/>
            </a:br>
            <a:endParaRPr lang="ru-RU" altLang="en-US" sz="2850" b="1"/>
          </a:p>
        </p:txBody>
      </p:sp>
      <p:sp>
        <p:nvSpPr>
          <p:cNvPr id="7170" name="Rectangle 2">
            <a:extLst>
              <a:ext uri="{FF2B5EF4-FFF2-40B4-BE49-F238E27FC236}">
                <a16:creationId xmlns:a16="http://schemas.microsoft.com/office/drawing/2014/main" id="{F7415AB8-89B3-7BF4-1086-6DB975F74DD1}"/>
              </a:ext>
            </a:extLst>
          </p:cNvPr>
          <p:cNvSpPr>
            <a:spLocks noGrp="1" noChangeArrowheads="1"/>
          </p:cNvSpPr>
          <p:nvPr>
            <p:ph idx="1"/>
          </p:nvPr>
        </p:nvSpPr>
        <p:spPr>
          <a:xfrm>
            <a:off x="631982" y="2442164"/>
            <a:ext cx="8091018" cy="3398044"/>
          </a:xfrm>
          <a:ln/>
        </p:spPr>
        <p:txBody>
          <a:bodyPr vert="horz" lIns="68580" tIns="34290" rIns="68580" bIns="34290" rtlCol="0" anchor="t">
            <a:normAutofit lnSpcReduction="10000"/>
          </a:bodyPr>
          <a:lstStyle/>
          <a:p>
            <a:pPr>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ltLang="en-US" b="1" dirty="0">
                <a:latin typeface="Calibri"/>
                <a:cs typeface="Calibri"/>
              </a:rPr>
              <a:t>-</a:t>
            </a:r>
            <a:r>
              <a:rPr lang="en-US" altLang="en-US" dirty="0">
                <a:latin typeface="Calibri"/>
                <a:cs typeface="Calibri"/>
              </a:rPr>
              <a:t> </a:t>
            </a:r>
            <a:r>
              <a:rPr lang="ru-RU" altLang="en-US" dirty="0">
                <a:latin typeface="Calibri"/>
                <a:cs typeface="Calibri"/>
              </a:rPr>
              <a:t>The </a:t>
            </a:r>
            <a:r>
              <a:rPr lang="ru-RU" altLang="en-US" err="1">
                <a:latin typeface="Calibri"/>
                <a:cs typeface="Calibri"/>
              </a:rPr>
              <a:t>data</a:t>
            </a:r>
            <a:r>
              <a:rPr lang="ru-RU" altLang="en-US" dirty="0">
                <a:latin typeface="Calibri"/>
                <a:cs typeface="Calibri"/>
              </a:rPr>
              <a:t> </a:t>
            </a:r>
            <a:r>
              <a:rPr lang="ru-RU" altLang="en-US" err="1">
                <a:latin typeface="Calibri"/>
                <a:cs typeface="Calibri"/>
              </a:rPr>
              <a:t>is</a:t>
            </a:r>
            <a:r>
              <a:rPr lang="ru-RU" altLang="en-US" dirty="0">
                <a:latin typeface="Calibri"/>
                <a:cs typeface="Calibri"/>
              </a:rPr>
              <a:t> </a:t>
            </a:r>
            <a:r>
              <a:rPr lang="ru-RU" altLang="en-US" err="1">
                <a:latin typeface="Calibri"/>
                <a:cs typeface="Calibri"/>
              </a:rPr>
              <a:t>organized</a:t>
            </a:r>
            <a:r>
              <a:rPr lang="ru-RU" altLang="en-US" dirty="0">
                <a:latin typeface="Calibri"/>
                <a:cs typeface="Calibri"/>
              </a:rPr>
              <a:t> </a:t>
            </a:r>
            <a:r>
              <a:rPr lang="ru-RU" altLang="en-US" err="1">
                <a:latin typeface="Calibri"/>
                <a:cs typeface="Calibri"/>
              </a:rPr>
              <a:t>and</a:t>
            </a:r>
            <a:r>
              <a:rPr lang="ru-RU" altLang="en-US" dirty="0">
                <a:latin typeface="Calibri"/>
                <a:cs typeface="Calibri"/>
              </a:rPr>
              <a:t> </a:t>
            </a:r>
            <a:r>
              <a:rPr lang="ru-RU" altLang="en-US" err="1">
                <a:latin typeface="Calibri"/>
                <a:cs typeface="Calibri"/>
              </a:rPr>
              <a:t>can</a:t>
            </a:r>
            <a:r>
              <a:rPr lang="ru-RU" altLang="en-US" dirty="0">
                <a:latin typeface="Calibri"/>
                <a:cs typeface="Calibri"/>
              </a:rPr>
              <a:t> </a:t>
            </a:r>
            <a:r>
              <a:rPr lang="ru-RU" altLang="en-US" err="1">
                <a:latin typeface="Calibri"/>
                <a:cs typeface="Calibri"/>
              </a:rPr>
              <a:t>be</a:t>
            </a:r>
            <a:r>
              <a:rPr lang="ru-RU" altLang="en-US" dirty="0">
                <a:latin typeface="Calibri"/>
                <a:cs typeface="Calibri"/>
              </a:rPr>
              <a:t> </a:t>
            </a:r>
            <a:r>
              <a:rPr lang="ru-RU" altLang="en-US" err="1">
                <a:latin typeface="Calibri"/>
                <a:cs typeface="Calibri"/>
              </a:rPr>
              <a:t>easily</a:t>
            </a:r>
            <a:r>
              <a:rPr lang="ru-RU" altLang="en-US" dirty="0">
                <a:latin typeface="Calibri"/>
                <a:cs typeface="Calibri"/>
              </a:rPr>
              <a:t> </a:t>
            </a:r>
            <a:r>
              <a:rPr lang="ru-RU" altLang="en-US" err="1">
                <a:latin typeface="Calibri"/>
                <a:cs typeface="Calibri"/>
              </a:rPr>
              <a:t>located</a:t>
            </a:r>
            <a:r>
              <a:rPr lang="ru-RU" altLang="en-US" dirty="0">
                <a:latin typeface="Calibri"/>
                <a:cs typeface="Calibri"/>
              </a:rPr>
              <a:t> </a:t>
            </a:r>
            <a:endParaRPr lang="en-US" dirty="0">
              <a:latin typeface="Calibri"/>
              <a:cs typeface="Arial"/>
            </a:endParaRPr>
          </a:p>
          <a:p>
            <a:pPr>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ltLang="en-US" dirty="0">
                <a:latin typeface="Calibri"/>
                <a:cs typeface="Calibri"/>
              </a:rPr>
              <a:t>- The </a:t>
            </a:r>
            <a:r>
              <a:rPr lang="ru-RU" altLang="en-US" err="1">
                <a:latin typeface="Calibri"/>
                <a:cs typeface="Calibri"/>
              </a:rPr>
              <a:t>data</a:t>
            </a:r>
            <a:r>
              <a:rPr lang="ru-RU" altLang="en-US" dirty="0">
                <a:latin typeface="Calibri"/>
                <a:cs typeface="Calibri"/>
              </a:rPr>
              <a:t> </a:t>
            </a:r>
            <a:r>
              <a:rPr lang="ru-RU" altLang="en-US" err="1">
                <a:latin typeface="Calibri"/>
                <a:cs typeface="Calibri"/>
              </a:rPr>
              <a:t>can</a:t>
            </a:r>
            <a:r>
              <a:rPr lang="ru-RU" altLang="en-US" dirty="0">
                <a:latin typeface="Calibri"/>
                <a:cs typeface="Calibri"/>
              </a:rPr>
              <a:t> </a:t>
            </a:r>
            <a:r>
              <a:rPr lang="ru-RU" altLang="en-US" err="1">
                <a:latin typeface="Calibri"/>
                <a:cs typeface="Calibri"/>
              </a:rPr>
              <a:t>be</a:t>
            </a:r>
            <a:r>
              <a:rPr lang="ru-RU" altLang="en-US" dirty="0">
                <a:latin typeface="Calibri"/>
                <a:cs typeface="Calibri"/>
              </a:rPr>
              <a:t> </a:t>
            </a:r>
            <a:r>
              <a:rPr lang="ru-RU" altLang="en-US" err="1">
                <a:latin typeface="Calibri"/>
                <a:cs typeface="Calibri"/>
              </a:rPr>
              <a:t>easily</a:t>
            </a:r>
            <a:r>
              <a:rPr lang="ru-RU" altLang="en-US" dirty="0">
                <a:latin typeface="Calibri"/>
                <a:cs typeface="Calibri"/>
              </a:rPr>
              <a:t> </a:t>
            </a:r>
            <a:r>
              <a:rPr lang="ru-RU" altLang="en-US" err="1">
                <a:latin typeface="Calibri"/>
                <a:cs typeface="Calibri"/>
              </a:rPr>
              <a:t>retrieved</a:t>
            </a:r>
            <a:r>
              <a:rPr lang="ru-RU" altLang="en-US" dirty="0">
                <a:latin typeface="Calibri"/>
                <a:cs typeface="Calibri"/>
              </a:rPr>
              <a:t> </a:t>
            </a:r>
            <a:r>
              <a:rPr lang="ru-RU" altLang="en-US" err="1">
                <a:latin typeface="Calibri"/>
                <a:cs typeface="Calibri"/>
              </a:rPr>
              <a:t>at</a:t>
            </a:r>
            <a:r>
              <a:rPr lang="ru-RU" altLang="en-US" dirty="0">
                <a:latin typeface="Calibri"/>
                <a:cs typeface="Calibri"/>
              </a:rPr>
              <a:t> </a:t>
            </a:r>
            <a:r>
              <a:rPr lang="ru-RU" altLang="en-US" err="1">
                <a:latin typeface="Calibri"/>
                <a:cs typeface="Calibri"/>
              </a:rPr>
              <a:t>any</a:t>
            </a:r>
            <a:r>
              <a:rPr lang="ru-RU" altLang="en-US" dirty="0">
                <a:latin typeface="Calibri"/>
                <a:cs typeface="Calibri"/>
              </a:rPr>
              <a:t> </a:t>
            </a:r>
            <a:r>
              <a:rPr lang="ru-RU" altLang="en-US" err="1">
                <a:latin typeface="Calibri"/>
                <a:cs typeface="Calibri"/>
              </a:rPr>
              <a:t>later</a:t>
            </a:r>
            <a:r>
              <a:rPr lang="ru-RU" altLang="en-US" dirty="0">
                <a:latin typeface="Calibri"/>
                <a:cs typeface="Calibri"/>
              </a:rPr>
              <a:t> </a:t>
            </a:r>
            <a:r>
              <a:rPr lang="ru-RU" altLang="en-US" err="1">
                <a:latin typeface="Calibri"/>
                <a:cs typeface="Calibri"/>
              </a:rPr>
              <a:t>point</a:t>
            </a:r>
            <a:r>
              <a:rPr lang="ru-RU" altLang="en-US" dirty="0">
                <a:latin typeface="Calibri"/>
                <a:cs typeface="Calibri"/>
              </a:rPr>
              <a:t> </a:t>
            </a:r>
            <a:r>
              <a:rPr lang="ru-RU" altLang="en-US" err="1">
                <a:latin typeface="Calibri"/>
                <a:cs typeface="Calibri"/>
              </a:rPr>
              <a:t>in</a:t>
            </a:r>
            <a:r>
              <a:rPr lang="ru-RU" altLang="en-US" dirty="0">
                <a:latin typeface="Calibri"/>
                <a:cs typeface="Calibri"/>
              </a:rPr>
              <a:t> </a:t>
            </a:r>
            <a:r>
              <a:rPr lang="ru-RU" altLang="en-US" err="1">
                <a:latin typeface="Calibri"/>
                <a:cs typeface="Calibri"/>
              </a:rPr>
              <a:t>time</a:t>
            </a:r>
            <a:r>
              <a:rPr lang="ru-RU" altLang="en-US" dirty="0">
                <a:latin typeface="Calibri"/>
                <a:cs typeface="Calibri"/>
              </a:rPr>
              <a:t> </a:t>
            </a:r>
            <a:endParaRPr lang="ru-RU" altLang="en-US">
              <a:latin typeface="Calibri"/>
              <a:cs typeface="Calibri"/>
            </a:endParaRPr>
          </a:p>
          <a:p>
            <a:pPr>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ltLang="en-US" dirty="0">
                <a:latin typeface="Calibri"/>
                <a:cs typeface="Calibri"/>
              </a:rPr>
              <a:t>-The </a:t>
            </a:r>
            <a:r>
              <a:rPr lang="ru-RU" altLang="en-US" err="1">
                <a:latin typeface="Calibri"/>
                <a:cs typeface="Calibri"/>
              </a:rPr>
              <a:t>integrity</a:t>
            </a:r>
            <a:r>
              <a:rPr lang="ru-RU" altLang="en-US" dirty="0">
                <a:latin typeface="Calibri"/>
                <a:cs typeface="Calibri"/>
              </a:rPr>
              <a:t> </a:t>
            </a:r>
            <a:r>
              <a:rPr lang="ru-RU" altLang="en-US" err="1">
                <a:latin typeface="Calibri"/>
                <a:cs typeface="Calibri"/>
              </a:rPr>
              <a:t>of</a:t>
            </a:r>
            <a:r>
              <a:rPr lang="ru-RU" altLang="en-US" dirty="0">
                <a:latin typeface="Calibri"/>
                <a:cs typeface="Calibri"/>
              </a:rPr>
              <a:t> </a:t>
            </a:r>
            <a:r>
              <a:rPr lang="ru-RU" altLang="en-US" err="1">
                <a:latin typeface="Calibri"/>
                <a:cs typeface="Calibri"/>
              </a:rPr>
              <a:t>the</a:t>
            </a:r>
            <a:r>
              <a:rPr lang="ru-RU" altLang="en-US" dirty="0">
                <a:latin typeface="Calibri"/>
                <a:cs typeface="Calibri"/>
              </a:rPr>
              <a:t> </a:t>
            </a:r>
            <a:r>
              <a:rPr lang="ru-RU" altLang="en-US" err="1">
                <a:latin typeface="Calibri"/>
                <a:cs typeface="Calibri"/>
              </a:rPr>
              <a:t>data</a:t>
            </a:r>
            <a:r>
              <a:rPr lang="ru-RU" altLang="en-US" dirty="0">
                <a:latin typeface="Calibri"/>
                <a:cs typeface="Calibri"/>
              </a:rPr>
              <a:t> </a:t>
            </a:r>
            <a:r>
              <a:rPr lang="ru-RU" altLang="en-US" err="1">
                <a:latin typeface="Calibri"/>
                <a:cs typeface="Calibri"/>
              </a:rPr>
              <a:t>is</a:t>
            </a:r>
            <a:r>
              <a:rPr lang="ru-RU" altLang="en-US" dirty="0">
                <a:latin typeface="Calibri"/>
                <a:cs typeface="Calibri"/>
              </a:rPr>
              <a:t> </a:t>
            </a:r>
            <a:r>
              <a:rPr lang="ru-RU" altLang="en-US" err="1">
                <a:latin typeface="Calibri"/>
                <a:cs typeface="Calibri"/>
              </a:rPr>
              <a:t>preserved</a:t>
            </a:r>
            <a:r>
              <a:rPr lang="ru-RU" altLang="en-US" dirty="0">
                <a:latin typeface="Calibri"/>
                <a:cs typeface="Calibri"/>
              </a:rPr>
              <a:t> </a:t>
            </a:r>
          </a:p>
          <a:p>
            <a:pPr>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dirty="0">
                <a:solidFill>
                  <a:srgbClr val="404040"/>
                </a:solidFill>
                <a:latin typeface="Calibri"/>
                <a:cs typeface="Arial"/>
              </a:rPr>
              <a:t>  </a:t>
            </a:r>
            <a:endParaRPr lang="ru-RU">
              <a:solidFill>
                <a:srgbClr val="404040"/>
              </a:solidFill>
              <a:latin typeface="Calibri"/>
              <a:cs typeface="Arial"/>
            </a:endParaRPr>
          </a:p>
          <a:p>
            <a:pPr>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dirty="0" err="1">
                <a:solidFill>
                  <a:srgbClr val="404040"/>
                </a:solidFill>
                <a:latin typeface="Calibri"/>
                <a:cs typeface="Arial"/>
              </a:rPr>
              <a:t>Notice</a:t>
            </a:r>
            <a:r>
              <a:rPr lang="ru-RU" dirty="0">
                <a:solidFill>
                  <a:srgbClr val="404040"/>
                </a:solidFill>
                <a:latin typeface="Calibri"/>
                <a:cs typeface="Arial"/>
              </a:rPr>
              <a:t> </a:t>
            </a:r>
            <a:r>
              <a:rPr lang="ru-RU" dirty="0" err="1">
                <a:solidFill>
                  <a:srgbClr val="404040"/>
                </a:solidFill>
                <a:latin typeface="Calibri"/>
                <a:cs typeface="Arial"/>
              </a:rPr>
              <a:t>that</a:t>
            </a:r>
            <a:r>
              <a:rPr lang="ru-RU" dirty="0">
                <a:solidFill>
                  <a:srgbClr val="404040"/>
                </a:solidFill>
                <a:latin typeface="Calibri"/>
                <a:cs typeface="Arial"/>
              </a:rPr>
              <a:t> </a:t>
            </a:r>
            <a:r>
              <a:rPr lang="ru-RU" dirty="0" err="1">
                <a:solidFill>
                  <a:srgbClr val="404040"/>
                </a:solidFill>
                <a:latin typeface="Calibri"/>
                <a:cs typeface="Arial"/>
              </a:rPr>
              <a:t>the</a:t>
            </a:r>
            <a:r>
              <a:rPr lang="ru-RU" dirty="0">
                <a:solidFill>
                  <a:srgbClr val="404040"/>
                </a:solidFill>
                <a:latin typeface="Calibri"/>
                <a:cs typeface="Arial"/>
              </a:rPr>
              <a:t> </a:t>
            </a:r>
            <a:r>
              <a:rPr lang="ru-RU" dirty="0" err="1">
                <a:solidFill>
                  <a:srgbClr val="404040"/>
                </a:solidFill>
                <a:latin typeface="Calibri"/>
                <a:cs typeface="Arial"/>
              </a:rPr>
              <a:t>topmost</a:t>
            </a:r>
            <a:r>
              <a:rPr lang="ru-RU" dirty="0">
                <a:solidFill>
                  <a:srgbClr val="404040"/>
                </a:solidFill>
                <a:latin typeface="Calibri"/>
                <a:cs typeface="Arial"/>
              </a:rPr>
              <a:t> </a:t>
            </a:r>
            <a:r>
              <a:rPr lang="ru-RU" dirty="0" err="1">
                <a:solidFill>
                  <a:srgbClr val="404040"/>
                </a:solidFill>
                <a:latin typeface="Calibri"/>
                <a:cs typeface="Arial"/>
              </a:rPr>
              <a:t>directory</a:t>
            </a:r>
            <a:r>
              <a:rPr lang="ru-RU" dirty="0">
                <a:solidFill>
                  <a:srgbClr val="404040"/>
                </a:solidFill>
                <a:latin typeface="Calibri"/>
                <a:cs typeface="Arial"/>
              </a:rPr>
              <a:t> </a:t>
            </a:r>
            <a:r>
              <a:rPr lang="ru-RU" dirty="0" err="1">
                <a:solidFill>
                  <a:srgbClr val="404040"/>
                </a:solidFill>
                <a:latin typeface="Calibri"/>
                <a:cs typeface="Arial"/>
              </a:rPr>
              <a:t>in</a:t>
            </a:r>
            <a:r>
              <a:rPr lang="ru-RU" dirty="0">
                <a:solidFill>
                  <a:srgbClr val="404040"/>
                </a:solidFill>
                <a:latin typeface="Calibri"/>
                <a:cs typeface="Arial"/>
              </a:rPr>
              <a:t> </a:t>
            </a:r>
            <a:r>
              <a:rPr lang="ru-RU" dirty="0" err="1">
                <a:solidFill>
                  <a:srgbClr val="404040"/>
                </a:solidFill>
                <a:latin typeface="Calibri"/>
                <a:cs typeface="Arial"/>
              </a:rPr>
              <a:t>the</a:t>
            </a:r>
            <a:r>
              <a:rPr lang="ru-RU" dirty="0">
                <a:solidFill>
                  <a:srgbClr val="404040"/>
                </a:solidFill>
                <a:latin typeface="Calibri"/>
                <a:cs typeface="Arial"/>
              </a:rPr>
              <a:t> </a:t>
            </a:r>
            <a:r>
              <a:rPr lang="ru-RU" dirty="0" err="1">
                <a:solidFill>
                  <a:srgbClr val="404040"/>
                </a:solidFill>
                <a:latin typeface="Calibri"/>
                <a:cs typeface="Arial"/>
              </a:rPr>
              <a:t>structure</a:t>
            </a:r>
            <a:r>
              <a:rPr lang="ru-RU" dirty="0">
                <a:solidFill>
                  <a:srgbClr val="404040"/>
                </a:solidFill>
                <a:latin typeface="Calibri"/>
                <a:cs typeface="Arial"/>
              </a:rPr>
              <a:t> </a:t>
            </a:r>
            <a:r>
              <a:rPr lang="ru-RU" dirty="0" err="1">
                <a:solidFill>
                  <a:srgbClr val="404040"/>
                </a:solidFill>
                <a:latin typeface="Calibri"/>
                <a:cs typeface="Arial"/>
              </a:rPr>
              <a:t>is</a:t>
            </a:r>
            <a:r>
              <a:rPr lang="ru-RU" dirty="0">
                <a:solidFill>
                  <a:srgbClr val="404040"/>
                </a:solidFill>
                <a:latin typeface="Calibri"/>
                <a:cs typeface="Arial"/>
              </a:rPr>
              <a:t> </a:t>
            </a:r>
            <a:r>
              <a:rPr lang="ru-RU" dirty="0" err="1">
                <a:solidFill>
                  <a:srgbClr val="404040"/>
                </a:solidFill>
                <a:latin typeface="Calibri"/>
                <a:cs typeface="Arial"/>
              </a:rPr>
              <a:t>the</a:t>
            </a:r>
            <a:r>
              <a:rPr lang="ru-RU" dirty="0">
                <a:solidFill>
                  <a:srgbClr val="404040"/>
                </a:solidFill>
                <a:latin typeface="Calibri"/>
                <a:cs typeface="Arial"/>
              </a:rPr>
              <a:t> / </a:t>
            </a:r>
            <a:r>
              <a:rPr lang="ru-RU" dirty="0" err="1">
                <a:solidFill>
                  <a:srgbClr val="404040"/>
                </a:solidFill>
                <a:latin typeface="Calibri"/>
                <a:cs typeface="Arial"/>
              </a:rPr>
              <a:t>directory</a:t>
            </a:r>
            <a:r>
              <a:rPr lang="ru-RU" dirty="0">
                <a:solidFill>
                  <a:srgbClr val="404040"/>
                </a:solidFill>
                <a:latin typeface="Calibri"/>
                <a:cs typeface="Arial"/>
              </a:rPr>
              <a:t>, </a:t>
            </a:r>
            <a:r>
              <a:rPr lang="ru-RU" dirty="0" err="1">
                <a:solidFill>
                  <a:srgbClr val="404040"/>
                </a:solidFill>
                <a:latin typeface="Calibri"/>
                <a:cs typeface="Arial"/>
              </a:rPr>
              <a:t>also</a:t>
            </a:r>
            <a:r>
              <a:rPr lang="ru-RU" dirty="0">
                <a:solidFill>
                  <a:srgbClr val="404040"/>
                </a:solidFill>
                <a:latin typeface="Calibri"/>
                <a:cs typeface="Arial"/>
              </a:rPr>
              <a:t> </a:t>
            </a:r>
            <a:r>
              <a:rPr lang="ru-RU" dirty="0" err="1">
                <a:solidFill>
                  <a:srgbClr val="404040"/>
                </a:solidFill>
                <a:latin typeface="Calibri"/>
                <a:cs typeface="Arial"/>
              </a:rPr>
              <a:t>called</a:t>
            </a:r>
            <a:r>
              <a:rPr lang="ru-RU" dirty="0">
                <a:solidFill>
                  <a:srgbClr val="404040"/>
                </a:solidFill>
                <a:latin typeface="Calibri"/>
                <a:cs typeface="Arial"/>
              </a:rPr>
              <a:t> </a:t>
            </a:r>
            <a:r>
              <a:rPr lang="ru-RU" dirty="0" err="1">
                <a:solidFill>
                  <a:srgbClr val="404040"/>
                </a:solidFill>
                <a:latin typeface="Calibri"/>
                <a:cs typeface="Arial"/>
              </a:rPr>
              <a:t>the</a:t>
            </a:r>
            <a:r>
              <a:rPr lang="ru-RU" dirty="0">
                <a:solidFill>
                  <a:srgbClr val="404040"/>
                </a:solidFill>
                <a:latin typeface="Calibri"/>
                <a:cs typeface="Arial"/>
              </a:rPr>
              <a:t> </a:t>
            </a:r>
            <a:r>
              <a:rPr lang="ru-RU" dirty="0" err="1">
                <a:solidFill>
                  <a:srgbClr val="404040"/>
                </a:solidFill>
                <a:latin typeface="Calibri"/>
                <a:cs typeface="Arial"/>
              </a:rPr>
              <a:t>root</a:t>
            </a:r>
            <a:r>
              <a:rPr lang="ru-RU" dirty="0">
                <a:solidFill>
                  <a:srgbClr val="404040"/>
                </a:solidFill>
                <a:latin typeface="Calibri"/>
                <a:cs typeface="Arial"/>
              </a:rPr>
              <a:t> </a:t>
            </a:r>
            <a:r>
              <a:rPr lang="ru-RU" dirty="0" err="1">
                <a:solidFill>
                  <a:srgbClr val="404040"/>
                </a:solidFill>
                <a:latin typeface="Calibri"/>
                <a:cs typeface="Arial"/>
              </a:rPr>
              <a:t>directory</a:t>
            </a:r>
            <a:r>
              <a:rPr lang="ru-RU" dirty="0">
                <a:solidFill>
                  <a:srgbClr val="404040"/>
                </a:solidFill>
                <a:latin typeface="Calibri"/>
                <a:cs typeface="Arial"/>
              </a:rPr>
              <a:t>.</a:t>
            </a:r>
            <a:br>
              <a:rPr lang="ru-RU" dirty="0">
                <a:latin typeface="Calibri"/>
                <a:cs typeface="Arial"/>
              </a:rPr>
            </a:br>
            <a:endParaRPr lang="ru-RU" dirty="0">
              <a:solidFill>
                <a:srgbClr val="404040"/>
              </a:solidFill>
              <a:latin typeface="Calibri"/>
              <a:cs typeface="Arial"/>
            </a:endParaRPr>
          </a:p>
          <a:p>
            <a:pPr>
              <a:buFont typeface="Wingdings 3"/>
              <a:buChar cha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dirty="0">
                <a:latin typeface="Calibri"/>
                <a:cs typeface="Arial"/>
              </a:rPr>
              <a:t>Beneath the root directory are a series of subdirectories. Specifications for how these directories are to be named are contained in the File system Hierarchy Standard (FHS)</a:t>
            </a:r>
            <a:r>
              <a:rPr lang="ar-SA" dirty="0">
                <a:latin typeface="Calibri"/>
                <a:cs typeface="Calibri"/>
              </a:rPr>
              <a:t>‏</a:t>
            </a:r>
            <a:endParaRPr lang="en-US">
              <a:solidFill>
                <a:srgbClr val="000000"/>
              </a:solidFill>
              <a:latin typeface="Calibri"/>
              <a:cs typeface="Calibri"/>
            </a:endParaRPr>
          </a:p>
          <a:p>
            <a:pPr>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endParaRPr lang="ru-RU" dirty="0">
              <a:latin typeface="Calibri"/>
              <a:cs typeface="Arial"/>
            </a:endParaRPr>
          </a:p>
          <a:p>
            <a:pPr>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endParaRPr lang="ru-RU" altLang="en-US" dirty="0">
              <a:latin typeface="Calibri"/>
              <a:cs typeface="Arial"/>
            </a:endParaRPr>
          </a:p>
        </p:txBody>
      </p:sp>
    </p:spTree>
    <p:extLst>
      <p:ext uri="{BB962C8B-B14F-4D97-AF65-F5344CB8AC3E}">
        <p14:creationId xmlns:p14="http://schemas.microsoft.com/office/powerpoint/2010/main" val="339472532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C3300457-C061-73E4-4684-558F8559C35F}"/>
              </a:ext>
            </a:extLst>
          </p:cNvPr>
          <p:cNvSpPr>
            <a:spLocks noGrp="1" noChangeArrowheads="1"/>
          </p:cNvSpPr>
          <p:nvPr>
            <p:ph type="title"/>
          </p:nvPr>
        </p:nvSpPr>
        <p:spPr>
          <a:xfrm>
            <a:off x="260173" y="3056124"/>
            <a:ext cx="8640402" cy="4780492"/>
          </a:xfrm>
          <a:ln/>
        </p:spPr>
        <p:txBody>
          <a:bodyPr lIns="0" tIns="0" rIns="0" bIns="0" anchor="ctr"/>
          <a:lstStyle/>
          <a:p>
            <a:pPr marL="257175" indent="-257175">
              <a:spcBef>
                <a:spcPts val="750"/>
              </a:spcBef>
              <a:buClr>
                <a:srgbClr val="CC9900"/>
              </a:buClr>
              <a:buSzPct val="65000"/>
              <a:buFont typeface="Wingdings"/>
              <a:buChar char="Ø"/>
              <a:tabLst>
                <a:tab pos="248841" algn="l"/>
                <a:tab pos="591741" algn="l"/>
                <a:tab pos="934641" algn="l"/>
                <a:tab pos="1277541" algn="l"/>
                <a:tab pos="1620441" algn="l"/>
                <a:tab pos="1963341" algn="l"/>
                <a:tab pos="2306241" algn="l"/>
                <a:tab pos="2649141" algn="l"/>
                <a:tab pos="2992041" algn="l"/>
                <a:tab pos="3334941" algn="l"/>
                <a:tab pos="3677841" algn="l"/>
                <a:tab pos="4020741" algn="l"/>
                <a:tab pos="4363641" algn="l"/>
                <a:tab pos="4706541" algn="l"/>
                <a:tab pos="5049441" algn="l"/>
                <a:tab pos="5392341" algn="l"/>
                <a:tab pos="5735241" algn="l"/>
                <a:tab pos="6078141" algn="l"/>
                <a:tab pos="6421041" algn="l"/>
                <a:tab pos="6763941" algn="l"/>
                <a:tab pos="7106841" algn="l"/>
              </a:tabLst>
            </a:pPr>
            <a:r>
              <a:rPr lang="en-US" altLang="en-US" sz="1400" dirty="0">
                <a:solidFill>
                  <a:schemeClr val="tx1"/>
                </a:solidFill>
                <a:latin typeface="Calibri"/>
                <a:ea typeface="Calibri"/>
                <a:cs typeface="Arial"/>
              </a:rPr>
              <a:t>/boot - </a:t>
            </a:r>
            <a:r>
              <a:rPr lang="en-US" sz="1400" dirty="0">
                <a:solidFill>
                  <a:schemeClr val="tx1"/>
                </a:solidFill>
                <a:latin typeface="Calibri"/>
                <a:ea typeface="Calibri"/>
                <a:cs typeface="Arial"/>
              </a:rPr>
              <a:t> This directory contains your bootloader files, which are required to boot your system.</a:t>
            </a:r>
            <a:br>
              <a:rPr lang="en-US" sz="1400" dirty="0">
                <a:latin typeface="Calibri"/>
                <a:ea typeface="Calibri"/>
                <a:cs typeface="Arial"/>
              </a:rPr>
            </a:br>
            <a:br>
              <a:rPr lang="en-US" sz="1400" dirty="0">
                <a:latin typeface="Calibri"/>
                <a:ea typeface="Calibri"/>
                <a:cs typeface="Arial"/>
              </a:rPr>
            </a:br>
            <a:r>
              <a:rPr lang="en-US" sz="1400" dirty="0">
                <a:solidFill>
                  <a:schemeClr val="tx1"/>
                </a:solidFill>
                <a:latin typeface="Calibri"/>
                <a:ea typeface="Calibri"/>
                <a:cs typeface="Arial"/>
              </a:rPr>
              <a:t>/dev -  This directory contains special files that are used to represent the various hardware devices installed in the system  example</a:t>
            </a:r>
            <a:r>
              <a:rPr lang="en-US" sz="1400" dirty="0">
                <a:solidFill>
                  <a:schemeClr val="tx1"/>
                </a:solidFill>
                <a:latin typeface="Calibri"/>
                <a:ea typeface="Calibri"/>
                <a:cs typeface="Calibri"/>
              </a:rPr>
              <a:t>: </a:t>
            </a:r>
            <a:r>
              <a:rPr lang="en-US" sz="1400" dirty="0" err="1">
                <a:solidFill>
                  <a:schemeClr val="tx1"/>
                </a:solidFill>
                <a:latin typeface="Calibri"/>
                <a:ea typeface="Calibri"/>
                <a:cs typeface="Calibri"/>
              </a:rPr>
              <a:t>hda</a:t>
            </a:r>
            <a:r>
              <a:rPr lang="en-US" sz="1400" dirty="0">
                <a:solidFill>
                  <a:schemeClr val="tx1"/>
                </a:solidFill>
                <a:latin typeface="Calibri"/>
                <a:ea typeface="Calibri"/>
                <a:cs typeface="Calibri"/>
              </a:rPr>
              <a:t>, </a:t>
            </a:r>
            <a:r>
              <a:rPr lang="en-US" sz="1400" dirty="0" err="1">
                <a:solidFill>
                  <a:schemeClr val="tx1"/>
                </a:solidFill>
                <a:latin typeface="Calibri"/>
                <a:ea typeface="Calibri"/>
                <a:cs typeface="Calibri"/>
              </a:rPr>
              <a:t>hdb</a:t>
            </a:r>
            <a:r>
              <a:rPr lang="en-US" sz="1400" dirty="0">
                <a:solidFill>
                  <a:schemeClr val="tx1"/>
                </a:solidFill>
                <a:latin typeface="Calibri"/>
                <a:ea typeface="Calibri"/>
                <a:cs typeface="Calibri"/>
              </a:rPr>
              <a:t> …</a:t>
            </a:r>
            <a:br>
              <a:rPr lang="en-US" sz="1400" dirty="0">
                <a:latin typeface="Calibri"/>
              </a:rPr>
            </a:br>
            <a:br>
              <a:rPr lang="en-US" sz="1400" dirty="0">
                <a:latin typeface="+mj-ea"/>
              </a:rPr>
            </a:br>
            <a:r>
              <a:rPr lang="en-US" sz="1400" dirty="0">
                <a:solidFill>
                  <a:schemeClr val="tx1"/>
                </a:solidFill>
                <a:latin typeface="Calibri"/>
                <a:ea typeface="Calibri"/>
                <a:cs typeface="Calibri"/>
              </a:rPr>
              <a:t>/</a:t>
            </a:r>
            <a:r>
              <a:rPr lang="en-US" sz="1400" dirty="0" err="1">
                <a:solidFill>
                  <a:schemeClr val="tx1"/>
                </a:solidFill>
                <a:latin typeface="Calibri"/>
                <a:ea typeface="Calibri"/>
                <a:cs typeface="Calibri"/>
              </a:rPr>
              <a:t>etc</a:t>
            </a:r>
            <a:r>
              <a:rPr lang="en-US" sz="1400" dirty="0">
                <a:solidFill>
                  <a:schemeClr val="tx1"/>
                </a:solidFill>
                <a:latin typeface="Calibri"/>
                <a:ea typeface="Calibri"/>
                <a:cs typeface="Calibri"/>
              </a:rPr>
              <a:t> -  This directory contains text-based configuration files used by the system as well as services running on the system. You can edit these files with a text editor to customize how Linux behaves.</a:t>
            </a:r>
            <a:br>
              <a:rPr lang="en-US" sz="1400" dirty="0">
                <a:latin typeface="Calibri"/>
                <a:ea typeface="Calibri"/>
                <a:cs typeface="Calibri"/>
              </a:rPr>
            </a:br>
            <a:br>
              <a:rPr lang="en-US" sz="1400" dirty="0">
                <a:latin typeface="Calibri"/>
                <a:ea typeface="Calibri"/>
                <a:cs typeface="Calibri"/>
              </a:rPr>
            </a:br>
            <a:r>
              <a:rPr lang="en-US" sz="1400" dirty="0">
                <a:solidFill>
                  <a:schemeClr val="tx1"/>
                </a:solidFill>
                <a:latin typeface="Calibri"/>
                <a:ea typeface="Calibri"/>
                <a:cs typeface="Calibri"/>
              </a:rPr>
              <a:t>/home - </a:t>
            </a:r>
            <a:r>
              <a:rPr lang="en-US" sz="1400" dirty="0">
                <a:solidFill>
                  <a:srgbClr val="000000"/>
                </a:solidFill>
                <a:latin typeface="Calibri"/>
                <a:ea typeface="Calibri"/>
                <a:cs typeface="Calibri"/>
              </a:rPr>
              <a:t>This directory contains subdirectories that serve as home directories for each user account on your Linux system.</a:t>
            </a:r>
            <a:br>
              <a:rPr lang="en-US" sz="1400" dirty="0">
                <a:latin typeface="Calibri"/>
                <a:ea typeface="Calibri"/>
                <a:cs typeface="Calibri"/>
              </a:rPr>
            </a:br>
            <a:br>
              <a:rPr lang="en-US" sz="1400" dirty="0">
                <a:latin typeface="Calibri"/>
                <a:ea typeface="Calibri"/>
                <a:cs typeface="Calibri"/>
              </a:rPr>
            </a:br>
            <a:r>
              <a:rPr lang="en-US" sz="1400" dirty="0">
                <a:solidFill>
                  <a:schemeClr val="tx1"/>
                </a:solidFill>
                <a:latin typeface="Calibri"/>
                <a:ea typeface="Calibri"/>
                <a:cs typeface="Calibri"/>
              </a:rPr>
              <a:t>/lib -   This directory contains code libraries used by programs in /bin and /</a:t>
            </a:r>
            <a:r>
              <a:rPr lang="en-US" sz="1400" dirty="0" err="1">
                <a:solidFill>
                  <a:schemeClr val="tx1"/>
                </a:solidFill>
                <a:latin typeface="Calibri"/>
                <a:ea typeface="Calibri"/>
                <a:cs typeface="Calibri"/>
              </a:rPr>
              <a:t>sbin</a:t>
            </a:r>
            <a:r>
              <a:rPr lang="en-US" sz="1400" dirty="0">
                <a:solidFill>
                  <a:schemeClr val="tx1"/>
                </a:solidFill>
                <a:latin typeface="Calibri"/>
                <a:ea typeface="Calibri"/>
                <a:cs typeface="Calibri"/>
              </a:rPr>
              <a:t>. Your kernel modules are also stored in the modules subdirectory of /lib.</a:t>
            </a:r>
            <a:br>
              <a:rPr lang="en-US" sz="1400" dirty="0">
                <a:latin typeface="Calibri"/>
                <a:ea typeface="Calibri"/>
                <a:cs typeface="Calibri"/>
              </a:rPr>
            </a:br>
            <a:br>
              <a:rPr lang="en-US" sz="1400" dirty="0">
                <a:latin typeface="Calibri"/>
                <a:ea typeface="Calibri"/>
                <a:cs typeface="Calibri"/>
              </a:rPr>
            </a:br>
            <a:r>
              <a:rPr lang="en-US" sz="1400" dirty="0">
                <a:solidFill>
                  <a:schemeClr val="tx1"/>
                </a:solidFill>
                <a:latin typeface="Calibri"/>
                <a:ea typeface="Calibri"/>
                <a:cs typeface="Calibri"/>
              </a:rPr>
              <a:t>/media - This directory is used by some Linux distributions (such as SUSE Linux) to mount external devices, including CD drives, DVD drives, and floppy drives.</a:t>
            </a:r>
            <a:br>
              <a:rPr lang="en-US" sz="1400" dirty="0">
                <a:latin typeface="Calibri"/>
                <a:ea typeface="Calibri"/>
                <a:cs typeface="Calibri"/>
              </a:rPr>
            </a:br>
            <a:br>
              <a:rPr lang="en-US" sz="1400" dirty="0">
                <a:latin typeface="Calibri"/>
                <a:ea typeface="Calibri"/>
                <a:cs typeface="Calibri"/>
              </a:rPr>
            </a:br>
            <a:r>
              <a:rPr lang="en-US" sz="1400" dirty="0">
                <a:solidFill>
                  <a:schemeClr val="tx1"/>
                </a:solidFill>
                <a:latin typeface="Calibri"/>
                <a:ea typeface="Calibri"/>
                <a:cs typeface="Calibri"/>
              </a:rPr>
              <a:t>/</a:t>
            </a:r>
            <a:r>
              <a:rPr lang="en-US" sz="1400" dirty="0" err="1">
                <a:solidFill>
                  <a:schemeClr val="tx1"/>
                </a:solidFill>
                <a:latin typeface="Calibri"/>
                <a:ea typeface="Calibri"/>
                <a:cs typeface="Calibri"/>
              </a:rPr>
              <a:t>mnt</a:t>
            </a:r>
            <a:r>
              <a:rPr lang="en-US" sz="1400" dirty="0">
                <a:solidFill>
                  <a:schemeClr val="tx1"/>
                </a:solidFill>
                <a:latin typeface="Calibri"/>
                <a:ea typeface="Calibri"/>
                <a:cs typeface="Calibri"/>
              </a:rPr>
              <a:t> -  This directory is used by some Linux distributions (such as Fedora or Red Hat) to mount external devices, including CD drives, DVD drives, and floppy drives</a:t>
            </a:r>
          </a:p>
          <a:p>
            <a:pPr marL="257175" indent="-257175">
              <a:spcBef>
                <a:spcPts val="750"/>
              </a:spcBef>
              <a:buClr>
                <a:srgbClr val="CC9900"/>
              </a:buClr>
              <a:buSzPct val="65000"/>
              <a:buFont typeface="Wingdings"/>
              <a:buChar char="Ø"/>
              <a:tabLst>
                <a:tab pos="248841" algn="l"/>
                <a:tab pos="591741" algn="l"/>
                <a:tab pos="934641" algn="l"/>
                <a:tab pos="1277541" algn="l"/>
                <a:tab pos="1620441" algn="l"/>
                <a:tab pos="1963341" algn="l"/>
                <a:tab pos="2306241" algn="l"/>
                <a:tab pos="2649141" algn="l"/>
                <a:tab pos="2992041" algn="l"/>
                <a:tab pos="3334941" algn="l"/>
                <a:tab pos="3677841" algn="l"/>
                <a:tab pos="4020741" algn="l"/>
                <a:tab pos="4363641" algn="l"/>
                <a:tab pos="4706541" algn="l"/>
                <a:tab pos="5049441" algn="l"/>
                <a:tab pos="5392341" algn="l"/>
                <a:tab pos="5735241" algn="l"/>
                <a:tab pos="6078141" algn="l"/>
                <a:tab pos="6421041" algn="l"/>
                <a:tab pos="6763941" algn="l"/>
                <a:tab pos="7106841" algn="l"/>
              </a:tabLst>
            </a:pPr>
            <a:br>
              <a:rPr lang="en-US" sz="1200" dirty="0">
                <a:solidFill>
                  <a:schemeClr val="tx1"/>
                </a:solidFill>
                <a:latin typeface="Calibri"/>
                <a:ea typeface="Calibri"/>
                <a:cs typeface="Calibri"/>
              </a:rPr>
            </a:br>
            <a:endParaRPr lang="en-US" sz="1400" dirty="0">
              <a:solidFill>
                <a:schemeClr val="tx1"/>
              </a:solidFill>
              <a:latin typeface="Calibri"/>
              <a:ea typeface="Calibri"/>
              <a:cs typeface="Calibri"/>
            </a:endParaRPr>
          </a:p>
          <a:p>
            <a:pPr marL="257175" indent="-257175">
              <a:spcBef>
                <a:spcPts val="750"/>
              </a:spcBef>
              <a:buClr>
                <a:srgbClr val="CC9900"/>
              </a:buClr>
              <a:buSzPct val="65000"/>
              <a:buFont typeface="Wingdings"/>
              <a:buChar char="Ø"/>
              <a:tabLst>
                <a:tab pos="248841" algn="l"/>
                <a:tab pos="591741" algn="l"/>
                <a:tab pos="934641" algn="l"/>
                <a:tab pos="1277541" algn="l"/>
                <a:tab pos="1620441" algn="l"/>
                <a:tab pos="1963341" algn="l"/>
                <a:tab pos="2306241" algn="l"/>
                <a:tab pos="2649141" algn="l"/>
                <a:tab pos="2992041" algn="l"/>
                <a:tab pos="3334941" algn="l"/>
                <a:tab pos="3677841" algn="l"/>
                <a:tab pos="4020741" algn="l"/>
                <a:tab pos="4363641" algn="l"/>
                <a:tab pos="4706541" algn="l"/>
                <a:tab pos="5049441" algn="l"/>
                <a:tab pos="5392341" algn="l"/>
                <a:tab pos="5735241" algn="l"/>
                <a:tab pos="6078141" algn="l"/>
                <a:tab pos="6421041" algn="l"/>
                <a:tab pos="6763941" algn="l"/>
                <a:tab pos="7106841" algn="l"/>
              </a:tabLst>
            </a:pPr>
            <a:br>
              <a:rPr lang="en-US" sz="1200" dirty="0">
                <a:latin typeface="Calibri"/>
                <a:ea typeface="Calibri"/>
                <a:cs typeface="Calibri"/>
              </a:rPr>
            </a:br>
            <a:br>
              <a:rPr lang="en-US" sz="1200" dirty="0">
                <a:latin typeface="Calibri"/>
                <a:ea typeface="Calibri"/>
                <a:cs typeface="Calibri"/>
              </a:rPr>
            </a:br>
            <a:endParaRPr lang="en-US" sz="1400" dirty="0">
              <a:solidFill>
                <a:schemeClr val="tx1"/>
              </a:solidFill>
              <a:latin typeface="Calibri"/>
              <a:ea typeface="Calibri"/>
              <a:cs typeface="Calibri"/>
            </a:endParaRPr>
          </a:p>
          <a:p>
            <a:pPr marL="257175" indent="-257175">
              <a:spcBef>
                <a:spcPts val="750"/>
              </a:spcBef>
              <a:buClr>
                <a:srgbClr val="CC9900"/>
              </a:buClr>
              <a:buSzPct val="65000"/>
              <a:buFont typeface="Wingdings"/>
              <a:buChar char="Ø"/>
              <a:tabLst>
                <a:tab pos="248841" algn="l"/>
                <a:tab pos="591741" algn="l"/>
                <a:tab pos="934641" algn="l"/>
                <a:tab pos="1277541" algn="l"/>
                <a:tab pos="1620441" algn="l"/>
                <a:tab pos="1963341" algn="l"/>
                <a:tab pos="2306241" algn="l"/>
                <a:tab pos="2649141" algn="l"/>
                <a:tab pos="2992041" algn="l"/>
                <a:tab pos="3334941" algn="l"/>
                <a:tab pos="3677841" algn="l"/>
                <a:tab pos="4020741" algn="l"/>
                <a:tab pos="4363641" algn="l"/>
                <a:tab pos="4706541" algn="l"/>
                <a:tab pos="5049441" algn="l"/>
                <a:tab pos="5392341" algn="l"/>
                <a:tab pos="5735241" algn="l"/>
                <a:tab pos="6078141" algn="l"/>
                <a:tab pos="6421041" algn="l"/>
                <a:tab pos="6763941" algn="l"/>
                <a:tab pos="7106841" algn="l"/>
              </a:tabLst>
            </a:pPr>
            <a:endParaRPr lang="en-US" sz="1400" dirty="0">
              <a:solidFill>
                <a:schemeClr val="tx1"/>
              </a:solidFill>
              <a:latin typeface="Calibri"/>
              <a:ea typeface="Calibri"/>
              <a:cs typeface="Calibri"/>
            </a:endParaRPr>
          </a:p>
          <a:p>
            <a:pPr marL="257175" indent="-257175">
              <a:spcBef>
                <a:spcPts val="750"/>
              </a:spcBef>
              <a:tabLst>
                <a:tab pos="248841" algn="l"/>
                <a:tab pos="591741" algn="l"/>
                <a:tab pos="934641" algn="l"/>
                <a:tab pos="1277541" algn="l"/>
                <a:tab pos="1620441" algn="l"/>
                <a:tab pos="1963341" algn="l"/>
                <a:tab pos="2306241" algn="l"/>
                <a:tab pos="2649141" algn="l"/>
                <a:tab pos="2992041" algn="l"/>
                <a:tab pos="3334941" algn="l"/>
                <a:tab pos="3677841" algn="l"/>
                <a:tab pos="4020741" algn="l"/>
                <a:tab pos="4363641" algn="l"/>
                <a:tab pos="4706541" algn="l"/>
                <a:tab pos="5049441" algn="l"/>
                <a:tab pos="5392341" algn="l"/>
                <a:tab pos="5735241" algn="l"/>
                <a:tab pos="6078141" algn="l"/>
                <a:tab pos="6421041" algn="l"/>
                <a:tab pos="6763941" algn="l"/>
                <a:tab pos="7106841" algn="l"/>
              </a:tabLst>
            </a:pPr>
            <a:br>
              <a:rPr lang="en-US" sz="1200" dirty="0">
                <a:solidFill>
                  <a:srgbClr val="404040"/>
                </a:solidFill>
                <a:latin typeface="Calibri"/>
                <a:ea typeface="Calibri"/>
                <a:cs typeface="Arial"/>
              </a:rPr>
            </a:br>
            <a:endParaRPr lang="en-US" sz="1400" dirty="0">
              <a:solidFill>
                <a:schemeClr val="tx1"/>
              </a:solidFill>
              <a:latin typeface="Calibri"/>
              <a:ea typeface="Calibri"/>
              <a:cs typeface="Arial"/>
            </a:endParaRPr>
          </a:p>
          <a:p>
            <a:pPr marL="248285" indent="-248285" algn="ctr">
              <a:spcBef>
                <a:spcPts val="563"/>
              </a:spcBef>
              <a:tabLst>
                <a:tab pos="248841" algn="l"/>
                <a:tab pos="591741" algn="l"/>
                <a:tab pos="934641" algn="l"/>
                <a:tab pos="1277541" algn="l"/>
                <a:tab pos="1620441" algn="l"/>
                <a:tab pos="1963341" algn="l"/>
                <a:tab pos="2306241" algn="l"/>
                <a:tab pos="2649141" algn="l"/>
                <a:tab pos="2992041" algn="l"/>
                <a:tab pos="3334941" algn="l"/>
                <a:tab pos="3677841" algn="l"/>
                <a:tab pos="4020741" algn="l"/>
                <a:tab pos="4363641" algn="l"/>
                <a:tab pos="4706541" algn="l"/>
                <a:tab pos="5049441" algn="l"/>
                <a:tab pos="5392341" algn="l"/>
                <a:tab pos="5735241" algn="l"/>
                <a:tab pos="6078141" algn="l"/>
                <a:tab pos="6421041" algn="l"/>
                <a:tab pos="6763941" algn="l"/>
                <a:tab pos="7106841" algn="l"/>
              </a:tabLst>
            </a:pPr>
            <a:endParaRPr lang="en-US" altLang="en-US" sz="1400" dirty="0">
              <a:solidFill>
                <a:schemeClr val="tx1"/>
              </a:solidFill>
              <a:latin typeface="Calibri"/>
              <a:ea typeface="Calibri"/>
              <a:cs typeface="Arial"/>
            </a:endParaRPr>
          </a:p>
        </p:txBody>
      </p:sp>
      <p:sp>
        <p:nvSpPr>
          <p:cNvPr id="2" name="TextBox 1">
            <a:extLst>
              <a:ext uri="{FF2B5EF4-FFF2-40B4-BE49-F238E27FC236}">
                <a16:creationId xmlns:a16="http://schemas.microsoft.com/office/drawing/2014/main" id="{B860017F-ABD7-3BF6-EE83-445A87436985}"/>
              </a:ext>
            </a:extLst>
          </p:cNvPr>
          <p:cNvSpPr txBox="1"/>
          <p:nvPr/>
        </p:nvSpPr>
        <p:spPr>
          <a:xfrm>
            <a:off x="2495196" y="973957"/>
            <a:ext cx="6959798" cy="553998"/>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3150" dirty="0">
                <a:solidFill>
                  <a:srgbClr val="EBEBEB"/>
                </a:solidFill>
                <a:latin typeface="Century Gothic"/>
              </a:rPr>
              <a:t>Commands</a:t>
            </a:r>
            <a:endParaRPr lang="en-US" sz="3150" dirty="0"/>
          </a:p>
        </p:txBody>
      </p:sp>
    </p:spTree>
    <p:extLst>
      <p:ext uri="{BB962C8B-B14F-4D97-AF65-F5344CB8AC3E}">
        <p14:creationId xmlns:p14="http://schemas.microsoft.com/office/powerpoint/2010/main" val="192328556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C3300457-C061-73E4-4684-558F8559C35F}"/>
              </a:ext>
            </a:extLst>
          </p:cNvPr>
          <p:cNvSpPr>
            <a:spLocks noGrp="1" noChangeArrowheads="1"/>
          </p:cNvSpPr>
          <p:nvPr>
            <p:ph type="title"/>
          </p:nvPr>
        </p:nvSpPr>
        <p:spPr>
          <a:xfrm>
            <a:off x="476846" y="2338371"/>
            <a:ext cx="8190309" cy="4187849"/>
          </a:xfrm>
          <a:ln/>
        </p:spPr>
        <p:txBody>
          <a:bodyPr lIns="0" tIns="0" rIns="0" bIns="0" anchor="ctr"/>
          <a:lstStyle/>
          <a:p>
            <a:pPr>
              <a:spcBef>
                <a:spcPts val="750"/>
              </a:spcBef>
              <a:buClr>
                <a:srgbClr val="CC9900"/>
              </a:buClr>
              <a:buSzPct val="65000"/>
              <a:tabLst>
                <a:tab pos="248841" algn="l"/>
                <a:tab pos="591741" algn="l"/>
                <a:tab pos="934641" algn="l"/>
                <a:tab pos="1277541" algn="l"/>
                <a:tab pos="1620441" algn="l"/>
                <a:tab pos="1963341" algn="l"/>
                <a:tab pos="2306241" algn="l"/>
                <a:tab pos="2649141" algn="l"/>
                <a:tab pos="2992041" algn="l"/>
                <a:tab pos="3334941" algn="l"/>
                <a:tab pos="3677841" algn="l"/>
                <a:tab pos="4020741" algn="l"/>
                <a:tab pos="4363641" algn="l"/>
                <a:tab pos="4706541" algn="l"/>
                <a:tab pos="5049441" algn="l"/>
                <a:tab pos="5392341" algn="l"/>
                <a:tab pos="5735241" algn="l"/>
                <a:tab pos="6078141" algn="l"/>
                <a:tab pos="6421041" algn="l"/>
                <a:tab pos="6763941" algn="l"/>
                <a:tab pos="7106841" algn="l"/>
              </a:tabLst>
            </a:pPr>
            <a:r>
              <a:rPr lang="en-US" altLang="en-US" sz="1500" dirty="0">
                <a:solidFill>
                  <a:schemeClr val="tx1"/>
                </a:solidFill>
                <a:latin typeface="Calibri"/>
                <a:ea typeface="Calibri"/>
                <a:cs typeface="Arial"/>
              </a:rPr>
              <a:t>/opt - This directory contains files for some programs you install on the system</a:t>
            </a:r>
            <a:br>
              <a:rPr lang="en-US" altLang="en-US" sz="1500" dirty="0">
                <a:latin typeface="Calibri"/>
                <a:ea typeface="Calibri"/>
                <a:cs typeface="Arial"/>
              </a:rPr>
            </a:br>
            <a:br>
              <a:rPr lang="en-US" altLang="en-US" sz="1500" dirty="0">
                <a:latin typeface="Calibri"/>
                <a:ea typeface="Calibri"/>
                <a:cs typeface="Arial"/>
              </a:rPr>
            </a:br>
            <a:r>
              <a:rPr lang="en-US" altLang="en-US" sz="1500" dirty="0">
                <a:solidFill>
                  <a:schemeClr val="tx1"/>
                </a:solidFill>
                <a:latin typeface="Calibri"/>
                <a:ea typeface="Calibri"/>
                <a:cs typeface="Arial"/>
              </a:rPr>
              <a:t>/proc - </a:t>
            </a:r>
            <a:br>
              <a:rPr lang="en-US" altLang="en-US" sz="1500" dirty="0">
                <a:latin typeface="Calibri"/>
                <a:ea typeface="Calibri"/>
                <a:cs typeface="Arial"/>
              </a:rPr>
            </a:br>
            <a:r>
              <a:rPr lang="en-US" altLang="en-US" sz="1500" dirty="0">
                <a:solidFill>
                  <a:schemeClr val="tx1"/>
                </a:solidFill>
                <a:latin typeface="Calibri"/>
                <a:ea typeface="Calibri"/>
                <a:cs typeface="Arial"/>
              </a:rPr>
              <a:t>This directory is a little different from the other directories in this list. </a:t>
            </a:r>
            <a:br>
              <a:rPr lang="en-US" altLang="en-US" sz="1500" dirty="0">
                <a:latin typeface="Calibri"/>
                <a:ea typeface="Calibri"/>
                <a:cs typeface="Arial"/>
              </a:rPr>
            </a:br>
            <a:r>
              <a:rPr lang="en-US" sz="1500" dirty="0">
                <a:solidFill>
                  <a:schemeClr val="tx1"/>
                </a:solidFill>
                <a:latin typeface="Calibri"/>
                <a:ea typeface="Calibri"/>
                <a:cs typeface="Calibri"/>
              </a:rPr>
              <a:t>/proc doesn’t actually exist in the file system</a:t>
            </a:r>
            <a:br>
              <a:rPr lang="en-US" sz="1500" dirty="0"/>
            </a:br>
            <a:r>
              <a:rPr lang="en-US" sz="1500" dirty="0">
                <a:solidFill>
                  <a:schemeClr val="tx1"/>
                </a:solidFill>
                <a:latin typeface="Calibri"/>
                <a:ea typeface="Calibri"/>
                <a:cs typeface="Calibri"/>
              </a:rPr>
              <a:t>Within /proc are a number of different </a:t>
            </a:r>
            <a:r>
              <a:rPr lang="en-US" sz="1500" dirty="0" err="1">
                <a:solidFill>
                  <a:schemeClr val="tx1"/>
                </a:solidFill>
                <a:latin typeface="Calibri"/>
                <a:ea typeface="Calibri"/>
                <a:cs typeface="Calibri"/>
              </a:rPr>
              <a:t>subdirectories,Notice</a:t>
            </a:r>
            <a:r>
              <a:rPr lang="en-US" sz="1500" dirty="0">
                <a:solidFill>
                  <a:schemeClr val="tx1"/>
                </a:solidFill>
                <a:latin typeface="Calibri"/>
                <a:ea typeface="Calibri"/>
                <a:cs typeface="Calibri"/>
              </a:rPr>
              <a:t> that each of these subdirectories is identified with a number, not a name. These numbers correspond to the process ID (PID) number of </a:t>
            </a:r>
            <a:r>
              <a:rPr lang="en-US" sz="1500" dirty="0" err="1">
                <a:solidFill>
                  <a:schemeClr val="tx1"/>
                </a:solidFill>
                <a:latin typeface="Calibri"/>
                <a:ea typeface="Calibri"/>
                <a:cs typeface="Calibri"/>
              </a:rPr>
              <a:t>theassociated</a:t>
            </a:r>
            <a:r>
              <a:rPr lang="en-US" sz="1500" dirty="0">
                <a:solidFill>
                  <a:schemeClr val="tx1"/>
                </a:solidFill>
                <a:latin typeface="Calibri"/>
                <a:ea typeface="Calibri"/>
                <a:cs typeface="Calibri"/>
              </a:rPr>
              <a:t> process running on the system</a:t>
            </a:r>
            <a:br>
              <a:rPr lang="en-US" sz="1500" dirty="0">
                <a:latin typeface="Calibri"/>
                <a:ea typeface="Calibri"/>
                <a:cs typeface="Calibri"/>
              </a:rPr>
            </a:br>
            <a:br>
              <a:rPr lang="en-US" sz="1500" dirty="0">
                <a:latin typeface="Calibri"/>
                <a:ea typeface="Calibri"/>
                <a:cs typeface="Calibri"/>
              </a:rPr>
            </a:br>
            <a:r>
              <a:rPr lang="en-US" sz="1500" dirty="0">
                <a:solidFill>
                  <a:schemeClr val="tx1"/>
                </a:solidFill>
                <a:latin typeface="Calibri"/>
                <a:ea typeface="Calibri"/>
                <a:cs typeface="Calibri"/>
              </a:rPr>
              <a:t>/root - This directory is the root user’s home directory. Notice that it is located separately from the home directories for other users in /home.</a:t>
            </a:r>
            <a:br>
              <a:rPr lang="en-US" sz="1500" dirty="0">
                <a:latin typeface="Calibri"/>
                <a:ea typeface="Calibri"/>
                <a:cs typeface="Calibri"/>
              </a:rPr>
            </a:br>
            <a:br>
              <a:rPr lang="en-US" sz="1500" dirty="0">
                <a:latin typeface="Calibri"/>
                <a:ea typeface="Calibri"/>
                <a:cs typeface="Calibri"/>
              </a:rPr>
            </a:br>
            <a:r>
              <a:rPr lang="en-US" sz="1500" dirty="0">
                <a:solidFill>
                  <a:schemeClr val="tx1"/>
                </a:solidFill>
                <a:latin typeface="Calibri"/>
                <a:ea typeface="Calibri"/>
                <a:cs typeface="Calibri"/>
              </a:rPr>
              <a:t>/</a:t>
            </a:r>
            <a:r>
              <a:rPr lang="en-US" sz="1500" dirty="0" err="1">
                <a:solidFill>
                  <a:schemeClr val="tx1"/>
                </a:solidFill>
                <a:latin typeface="Calibri"/>
                <a:ea typeface="Calibri"/>
                <a:cs typeface="Calibri"/>
              </a:rPr>
              <a:t>sbin</a:t>
            </a:r>
            <a:r>
              <a:rPr lang="en-US" sz="1500" dirty="0">
                <a:solidFill>
                  <a:schemeClr val="tx1"/>
                </a:solidFill>
                <a:latin typeface="Calibri"/>
                <a:ea typeface="Calibri"/>
                <a:cs typeface="Calibri"/>
              </a:rPr>
              <a:t> - This directory contains important system management and administration files, such as </a:t>
            </a:r>
            <a:r>
              <a:rPr lang="en-US" sz="1500" dirty="0" err="1">
                <a:solidFill>
                  <a:schemeClr val="tx1"/>
                </a:solidFill>
                <a:latin typeface="Calibri"/>
                <a:ea typeface="Calibri"/>
                <a:cs typeface="Calibri"/>
              </a:rPr>
              <a:t>fdisk</a:t>
            </a:r>
            <a:r>
              <a:rPr lang="en-US" sz="1500" dirty="0">
                <a:solidFill>
                  <a:schemeClr val="tx1"/>
                </a:solidFill>
                <a:latin typeface="Calibri"/>
                <a:ea typeface="Calibri"/>
                <a:cs typeface="Calibri"/>
              </a:rPr>
              <a:t>, </a:t>
            </a:r>
            <a:r>
              <a:rPr lang="en-US" sz="1500" dirty="0" err="1">
                <a:solidFill>
                  <a:schemeClr val="tx1"/>
                </a:solidFill>
                <a:latin typeface="Calibri"/>
                <a:ea typeface="Calibri"/>
                <a:cs typeface="Calibri"/>
              </a:rPr>
              <a:t>fsck</a:t>
            </a:r>
            <a:r>
              <a:rPr lang="en-US" sz="1500" dirty="0">
                <a:solidFill>
                  <a:schemeClr val="tx1"/>
                </a:solidFill>
                <a:latin typeface="Calibri"/>
                <a:ea typeface="Calibri"/>
                <a:cs typeface="Calibri"/>
              </a:rPr>
              <a:t>, </a:t>
            </a:r>
            <a:r>
              <a:rPr lang="en-US" sz="1500" dirty="0" err="1">
                <a:solidFill>
                  <a:schemeClr val="tx1"/>
                </a:solidFill>
                <a:latin typeface="Calibri"/>
                <a:ea typeface="Calibri"/>
                <a:cs typeface="Calibri"/>
              </a:rPr>
              <a:t>ifconfig</a:t>
            </a:r>
            <a:r>
              <a:rPr lang="en-US" sz="1500" dirty="0">
                <a:solidFill>
                  <a:schemeClr val="tx1"/>
                </a:solidFill>
                <a:latin typeface="Calibri"/>
                <a:ea typeface="Calibri"/>
                <a:cs typeface="Calibri"/>
              </a:rPr>
              <a:t>, </a:t>
            </a:r>
            <a:r>
              <a:rPr lang="en-US" sz="1500" dirty="0" err="1">
                <a:solidFill>
                  <a:schemeClr val="tx1"/>
                </a:solidFill>
                <a:latin typeface="Calibri"/>
                <a:ea typeface="Calibri"/>
                <a:cs typeface="Calibri"/>
              </a:rPr>
              <a:t>init</a:t>
            </a:r>
            <a:r>
              <a:rPr lang="en-US" sz="1500" dirty="0">
                <a:solidFill>
                  <a:schemeClr val="tx1"/>
                </a:solidFill>
                <a:latin typeface="Calibri"/>
                <a:ea typeface="Calibri"/>
                <a:cs typeface="Calibri"/>
              </a:rPr>
              <a:t>, </a:t>
            </a:r>
            <a:r>
              <a:rPr lang="en-US" sz="1500" dirty="0" err="1">
                <a:solidFill>
                  <a:schemeClr val="tx1"/>
                </a:solidFill>
                <a:latin typeface="Calibri"/>
                <a:ea typeface="Calibri"/>
                <a:cs typeface="Calibri"/>
              </a:rPr>
              <a:t>mkfs</a:t>
            </a:r>
            <a:r>
              <a:rPr lang="en-US" sz="1500" dirty="0">
                <a:solidFill>
                  <a:schemeClr val="tx1"/>
                </a:solidFill>
                <a:latin typeface="Calibri"/>
                <a:ea typeface="Calibri"/>
                <a:cs typeface="Calibri"/>
              </a:rPr>
              <a:t>, shutdown, and halt.</a:t>
            </a:r>
            <a:br>
              <a:rPr lang="en-US" sz="1500" dirty="0">
                <a:latin typeface="Calibri"/>
                <a:ea typeface="Calibri"/>
                <a:cs typeface="Calibri"/>
              </a:rPr>
            </a:br>
            <a:br>
              <a:rPr lang="en-US" sz="1500" dirty="0">
                <a:latin typeface="Calibri"/>
                <a:ea typeface="Calibri"/>
                <a:cs typeface="Calibri"/>
              </a:rPr>
            </a:br>
            <a:r>
              <a:rPr lang="en-US" sz="1500" dirty="0">
                <a:solidFill>
                  <a:schemeClr val="tx1"/>
                </a:solidFill>
                <a:latin typeface="Calibri"/>
                <a:ea typeface="Calibri"/>
                <a:cs typeface="Calibri"/>
              </a:rPr>
              <a:t>/</a:t>
            </a:r>
            <a:r>
              <a:rPr lang="en-US" sz="1500" dirty="0" err="1">
                <a:solidFill>
                  <a:schemeClr val="tx1"/>
                </a:solidFill>
                <a:latin typeface="Calibri"/>
                <a:ea typeface="Calibri"/>
                <a:cs typeface="Calibri"/>
              </a:rPr>
              <a:t>srv</a:t>
            </a:r>
            <a:r>
              <a:rPr lang="en-US" sz="1500" dirty="0">
                <a:solidFill>
                  <a:schemeClr val="tx1"/>
                </a:solidFill>
                <a:latin typeface="Calibri"/>
                <a:ea typeface="Calibri"/>
                <a:cs typeface="Calibri"/>
              </a:rPr>
              <a:t> - This directory contains subdirectories where services running on the system (such as httpd and </a:t>
            </a:r>
            <a:r>
              <a:rPr lang="en-US" sz="1500" dirty="0" err="1">
                <a:solidFill>
                  <a:schemeClr val="tx1"/>
                </a:solidFill>
                <a:latin typeface="Calibri"/>
                <a:ea typeface="Calibri"/>
                <a:cs typeface="Calibri"/>
              </a:rPr>
              <a:t>ftpd</a:t>
            </a:r>
            <a:r>
              <a:rPr lang="en-US" sz="1500" dirty="0">
                <a:solidFill>
                  <a:schemeClr val="tx1"/>
                </a:solidFill>
                <a:latin typeface="Calibri"/>
                <a:ea typeface="Calibri"/>
                <a:cs typeface="Calibri"/>
              </a:rPr>
              <a:t>) save their files.</a:t>
            </a:r>
            <a:br>
              <a:rPr lang="en-US" sz="1500" dirty="0">
                <a:latin typeface="Calibri"/>
                <a:ea typeface="Calibri"/>
                <a:cs typeface="Calibri"/>
              </a:rPr>
            </a:br>
            <a:br>
              <a:rPr lang="en-US" sz="1500" dirty="0">
                <a:latin typeface="Calibri"/>
                <a:ea typeface="Calibri"/>
                <a:cs typeface="Calibri"/>
              </a:rPr>
            </a:br>
            <a:r>
              <a:rPr lang="en-US" sz="1500" dirty="0">
                <a:solidFill>
                  <a:schemeClr val="tx1"/>
                </a:solidFill>
                <a:latin typeface="Calibri"/>
                <a:ea typeface="Calibri"/>
                <a:cs typeface="Calibri"/>
              </a:rPr>
              <a:t>/sys - This directory contains information about the hardware in your system.</a:t>
            </a:r>
            <a:endParaRPr lang="en-US" sz="1500">
              <a:solidFill>
                <a:schemeClr val="tx1"/>
              </a:solidFill>
              <a:latin typeface="Calibri"/>
              <a:ea typeface="Calibri"/>
              <a:cs typeface="Arial"/>
            </a:endParaRPr>
          </a:p>
        </p:txBody>
      </p:sp>
      <p:sp>
        <p:nvSpPr>
          <p:cNvPr id="2" name="TextBox 1">
            <a:extLst>
              <a:ext uri="{FF2B5EF4-FFF2-40B4-BE49-F238E27FC236}">
                <a16:creationId xmlns:a16="http://schemas.microsoft.com/office/drawing/2014/main" id="{B860017F-ABD7-3BF6-EE83-445A87436985}"/>
              </a:ext>
            </a:extLst>
          </p:cNvPr>
          <p:cNvSpPr txBox="1"/>
          <p:nvPr/>
        </p:nvSpPr>
        <p:spPr>
          <a:xfrm>
            <a:off x="2483351" y="1033179"/>
            <a:ext cx="6959798" cy="553998"/>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3150" dirty="0">
                <a:solidFill>
                  <a:srgbClr val="EBEBEB"/>
                </a:solidFill>
                <a:latin typeface="Century Gothic"/>
              </a:rPr>
              <a:t>Commands</a:t>
            </a:r>
            <a:endParaRPr lang="en-US" sz="3150" dirty="0"/>
          </a:p>
        </p:txBody>
      </p:sp>
    </p:spTree>
    <p:extLst>
      <p:ext uri="{BB962C8B-B14F-4D97-AF65-F5344CB8AC3E}">
        <p14:creationId xmlns:p14="http://schemas.microsoft.com/office/powerpoint/2010/main" val="69387468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C3300457-C061-73E4-4684-558F8559C35F}"/>
              </a:ext>
            </a:extLst>
          </p:cNvPr>
          <p:cNvSpPr>
            <a:spLocks noGrp="1" noChangeArrowheads="1"/>
          </p:cNvSpPr>
          <p:nvPr>
            <p:ph type="title"/>
          </p:nvPr>
        </p:nvSpPr>
        <p:spPr>
          <a:xfrm>
            <a:off x="476846" y="3891906"/>
            <a:ext cx="8493918" cy="1275755"/>
          </a:xfrm>
          <a:ln/>
        </p:spPr>
        <p:txBody>
          <a:bodyPr lIns="0" tIns="0" rIns="0" bIns="0" anchor="ctr"/>
          <a:lstStyle/>
          <a:p>
            <a:pPr>
              <a:spcBef>
                <a:spcPts val="750"/>
              </a:spcBef>
              <a:buClr>
                <a:srgbClr val="CC9900"/>
              </a:buClr>
              <a:buSzPct val="65000"/>
              <a:tabLst>
                <a:tab pos="248841" algn="l"/>
                <a:tab pos="591741" algn="l"/>
                <a:tab pos="934641" algn="l"/>
                <a:tab pos="1277541" algn="l"/>
                <a:tab pos="1620441" algn="l"/>
                <a:tab pos="1963341" algn="l"/>
                <a:tab pos="2306241" algn="l"/>
                <a:tab pos="2649141" algn="l"/>
                <a:tab pos="2992041" algn="l"/>
                <a:tab pos="3334941" algn="l"/>
                <a:tab pos="3677841" algn="l"/>
                <a:tab pos="4020741" algn="l"/>
                <a:tab pos="4363641" algn="l"/>
                <a:tab pos="4706541" algn="l"/>
                <a:tab pos="5049441" algn="l"/>
                <a:tab pos="5392341" algn="l"/>
                <a:tab pos="5735241" algn="l"/>
                <a:tab pos="6078141" algn="l"/>
                <a:tab pos="6421041" algn="l"/>
                <a:tab pos="6763941" algn="l"/>
                <a:tab pos="7106841" algn="l"/>
              </a:tabLst>
            </a:pPr>
            <a:r>
              <a:rPr lang="en-US" altLang="en-US" sz="1600" dirty="0">
                <a:solidFill>
                  <a:schemeClr val="tx1"/>
                </a:solidFill>
                <a:latin typeface="Calibri"/>
                <a:ea typeface="Calibri"/>
                <a:cs typeface="Arial"/>
              </a:rPr>
              <a:t>/</a:t>
            </a:r>
            <a:r>
              <a:rPr lang="en-US" altLang="en-US" sz="1600" err="1">
                <a:solidFill>
                  <a:schemeClr val="tx1"/>
                </a:solidFill>
                <a:latin typeface="Calibri"/>
                <a:ea typeface="Calibri"/>
                <a:cs typeface="Arial"/>
              </a:rPr>
              <a:t>tmp</a:t>
            </a:r>
            <a:r>
              <a:rPr lang="en-US" altLang="en-US" sz="1600" dirty="0">
                <a:solidFill>
                  <a:schemeClr val="tx1"/>
                </a:solidFill>
                <a:latin typeface="Calibri"/>
                <a:ea typeface="Calibri"/>
                <a:cs typeface="Arial"/>
              </a:rPr>
              <a:t> - This directory contains temporary files created by you or by the system.</a:t>
            </a:r>
            <a:br>
              <a:rPr lang="en-US" altLang="en-US" sz="1600" dirty="0">
                <a:latin typeface="Calibri"/>
                <a:ea typeface="Calibri"/>
                <a:cs typeface="Arial"/>
              </a:rPr>
            </a:br>
            <a:br>
              <a:rPr lang="en-US" altLang="en-US" sz="1600" dirty="0">
                <a:latin typeface="Calibri"/>
                <a:ea typeface="Calibri"/>
                <a:cs typeface="Arial"/>
              </a:rPr>
            </a:br>
            <a:r>
              <a:rPr lang="en-US" altLang="en-US" sz="1600" dirty="0">
                <a:solidFill>
                  <a:schemeClr val="tx1"/>
                </a:solidFill>
                <a:latin typeface="Calibri"/>
                <a:ea typeface="Calibri"/>
                <a:cs typeface="Arial"/>
              </a:rPr>
              <a:t>/</a:t>
            </a:r>
            <a:r>
              <a:rPr lang="en-US" altLang="en-US" sz="1600" err="1">
                <a:solidFill>
                  <a:schemeClr val="tx1"/>
                </a:solidFill>
                <a:latin typeface="Calibri"/>
                <a:ea typeface="Calibri"/>
                <a:cs typeface="Arial"/>
              </a:rPr>
              <a:t>usr</a:t>
            </a:r>
            <a:r>
              <a:rPr lang="en-US" altLang="en-US" sz="1600" dirty="0">
                <a:solidFill>
                  <a:schemeClr val="tx1"/>
                </a:solidFill>
                <a:latin typeface="Calibri"/>
                <a:ea typeface="Calibri"/>
                <a:cs typeface="Arial"/>
              </a:rPr>
              <a:t> - This directory contains application files. In fact, most of the application files used on your system are saved in a subdirectory of /</a:t>
            </a:r>
            <a:r>
              <a:rPr lang="en-US" altLang="en-US" sz="1600" err="1">
                <a:solidFill>
                  <a:schemeClr val="tx1"/>
                </a:solidFill>
                <a:latin typeface="Calibri"/>
                <a:ea typeface="Calibri"/>
                <a:cs typeface="Arial"/>
              </a:rPr>
              <a:t>usr</a:t>
            </a:r>
            <a:endParaRPr lang="en-US" altLang="en-US" sz="1600">
              <a:solidFill>
                <a:schemeClr val="tx1"/>
              </a:solidFill>
              <a:latin typeface="Calibri"/>
              <a:ea typeface="Calibri"/>
              <a:cs typeface="Arial"/>
            </a:endParaRPr>
          </a:p>
          <a:p>
            <a:pPr>
              <a:spcBef>
                <a:spcPts val="750"/>
              </a:spcBef>
              <a:tabLst>
                <a:tab pos="248841" algn="l"/>
                <a:tab pos="591741" algn="l"/>
                <a:tab pos="934641" algn="l"/>
                <a:tab pos="1277541" algn="l"/>
                <a:tab pos="1620441" algn="l"/>
                <a:tab pos="1963341" algn="l"/>
                <a:tab pos="2306241" algn="l"/>
                <a:tab pos="2649141" algn="l"/>
                <a:tab pos="2992041" algn="l"/>
                <a:tab pos="3334941" algn="l"/>
                <a:tab pos="3677841" algn="l"/>
                <a:tab pos="4020741" algn="l"/>
                <a:tab pos="4363641" algn="l"/>
                <a:tab pos="4706541" algn="l"/>
                <a:tab pos="5049441" algn="l"/>
                <a:tab pos="5392341" algn="l"/>
                <a:tab pos="5735241" algn="l"/>
                <a:tab pos="6078141" algn="l"/>
                <a:tab pos="6421041" algn="l"/>
                <a:tab pos="6763941" algn="l"/>
                <a:tab pos="7106841" algn="l"/>
              </a:tabLst>
            </a:pPr>
            <a:r>
              <a:rPr lang="en-US" sz="1600" dirty="0">
                <a:solidFill>
                  <a:schemeClr val="tx1"/>
                </a:solidFill>
                <a:latin typeface="Calibri"/>
                <a:ea typeface="Calibri"/>
                <a:cs typeface="Calibri"/>
              </a:rPr>
              <a:t>/var - This directory contains a variety of variable data, including your system log files</a:t>
            </a:r>
            <a:br>
              <a:rPr lang="en-US" sz="1600" dirty="0">
                <a:latin typeface="Calibri"/>
                <a:ea typeface="Calibri"/>
                <a:cs typeface="Calibri"/>
              </a:rPr>
            </a:br>
            <a:br>
              <a:rPr lang="en-US" sz="1600" dirty="0">
                <a:latin typeface="Calibri"/>
                <a:ea typeface="Calibri"/>
                <a:cs typeface="Calibri"/>
              </a:rPr>
            </a:br>
            <a:r>
              <a:rPr lang="en-US" sz="1600" dirty="0">
                <a:solidFill>
                  <a:schemeClr val="tx1"/>
                </a:solidFill>
                <a:latin typeface="Calibri"/>
                <a:ea typeface="Calibri"/>
                <a:cs typeface="Calibri"/>
              </a:rPr>
              <a:t>cd - If you enter cd at the shell prompt without specifying a path, it will automatically change directories to the home directory of the currently logged-in user.</a:t>
            </a:r>
          </a:p>
          <a:p>
            <a:pPr>
              <a:spcBef>
                <a:spcPts val="750"/>
              </a:spcBef>
              <a:tabLst>
                <a:tab pos="248841" algn="l"/>
                <a:tab pos="591741" algn="l"/>
                <a:tab pos="934641" algn="l"/>
                <a:tab pos="1277541" algn="l"/>
                <a:tab pos="1620441" algn="l"/>
                <a:tab pos="1963341" algn="l"/>
                <a:tab pos="2306241" algn="l"/>
                <a:tab pos="2649141" algn="l"/>
                <a:tab pos="2992041" algn="l"/>
                <a:tab pos="3334941" algn="l"/>
                <a:tab pos="3677841" algn="l"/>
                <a:tab pos="4020741" algn="l"/>
                <a:tab pos="4363641" algn="l"/>
                <a:tab pos="4706541" algn="l"/>
                <a:tab pos="5049441" algn="l"/>
                <a:tab pos="5392341" algn="l"/>
                <a:tab pos="5735241" algn="l"/>
                <a:tab pos="6078141" algn="l"/>
                <a:tab pos="6421041" algn="l"/>
                <a:tab pos="6763941" algn="l"/>
                <a:tab pos="7106841" algn="l"/>
              </a:tabLst>
            </a:pPr>
            <a:r>
              <a:rPr lang="en-US" sz="1600" dirty="0">
                <a:solidFill>
                  <a:schemeClr val="tx1"/>
                </a:solidFill>
                <a:latin typeface="Calibri"/>
                <a:ea typeface="Calibri"/>
                <a:cs typeface="Calibri"/>
              </a:rPr>
              <a:t>Ls -     </a:t>
            </a:r>
            <a:br>
              <a:rPr lang="en-US" sz="1600" dirty="0">
                <a:latin typeface="Calibri"/>
                <a:ea typeface="Calibri"/>
                <a:cs typeface="Calibri"/>
              </a:rPr>
            </a:br>
            <a:r>
              <a:rPr lang="en-US" sz="1600" dirty="0">
                <a:solidFill>
                  <a:schemeClr val="tx1"/>
                </a:solidFill>
                <a:latin typeface="Calibri"/>
                <a:ea typeface="Calibri"/>
                <a:cs typeface="Calibri"/>
              </a:rPr>
              <a:t>             –a Displays all files, including hidden files.</a:t>
            </a:r>
          </a:p>
          <a:p>
            <a:pPr>
              <a:spcBef>
                <a:spcPts val="750"/>
              </a:spcBef>
              <a:tabLst>
                <a:tab pos="248841" algn="l"/>
                <a:tab pos="591741" algn="l"/>
                <a:tab pos="934641" algn="l"/>
                <a:tab pos="1277541" algn="l"/>
                <a:tab pos="1620441" algn="l"/>
                <a:tab pos="1963341" algn="l"/>
                <a:tab pos="2306241" algn="l"/>
                <a:tab pos="2649141" algn="l"/>
                <a:tab pos="2992041" algn="l"/>
                <a:tab pos="3334941" algn="l"/>
                <a:tab pos="3677841" algn="l"/>
                <a:tab pos="4020741" algn="l"/>
                <a:tab pos="4363641" algn="l"/>
                <a:tab pos="4706541" algn="l"/>
                <a:tab pos="5049441" algn="l"/>
                <a:tab pos="5392341" algn="l"/>
                <a:tab pos="5735241" algn="l"/>
                <a:tab pos="6078141" algn="l"/>
                <a:tab pos="6421041" algn="l"/>
                <a:tab pos="6763941" algn="l"/>
                <a:tab pos="7106841" algn="l"/>
              </a:tabLst>
            </a:pPr>
            <a:r>
              <a:rPr lang="en-US" sz="1600" dirty="0">
                <a:solidFill>
                  <a:schemeClr val="tx1"/>
                </a:solidFill>
                <a:latin typeface="Calibri"/>
                <a:ea typeface="Calibri"/>
                <a:cs typeface="Calibri"/>
              </a:rPr>
              <a:t>             –l Displays a long listing of the directory contents. This is a very useful option. You can use it to see the file names, ownership, permissions, modification date, and size.</a:t>
            </a:r>
          </a:p>
          <a:p>
            <a:pPr>
              <a:spcBef>
                <a:spcPts val="750"/>
              </a:spcBef>
              <a:tabLst>
                <a:tab pos="248841" algn="l"/>
                <a:tab pos="591741" algn="l"/>
                <a:tab pos="934641" algn="l"/>
                <a:tab pos="1277541" algn="l"/>
                <a:tab pos="1620441" algn="l"/>
                <a:tab pos="1963341" algn="l"/>
                <a:tab pos="2306241" algn="l"/>
                <a:tab pos="2649141" algn="l"/>
                <a:tab pos="2992041" algn="l"/>
                <a:tab pos="3334941" algn="l"/>
                <a:tab pos="3677841" algn="l"/>
                <a:tab pos="4020741" algn="l"/>
                <a:tab pos="4363641" algn="l"/>
                <a:tab pos="4706541" algn="l"/>
                <a:tab pos="5049441" algn="l"/>
                <a:tab pos="5392341" algn="l"/>
                <a:tab pos="5735241" algn="l"/>
                <a:tab pos="6078141" algn="l"/>
                <a:tab pos="6421041" algn="l"/>
                <a:tab pos="6763941" algn="l"/>
                <a:tab pos="7106841" algn="l"/>
              </a:tabLst>
            </a:pPr>
            <a:r>
              <a:rPr lang="en-US" sz="1600" dirty="0">
                <a:solidFill>
                  <a:schemeClr val="tx1"/>
                </a:solidFill>
                <a:latin typeface="Calibri"/>
                <a:ea typeface="Calibri"/>
                <a:cs typeface="Calibri"/>
              </a:rPr>
              <a:t>              –R Displays directory contents recursively; that is, it displays the contents of the current directory as well as the contents of all subdirectories.</a:t>
            </a:r>
          </a:p>
          <a:p>
            <a:pPr>
              <a:spcBef>
                <a:spcPts val="750"/>
              </a:spcBef>
              <a:tabLst>
                <a:tab pos="248841" algn="l"/>
                <a:tab pos="591741" algn="l"/>
                <a:tab pos="934641" algn="l"/>
                <a:tab pos="1277541" algn="l"/>
                <a:tab pos="1620441" algn="l"/>
                <a:tab pos="1963341" algn="l"/>
                <a:tab pos="2306241" algn="l"/>
                <a:tab pos="2649141" algn="l"/>
                <a:tab pos="2992041" algn="l"/>
                <a:tab pos="3334941" algn="l"/>
                <a:tab pos="3677841" algn="l"/>
                <a:tab pos="4020741" algn="l"/>
                <a:tab pos="4363641" algn="l"/>
                <a:tab pos="4706541" algn="l"/>
                <a:tab pos="5049441" algn="l"/>
                <a:tab pos="5392341" algn="l"/>
                <a:tab pos="5735241" algn="l"/>
                <a:tab pos="6078141" algn="l"/>
                <a:tab pos="6421041" algn="l"/>
                <a:tab pos="6763941" algn="l"/>
                <a:tab pos="7106841" algn="l"/>
              </a:tabLst>
            </a:pPr>
            <a:endParaRPr lang="en-US" sz="1600" dirty="0">
              <a:solidFill>
                <a:schemeClr val="tx1"/>
              </a:solidFill>
              <a:latin typeface="Calibri"/>
              <a:ea typeface="Calibri"/>
              <a:cs typeface="Calibri"/>
            </a:endParaRPr>
          </a:p>
        </p:txBody>
      </p:sp>
      <p:sp>
        <p:nvSpPr>
          <p:cNvPr id="2" name="TextBox 1">
            <a:extLst>
              <a:ext uri="{FF2B5EF4-FFF2-40B4-BE49-F238E27FC236}">
                <a16:creationId xmlns:a16="http://schemas.microsoft.com/office/drawing/2014/main" id="{B860017F-ABD7-3BF6-EE83-445A87436985}"/>
              </a:ext>
            </a:extLst>
          </p:cNvPr>
          <p:cNvSpPr txBox="1"/>
          <p:nvPr/>
        </p:nvSpPr>
        <p:spPr>
          <a:xfrm>
            <a:off x="2447817" y="1163469"/>
            <a:ext cx="6959798" cy="553998"/>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3150" dirty="0">
                <a:solidFill>
                  <a:srgbClr val="EBEBEB"/>
                </a:solidFill>
                <a:latin typeface="Century Gothic"/>
              </a:rPr>
              <a:t>Commands</a:t>
            </a:r>
            <a:endParaRPr lang="en-US" sz="3150" dirty="0"/>
          </a:p>
        </p:txBody>
      </p:sp>
    </p:spTree>
    <p:extLst>
      <p:ext uri="{BB962C8B-B14F-4D97-AF65-F5344CB8AC3E}">
        <p14:creationId xmlns:p14="http://schemas.microsoft.com/office/powerpoint/2010/main" val="26296847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a:extLst>
              <a:ext uri="{FF2B5EF4-FFF2-40B4-BE49-F238E27FC236}">
                <a16:creationId xmlns:a16="http://schemas.microsoft.com/office/drawing/2014/main" id="{EE2E5246-5379-3F26-D62F-9FD2A6B2E42C}"/>
              </a:ext>
            </a:extLst>
          </p:cNvPr>
          <p:cNvSpPr>
            <a:spLocks noGrp="1" noChangeArrowheads="1"/>
          </p:cNvSpPr>
          <p:nvPr>
            <p:ph type="title"/>
          </p:nvPr>
        </p:nvSpPr>
        <p:spPr>
          <a:xfrm>
            <a:off x="1379299" y="779167"/>
            <a:ext cx="6172200" cy="1373981"/>
          </a:xfrm>
          <a:ln/>
        </p:spPr>
        <p:txBody>
          <a:bodyPr/>
          <a:lstStyle/>
          <a:p>
            <a:pPr algn="ct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ru-RU" altLang="en-US" sz="2850" b="1" dirty="0" err="1"/>
              <a:t>Types</a:t>
            </a:r>
            <a:r>
              <a:rPr lang="ru-RU" altLang="en-US" sz="2850" b="1" dirty="0"/>
              <a:t> </a:t>
            </a:r>
            <a:r>
              <a:rPr lang="ru-RU" altLang="en-US" sz="2850" b="1" dirty="0" err="1"/>
              <a:t>of</a:t>
            </a:r>
            <a:r>
              <a:rPr lang="ru-RU" altLang="en-US" sz="2850" b="1" dirty="0"/>
              <a:t> Files </a:t>
            </a:r>
            <a:r>
              <a:rPr lang="ru-RU" altLang="en-US" sz="2850" b="1" dirty="0" err="1"/>
              <a:t>Used</a:t>
            </a:r>
            <a:r>
              <a:rPr lang="ru-RU" altLang="en-US" sz="2850" b="1" dirty="0"/>
              <a:t> </a:t>
            </a:r>
            <a:r>
              <a:rPr lang="ru-RU" altLang="en-US" sz="2850" b="1" dirty="0" err="1"/>
              <a:t>by</a:t>
            </a:r>
            <a:r>
              <a:rPr lang="ru-RU" altLang="en-US" sz="2850" b="1" dirty="0"/>
              <a:t> Linux</a:t>
            </a:r>
            <a:br>
              <a:rPr lang="ru-RU" altLang="en-US" sz="2850" b="1" dirty="0"/>
            </a:br>
            <a:endParaRPr lang="ru-RU" altLang="en-US" sz="2850" b="1"/>
          </a:p>
        </p:txBody>
      </p:sp>
      <p:sp>
        <p:nvSpPr>
          <p:cNvPr id="27650" name="Rectangle 2">
            <a:extLst>
              <a:ext uri="{FF2B5EF4-FFF2-40B4-BE49-F238E27FC236}">
                <a16:creationId xmlns:a16="http://schemas.microsoft.com/office/drawing/2014/main" id="{03CA3089-8442-8127-CB0D-EE28B96FC7BC}"/>
              </a:ext>
            </a:extLst>
          </p:cNvPr>
          <p:cNvSpPr>
            <a:spLocks noGrp="1" noChangeArrowheads="1"/>
          </p:cNvSpPr>
          <p:nvPr>
            <p:ph idx="1"/>
          </p:nvPr>
        </p:nvSpPr>
        <p:spPr>
          <a:xfrm>
            <a:off x="528296" y="2552744"/>
            <a:ext cx="8292375" cy="3398044"/>
          </a:xfrm>
          <a:ln/>
        </p:spPr>
        <p:txBody>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ltLang="en-US"/>
              <a:t>With a Windows file system you basically have two entry types in the file system: Directories &amp; Files. You can have normal files, hidden files, shortcut files, word processing files, executable files, and so on.</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ltLang="en-US"/>
              <a:t>With Linux, however, there are a variety of </a:t>
            </a:r>
            <a:r>
              <a:rPr lang="ru-RU" altLang="en-US">
                <a:solidFill>
                  <a:srgbClr val="FF0000"/>
                </a:solidFill>
              </a:rPr>
              <a:t>different file types</a:t>
            </a:r>
            <a:r>
              <a:rPr lang="ru-RU" altLang="en-US"/>
              <a:t> used by the file system. </a:t>
            </a:r>
          </a:p>
          <a:p>
            <a:pPr>
              <a:buFont typeface="Wingdings" panose="05000000000000000000" pitchFamily="2" charset="2"/>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endParaRPr lang="ru-RU"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060D113D-7615-018E-39D9-2568B2D57F83}"/>
              </a:ext>
            </a:extLst>
          </p:cNvPr>
          <p:cNvSpPr>
            <a:spLocks noGrp="1" noChangeArrowheads="1"/>
          </p:cNvSpPr>
          <p:nvPr>
            <p:ph type="title"/>
          </p:nvPr>
        </p:nvSpPr>
        <p:spPr>
          <a:xfrm>
            <a:off x="1639880" y="955750"/>
            <a:ext cx="6171010" cy="963215"/>
          </a:xfrm>
          <a:ln/>
        </p:spPr>
        <p:txBody>
          <a:bodyPr lIns="0" tIns="0" rIns="0" bIns="0" anchor="ct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altLang="en-US"/>
              <a:t>          Linux File Types</a:t>
            </a:r>
            <a:br>
              <a:rPr lang="en-US" altLang="en-US"/>
            </a:br>
            <a:endParaRPr lang="en-US" altLang="en-US"/>
          </a:p>
        </p:txBody>
      </p:sp>
      <p:sp>
        <p:nvSpPr>
          <p:cNvPr id="28674" name="Rectangle 2">
            <a:extLst>
              <a:ext uri="{FF2B5EF4-FFF2-40B4-BE49-F238E27FC236}">
                <a16:creationId xmlns:a16="http://schemas.microsoft.com/office/drawing/2014/main" id="{E6309A90-1A60-03F2-51F2-EF304FBD0130}"/>
              </a:ext>
            </a:extLst>
          </p:cNvPr>
          <p:cNvSpPr>
            <a:spLocks noGrp="1" noChangeArrowheads="1"/>
          </p:cNvSpPr>
          <p:nvPr>
            <p:ph idx="1"/>
          </p:nvPr>
        </p:nvSpPr>
        <p:spPr>
          <a:xfrm>
            <a:off x="590758" y="2506105"/>
            <a:ext cx="7974806" cy="4135609"/>
          </a:xfrm>
          <a:ln/>
        </p:spPr>
        <p:txBody>
          <a:bodyPr vert="horz" lIns="0" tIns="0" rIns="0" bIns="0" rtlCol="0" anchor="t">
            <a:normAutofit/>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ltLang="en-US" sz="1700" dirty="0">
                <a:latin typeface="Calibri"/>
                <a:ea typeface="Calibri"/>
                <a:cs typeface="Calibri"/>
              </a:rPr>
              <a:t>Regular files: These files are similar to those used by the file systems of other operating systems - </a:t>
            </a:r>
            <a:r>
              <a:rPr lang="en-US" altLang="en-US" sz="1700" err="1">
                <a:latin typeface="Calibri"/>
                <a:ea typeface="Calibri"/>
                <a:cs typeface="Calibri"/>
              </a:rPr>
              <a:t>forexample</a:t>
            </a:r>
            <a:r>
              <a:rPr lang="en-US" altLang="en-US" sz="1700" dirty="0">
                <a:latin typeface="Calibri"/>
                <a:ea typeface="Calibri"/>
                <a:cs typeface="Calibri"/>
              </a:rPr>
              <a:t>, executable files, OpenOffice.org files, images, text configuration files, etc.</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ltLang="en-US" sz="1700" dirty="0">
                <a:latin typeface="Calibri"/>
                <a:ea typeface="Calibri"/>
                <a:cs typeface="Calibri"/>
              </a:rPr>
              <a:t>Links : These files are pointers that point to other files in the file system.</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sz="1700" dirty="0">
                <a:latin typeface="Calibri"/>
                <a:ea typeface="Calibri"/>
                <a:cs typeface="Calibri"/>
              </a:rPr>
              <a:t>FIFOs: FIFO stands for First In First Out. These are special files used to move data from one running process on the system to another. A FIFO file is basically a queue where the first chunk of data added to the queue is the first chunk of data removed from the queue. Data can only move in one direction through a FIFO.</a:t>
            </a:r>
            <a:endParaRPr lang="en-US" sz="1700">
              <a:solidFill>
                <a:srgbClr val="000000"/>
              </a:solidFill>
              <a:latin typeface="Calibri"/>
              <a:ea typeface="Calibri"/>
              <a:cs typeface="Calibri"/>
            </a:endParaRP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sz="1700" dirty="0">
                <a:latin typeface="Calibri"/>
                <a:ea typeface="Calibri"/>
                <a:cs typeface="Calibri"/>
              </a:rPr>
              <a:t>Sockets: Sockets are similar to FIFOs in that they are used to transfer information between sockets. With a socket, however, data can move bi-directionally.</a:t>
            </a:r>
            <a:endParaRPr lang="en-US" sz="1700">
              <a:solidFill>
                <a:srgbClr val="000000"/>
              </a:solidFill>
              <a:latin typeface="Calibri"/>
              <a:ea typeface="Calibri"/>
              <a:cs typeface="Calibri"/>
            </a:endParaRP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endParaRPr lang="en-US" altLang="en-US" sz="1700" dirty="0">
              <a:latin typeface="Calibri"/>
              <a:ea typeface="Calibri"/>
              <a:cs typeface="Calibri"/>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476ACBDC-A1C5-1ACE-037B-F9D0F8AA2FB1}"/>
              </a:ext>
            </a:extLst>
          </p:cNvPr>
          <p:cNvSpPr>
            <a:spLocks noGrp="1" noChangeArrowheads="1"/>
          </p:cNvSpPr>
          <p:nvPr>
            <p:ph type="title"/>
          </p:nvPr>
        </p:nvSpPr>
        <p:spPr>
          <a:xfrm>
            <a:off x="1331921" y="886509"/>
            <a:ext cx="6172200" cy="1373981"/>
          </a:xfrm>
          <a:ln/>
        </p:spPr>
        <p:txBody>
          <a:bodyPr/>
          <a:lstStyle/>
          <a:p>
            <a:pPr algn="ct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altLang="en-US" sz="2850" b="1"/>
              <a:t>2.</a:t>
            </a:r>
            <a:r>
              <a:rPr lang="en-US" altLang="en-US" sz="2850"/>
              <a:t>  </a:t>
            </a:r>
            <a:r>
              <a:rPr lang="ru-RU" altLang="en-US" sz="2850" b="1"/>
              <a:t>Complete Common File System Tasks</a:t>
            </a:r>
            <a:br>
              <a:rPr lang="ru-RU" altLang="en-US" sz="2850" b="1"/>
            </a:br>
            <a:endParaRPr lang="ru-RU" altLang="en-US" sz="2850" b="1"/>
          </a:p>
        </p:txBody>
      </p:sp>
      <p:sp>
        <p:nvSpPr>
          <p:cNvPr id="30722" name="Rectangle 2">
            <a:extLst>
              <a:ext uri="{FF2B5EF4-FFF2-40B4-BE49-F238E27FC236}">
                <a16:creationId xmlns:a16="http://schemas.microsoft.com/office/drawing/2014/main" id="{6529BAEA-6797-F724-872D-E69671DC3A1A}"/>
              </a:ext>
            </a:extLst>
          </p:cNvPr>
          <p:cNvSpPr>
            <a:spLocks noGrp="1" noChangeArrowheads="1"/>
          </p:cNvSpPr>
          <p:nvPr>
            <p:ph idx="1"/>
          </p:nvPr>
        </p:nvSpPr>
        <p:spPr>
          <a:xfrm>
            <a:off x="1789509" y="2995018"/>
            <a:ext cx="6172200" cy="3398044"/>
          </a:xfrm>
          <a:ln/>
        </p:spPr>
        <p:txBody>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ltLang="en-US"/>
              <a:t>Navigating the file system</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ltLang="en-US"/>
              <a:t>Managing files and directories</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ltLang="en-US"/>
              <a:t>Running executable files</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ltLang="en-US"/>
              <a:t>Searching the file system</a:t>
            </a:r>
          </a:p>
          <a:p>
            <a:pPr>
              <a:buFont typeface="Wingdings" panose="05000000000000000000" pitchFamily="2" charset="2"/>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endParaRPr lang="ru-RU"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F8B89A9-B964-3E38-60E7-25B1AC201DEA}"/>
              </a:ext>
            </a:extLst>
          </p:cNvPr>
          <p:cNvSpPr>
            <a:spLocks noGrp="1" noRot="1" noChangeArrowheads="1"/>
          </p:cNvSpPr>
          <p:nvPr>
            <p:ph type="title"/>
          </p:nvPr>
        </p:nvSpPr>
        <p:spPr/>
        <p:txBody>
          <a:bodyPr/>
          <a:lstStyle/>
          <a:p>
            <a:r>
              <a:rPr lang="en-US" altLang="en-US"/>
              <a:t>UNIX Interfaces</a:t>
            </a:r>
          </a:p>
        </p:txBody>
      </p:sp>
      <p:sp>
        <p:nvSpPr>
          <p:cNvPr id="15363" name="Rectangle 3">
            <a:extLst>
              <a:ext uri="{FF2B5EF4-FFF2-40B4-BE49-F238E27FC236}">
                <a16:creationId xmlns:a16="http://schemas.microsoft.com/office/drawing/2014/main" id="{F9D009AD-B349-9623-F9CF-FFA90BEAA1FB}"/>
              </a:ext>
            </a:extLst>
          </p:cNvPr>
          <p:cNvSpPr>
            <a:spLocks noGrp="1" noChangeArrowheads="1"/>
          </p:cNvSpPr>
          <p:nvPr>
            <p:ph idx="1"/>
          </p:nvPr>
        </p:nvSpPr>
        <p:spPr>
          <a:xfrm>
            <a:off x="437978" y="2489200"/>
            <a:ext cx="8015343" cy="3530600"/>
          </a:xfrm>
        </p:spPr>
        <p:txBody>
          <a:bodyPr vert="horz" lIns="91440" tIns="45720" rIns="91440" bIns="45720" rtlCol="0" anchor="t">
            <a:normAutofit fontScale="92500" lnSpcReduction="10000"/>
          </a:bodyPr>
          <a:lstStyle/>
          <a:p>
            <a:pPr>
              <a:lnSpc>
                <a:spcPct val="80000"/>
              </a:lnSpc>
            </a:pPr>
            <a:r>
              <a:rPr lang="en-US" altLang="en-US" sz="2800">
                <a:latin typeface="Calibri"/>
                <a:cs typeface="Calibri"/>
              </a:rPr>
              <a:t>There are really 2 means of connecting to UNIX computers here at UMBC:</a:t>
            </a:r>
          </a:p>
          <a:p>
            <a:pPr lvl="1" indent="-283210">
              <a:lnSpc>
                <a:spcPct val="80000"/>
              </a:lnSpc>
            </a:pPr>
            <a:r>
              <a:rPr lang="en-US" altLang="en-US" sz="2400">
                <a:latin typeface="Calibri"/>
                <a:cs typeface="Calibri"/>
              </a:rPr>
              <a:t>You can be sitting in front of a dual-bootable PC that you have booted into Linux and logged onto. All of your commands are then being run locally on that computer. When you logon in this manner you have a full GUI environment. </a:t>
            </a:r>
          </a:p>
          <a:p>
            <a:pPr lvl="1" indent="-283210">
              <a:lnSpc>
                <a:spcPct val="80000"/>
              </a:lnSpc>
            </a:pPr>
            <a:r>
              <a:rPr lang="en-US" altLang="en-US" sz="2400">
                <a:latin typeface="Calibri"/>
                <a:cs typeface="Calibri"/>
              </a:rPr>
              <a:t>You can connect remotely to one of the UNIX servers (whether from home or at the labs). This is often how your projects are suggested to be developed as they are graded on those same servers. When you logon in this manner you have a command line (or text based) environment. You can also open up a command line on local lab machines as well. </a:t>
            </a:r>
          </a:p>
          <a:p>
            <a:pPr>
              <a:lnSpc>
                <a:spcPct val="80000"/>
              </a:lnSpc>
            </a:pPr>
            <a:endParaRPr lang="en-US" altLang="en-US" sz="2800">
              <a:latin typeface="Calibri"/>
              <a:cs typeface="Calibri"/>
            </a:endParaRP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a:extLst>
              <a:ext uri="{FF2B5EF4-FFF2-40B4-BE49-F238E27FC236}">
                <a16:creationId xmlns:a16="http://schemas.microsoft.com/office/drawing/2014/main" id="{5AF0139B-CC57-1A83-8BC5-E3680F291A65}"/>
              </a:ext>
            </a:extLst>
          </p:cNvPr>
          <p:cNvSpPr>
            <a:spLocks noGrp="1" noChangeArrowheads="1"/>
          </p:cNvSpPr>
          <p:nvPr>
            <p:ph type="title"/>
          </p:nvPr>
        </p:nvSpPr>
        <p:spPr>
          <a:xfrm>
            <a:off x="1391144" y="566762"/>
            <a:ext cx="6171010" cy="1885950"/>
          </a:xfrm>
          <a:ln/>
        </p:spPr>
        <p:txBody>
          <a:bodyPr lIns="0" tIns="0" rIns="0" bIns="0" anchor="ct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altLang="en-US" sz="2250" dirty="0"/>
              <a:t> With Linux, however, you should become proficient with the </a:t>
            </a:r>
            <a:r>
              <a:rPr lang="en-US" altLang="en-US" sz="2250" dirty="0" err="1"/>
              <a:t>shll</a:t>
            </a:r>
            <a:r>
              <a:rPr lang="en-US" altLang="en-US" sz="2250" dirty="0"/>
              <a:t> commands first and then use the GUI utilities for convenience</a:t>
            </a:r>
            <a:br>
              <a:rPr lang="en-US" altLang="en-US" sz="2250" dirty="0"/>
            </a:br>
            <a:endParaRPr lang="en-US" altLang="en-US" sz="2250"/>
          </a:p>
        </p:txBody>
      </p:sp>
      <p:sp>
        <p:nvSpPr>
          <p:cNvPr id="31746" name="Rectangle 2">
            <a:extLst>
              <a:ext uri="{FF2B5EF4-FFF2-40B4-BE49-F238E27FC236}">
                <a16:creationId xmlns:a16="http://schemas.microsoft.com/office/drawing/2014/main" id="{17E7FDB7-DA70-6AF6-6A21-DB8E8311B174}"/>
              </a:ext>
            </a:extLst>
          </p:cNvPr>
          <p:cNvSpPr>
            <a:spLocks noGrp="1" noChangeArrowheads="1"/>
          </p:cNvSpPr>
          <p:nvPr>
            <p:ph idx="1"/>
          </p:nvPr>
        </p:nvSpPr>
        <p:spPr>
          <a:xfrm>
            <a:off x="446588" y="2636007"/>
            <a:ext cx="8251626" cy="3141251"/>
          </a:xfrm>
          <a:ln/>
        </p:spPr>
        <p:txBody>
          <a:bodyPr vert="horz" lIns="0" tIns="0" rIns="0" bIns="0" rtlCol="0" anchor="t">
            <a:normAutofit/>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ltLang="en-US" dirty="0">
                <a:solidFill>
                  <a:srgbClr val="800000"/>
                </a:solidFill>
                <a:latin typeface="Calibri"/>
                <a:cs typeface="Calibri"/>
              </a:rPr>
              <a:t>Reasons?</a:t>
            </a:r>
            <a:endParaRPr lang="en-US" altLang="en-US">
              <a:solidFill>
                <a:srgbClr val="800000"/>
              </a:solidFill>
              <a:latin typeface="Calibri"/>
              <a:cs typeface="Calibri"/>
            </a:endParaRP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ltLang="en-US" dirty="0">
                <a:latin typeface="Calibri"/>
                <a:cs typeface="Calibri"/>
              </a:rPr>
              <a:t>Most employers and co-workers won’t take you seriously as a Linux administrator if you can’t use the shell prompt. It just goes with the territory.</a:t>
            </a:r>
            <a:endParaRPr lang="en-US" altLang="en-US">
              <a:latin typeface="Calibri"/>
              <a:cs typeface="Calibri"/>
            </a:endParaRP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dirty="0">
                <a:latin typeface="Calibri"/>
                <a:cs typeface="Calibri"/>
              </a:rPr>
              <a:t>Many Linux systems, especially those deployed as servers, don’t run X Windows. Supporting a GUI environment requires a lot of CPU overhead. Many server admins prefer to devote those CPU cycles to system services instead of moving the mouse cursor on the screen. In this situation, you need to know how to do things from the shell prompt.</a:t>
            </a:r>
            <a:endParaRPr lang="en-US">
              <a:solidFill>
                <a:srgbClr val="000000"/>
              </a:solidFill>
              <a:latin typeface="Calibri"/>
              <a:cs typeface="Calibri"/>
            </a:endParaRP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dirty="0">
                <a:latin typeface="Calibri"/>
                <a:cs typeface="Calibri"/>
              </a:rPr>
              <a:t>You need to know how to complete these tasks from the shell prompt to pass your Linux+ exam.</a:t>
            </a:r>
            <a:endParaRPr lang="en-US">
              <a:solidFill>
                <a:srgbClr val="000000"/>
              </a:solidFill>
              <a:latin typeface="Calibri"/>
              <a:cs typeface="Calibri"/>
            </a:endParaRP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endParaRPr lang="en-US" altLang="en-US" dirty="0">
              <a:latin typeface="Calibri"/>
              <a:cs typeface="Calibri"/>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a:extLst>
              <a:ext uri="{FF2B5EF4-FFF2-40B4-BE49-F238E27FC236}">
                <a16:creationId xmlns:a16="http://schemas.microsoft.com/office/drawing/2014/main" id="{DB7F1ACA-EEF0-E560-AA63-42B52C2651E9}"/>
              </a:ext>
            </a:extLst>
          </p:cNvPr>
          <p:cNvSpPr>
            <a:spLocks noGrp="1" noChangeArrowheads="1"/>
          </p:cNvSpPr>
          <p:nvPr>
            <p:ph type="title"/>
          </p:nvPr>
        </p:nvSpPr>
        <p:spPr>
          <a:xfrm>
            <a:off x="1355610" y="958501"/>
            <a:ext cx="6172200" cy="939403"/>
          </a:xfrm>
          <a:ln/>
        </p:spPr>
        <p:txBody>
          <a:bodyPr/>
          <a:lstStyle/>
          <a:p>
            <a:pPr algn="ctr">
              <a:buFont typeface="Garamond" panose="02020404030301010803" pitchFamily="18" charset="0"/>
              <a:buChar cha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altLang="en-US" sz="2850" b="1"/>
              <a:t> </a:t>
            </a:r>
            <a:r>
              <a:rPr lang="ru-RU" altLang="en-US" sz="2850" b="1"/>
              <a:t>Navigating the File System</a:t>
            </a:r>
            <a:br>
              <a:rPr lang="ru-RU" altLang="en-US" sz="2850" b="1"/>
            </a:br>
            <a:endParaRPr lang="ru-RU" altLang="en-US" sz="2850" b="1"/>
          </a:p>
        </p:txBody>
      </p:sp>
      <p:sp>
        <p:nvSpPr>
          <p:cNvPr id="33794" name="Rectangle 2">
            <a:extLst>
              <a:ext uri="{FF2B5EF4-FFF2-40B4-BE49-F238E27FC236}">
                <a16:creationId xmlns:a16="http://schemas.microsoft.com/office/drawing/2014/main" id="{5CD15FCD-E64A-4D73-0485-3704F9BAB914}"/>
              </a:ext>
            </a:extLst>
          </p:cNvPr>
          <p:cNvSpPr>
            <a:spLocks noGrp="1" noChangeArrowheads="1"/>
          </p:cNvSpPr>
          <p:nvPr>
            <p:ph idx="1"/>
          </p:nvPr>
        </p:nvSpPr>
        <p:spPr>
          <a:xfrm>
            <a:off x="1485900" y="2807495"/>
            <a:ext cx="6172200" cy="3398044"/>
          </a:xfrm>
          <a:ln/>
        </p:spPr>
        <p:txBody>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ltLang="en-US"/>
              <a:t>Pwd (Present Working Directory)</a:t>
            </a:r>
            <a:r>
              <a:rPr lang="ar-SA" altLang="en-US"/>
              <a:t>‏</a:t>
            </a:r>
            <a:endParaRPr lang="ru-RU" altLang="en-US"/>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ltLang="en-US"/>
              <a:t>cd</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ltLang="en-US"/>
              <a:t>ls</a:t>
            </a:r>
          </a:p>
          <a:p>
            <a:pPr>
              <a:buFont typeface="Wingdings" panose="05000000000000000000" pitchFamily="2" charset="2"/>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endParaRPr lang="ru-RU"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a:extLst>
              <a:ext uri="{FF2B5EF4-FFF2-40B4-BE49-F238E27FC236}">
                <a16:creationId xmlns:a16="http://schemas.microsoft.com/office/drawing/2014/main" id="{84668D1E-2CDF-AEE5-66B1-01C08B43BB1E}"/>
              </a:ext>
            </a:extLst>
          </p:cNvPr>
          <p:cNvSpPr>
            <a:spLocks noGrp="1" noChangeArrowheads="1"/>
          </p:cNvSpPr>
          <p:nvPr>
            <p:ph type="title"/>
          </p:nvPr>
        </p:nvSpPr>
        <p:spPr>
          <a:xfrm>
            <a:off x="1189786" y="930232"/>
            <a:ext cx="6172200" cy="1031081"/>
          </a:xfrm>
          <a:ln/>
        </p:spPr>
        <p:txBody>
          <a:bodyPr/>
          <a:lstStyle/>
          <a:p>
            <a:pPr algn="ctr">
              <a:buFont typeface="Garamond" panose="02020404030301010803" pitchFamily="18" charset="0"/>
              <a:buChar cha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altLang="en-US"/>
              <a:t> </a:t>
            </a:r>
            <a:r>
              <a:rPr lang="ru-RU" altLang="en-US" b="1"/>
              <a:t>Managing files and directories</a:t>
            </a:r>
          </a:p>
        </p:txBody>
      </p:sp>
      <p:sp>
        <p:nvSpPr>
          <p:cNvPr id="39938" name="Rectangle 2">
            <a:extLst>
              <a:ext uri="{FF2B5EF4-FFF2-40B4-BE49-F238E27FC236}">
                <a16:creationId xmlns:a16="http://schemas.microsoft.com/office/drawing/2014/main" id="{00742582-C8D6-4A1B-EB11-F9A136EC3EDD}"/>
              </a:ext>
            </a:extLst>
          </p:cNvPr>
          <p:cNvSpPr>
            <a:spLocks noGrp="1" noChangeArrowheads="1"/>
          </p:cNvSpPr>
          <p:nvPr>
            <p:ph idx="1"/>
          </p:nvPr>
        </p:nvSpPr>
        <p:spPr>
          <a:xfrm>
            <a:off x="1485900" y="2753916"/>
            <a:ext cx="6172200" cy="3398044"/>
          </a:xfrm>
          <a:ln/>
        </p:spPr>
        <p:txBody>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ltLang="en-US"/>
              <a:t>Creating files and directories</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ltLang="en-US"/>
              <a:t>Viewing file contents</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ltLang="en-US"/>
              <a:t>Deleting files and directories</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ltLang="en-US"/>
              <a:t>Copying and moving files and directories</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ltLang="en-US"/>
              <a:t>Creating links</a:t>
            </a:r>
          </a:p>
          <a:p>
            <a:pPr>
              <a:buFont typeface="Wingdings" panose="05000000000000000000" pitchFamily="2" charset="2"/>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endParaRPr lang="ru-RU"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a:extLst>
              <a:ext uri="{FF2B5EF4-FFF2-40B4-BE49-F238E27FC236}">
                <a16:creationId xmlns:a16="http://schemas.microsoft.com/office/drawing/2014/main" id="{B1105A8F-9AF1-5BE0-2C9B-69E27E30C19B}"/>
              </a:ext>
            </a:extLst>
          </p:cNvPr>
          <p:cNvSpPr>
            <a:spLocks noGrp="1" noChangeArrowheads="1"/>
          </p:cNvSpPr>
          <p:nvPr>
            <p:ph type="title"/>
          </p:nvPr>
        </p:nvSpPr>
        <p:spPr>
          <a:xfrm>
            <a:off x="1485901" y="1065611"/>
            <a:ext cx="6171010" cy="1373981"/>
          </a:xfrm>
          <a:ln/>
        </p:spPr>
        <p:txBody>
          <a:bodyPr/>
          <a:lstStyle/>
          <a:p>
            <a:pPr algn="ct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ru-RU" altLang="en-US" sz="2850" b="1"/>
              <a:t>Creating Files and Directories</a:t>
            </a:r>
            <a:br>
              <a:rPr lang="ru-RU" altLang="en-US" sz="2850" b="1"/>
            </a:br>
            <a:endParaRPr lang="ru-RU" altLang="en-US" sz="2850" b="1"/>
          </a:p>
        </p:txBody>
      </p:sp>
      <p:sp>
        <p:nvSpPr>
          <p:cNvPr id="40962" name="Rectangle 2">
            <a:extLst>
              <a:ext uri="{FF2B5EF4-FFF2-40B4-BE49-F238E27FC236}">
                <a16:creationId xmlns:a16="http://schemas.microsoft.com/office/drawing/2014/main" id="{384D93CE-62D2-99E9-70C2-CBB0490F77E1}"/>
              </a:ext>
            </a:extLst>
          </p:cNvPr>
          <p:cNvSpPr>
            <a:spLocks noGrp="1" noChangeArrowheads="1"/>
          </p:cNvSpPr>
          <p:nvPr>
            <p:ph type="subTitle" idx="4294967295"/>
          </p:nvPr>
        </p:nvSpPr>
        <p:spPr>
          <a:xfrm>
            <a:off x="526852" y="1587698"/>
            <a:ext cx="6171010" cy="3020616"/>
          </a:xfrm>
          <a:ln/>
        </p:spPr>
        <p:txBody>
          <a:bodyPr lIns="0" tIns="0" rIns="0" bIns="0" anchor="ctr">
            <a:normAutofit/>
          </a:bodyPr>
          <a:lstStyle/>
          <a:p>
            <a:pPr marL="0" indent="0">
              <a:spcBef>
                <a:spcPts val="525"/>
              </a:spcBef>
              <a:buFont typeface="Wingdings" panose="05000000000000000000" pitchFamily="2" charset="2"/>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altLang="en-US" sz="2100" dirty="0"/>
              <a:t>touch </a:t>
            </a:r>
            <a:r>
              <a:rPr lang="en-US" altLang="en-US" sz="2100" err="1"/>
              <a:t>new_file</a:t>
            </a:r>
            <a:r>
              <a:rPr lang="en-US" altLang="en-US" sz="2100" dirty="0"/>
              <a:t> </a:t>
            </a:r>
            <a:endParaRPr lang="en-US"/>
          </a:p>
          <a:p>
            <a:pPr>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sz="2100" dirty="0" err="1"/>
              <a:t>mkdir</a:t>
            </a:r>
            <a:r>
              <a:rPr lang="en-US" sz="2100" dirty="0"/>
              <a:t> </a:t>
            </a:r>
            <a:r>
              <a:rPr lang="en-US" sz="2100" dirty="0" err="1"/>
              <a:t>new_directory</a:t>
            </a:r>
            <a:endParaRPr lang="en-US" sz="2100" dirty="0" err="1">
              <a:solidFill>
                <a:srgbClr val="000000"/>
              </a:solidFill>
            </a:endParaRPr>
          </a:p>
          <a:p>
            <a:pPr marL="0" indent="0">
              <a:spcBef>
                <a:spcPts val="525"/>
              </a:spcBef>
              <a:buFont typeface="Wingdings" panose="05000000000000000000" pitchFamily="2" charset="2"/>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endParaRPr lang="en-US" altLang="en-US" sz="2100" dirty="0"/>
          </a:p>
        </p:txBody>
      </p:sp>
      <p:sp>
        <p:nvSpPr>
          <p:cNvPr id="2" name="Rectangle 1">
            <a:extLst>
              <a:ext uri="{FF2B5EF4-FFF2-40B4-BE49-F238E27FC236}">
                <a16:creationId xmlns:a16="http://schemas.microsoft.com/office/drawing/2014/main" id="{E7A4B178-E108-909C-D8C8-0C6D4EF4DA7A}"/>
              </a:ext>
            </a:extLst>
          </p:cNvPr>
          <p:cNvSpPr>
            <a:spLocks noGrp="1" noChangeArrowheads="1"/>
          </p:cNvSpPr>
          <p:nvPr/>
        </p:nvSpPr>
        <p:spPr bwMode="gray">
          <a:xfrm>
            <a:off x="816173" y="3823218"/>
            <a:ext cx="6172200" cy="939403"/>
          </a:xfrm>
          <a:prstGeom prst="rect">
            <a:avLst/>
          </a:prstGeom>
          <a:ln/>
        </p:spPr>
        <p:txBody>
          <a:bodyPr vert="horz" lIns="68580" tIns="34290" rIns="68580" bIns="3429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ru-RU" altLang="en-US" sz="2850" b="1" err="1">
                <a:solidFill>
                  <a:schemeClr val="tx1"/>
                </a:solidFill>
              </a:rPr>
              <a:t>Viewing</a:t>
            </a:r>
            <a:r>
              <a:rPr lang="ru-RU" altLang="en-US" sz="2850" b="1" dirty="0">
                <a:solidFill>
                  <a:schemeClr val="tx1"/>
                </a:solidFill>
              </a:rPr>
              <a:t> Text File </a:t>
            </a:r>
            <a:r>
              <a:rPr lang="ru-RU" altLang="en-US" sz="2850" b="1" err="1">
                <a:solidFill>
                  <a:schemeClr val="tx1"/>
                </a:solidFill>
              </a:rPr>
              <a:t>Contents</a:t>
            </a:r>
            <a:br>
              <a:rPr lang="ru-RU" altLang="en-US" sz="2850" b="1" dirty="0">
                <a:solidFill>
                  <a:schemeClr val="tx1"/>
                </a:solidFill>
              </a:rPr>
            </a:br>
            <a:endParaRPr lang="ru-RU" altLang="en-US" sz="2850" b="1" dirty="0">
              <a:solidFill>
                <a:schemeClr val="tx1"/>
              </a:solidFill>
            </a:endParaRPr>
          </a:p>
        </p:txBody>
      </p:sp>
      <p:sp>
        <p:nvSpPr>
          <p:cNvPr id="3" name="Rectangle 2">
            <a:extLst>
              <a:ext uri="{FF2B5EF4-FFF2-40B4-BE49-F238E27FC236}">
                <a16:creationId xmlns:a16="http://schemas.microsoft.com/office/drawing/2014/main" id="{D43F8A26-42E6-31F0-0273-AAD207C44241}"/>
              </a:ext>
            </a:extLst>
          </p:cNvPr>
          <p:cNvSpPr>
            <a:spLocks noGrp="1" noChangeArrowheads="1"/>
          </p:cNvSpPr>
          <p:nvPr/>
        </p:nvSpPr>
        <p:spPr>
          <a:xfrm>
            <a:off x="816173" y="4495206"/>
            <a:ext cx="6172200" cy="3398044"/>
          </a:xfrm>
          <a:prstGeom prst="rect">
            <a:avLst/>
          </a:prstGeom>
          <a:ln/>
        </p:spPr>
        <p:txBody>
          <a:bodyPr vert="horz" lIns="68580" tIns="34290" rIns="68580" bIns="3429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ltLang="en-US" sz="1350"/>
              <a:t>cat</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ltLang="en-US" sz="1350"/>
              <a:t>less</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ltLang="en-US" sz="1350"/>
              <a:t>head</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ltLang="en-US" sz="1350"/>
              <a:t>tail</a:t>
            </a:r>
          </a:p>
          <a:p>
            <a:pPr>
              <a:buFont typeface="Wingdings" panose="05000000000000000000" pitchFamily="2" charset="2"/>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endParaRPr lang="en-US" altLang="en-US" sz="135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a:extLst>
              <a:ext uri="{FF2B5EF4-FFF2-40B4-BE49-F238E27FC236}">
                <a16:creationId xmlns:a16="http://schemas.microsoft.com/office/drawing/2014/main" id="{06825FAC-C563-84E9-F837-4E34463D49FD}"/>
              </a:ext>
            </a:extLst>
          </p:cNvPr>
          <p:cNvSpPr>
            <a:spLocks noGrp="1" noChangeArrowheads="1"/>
          </p:cNvSpPr>
          <p:nvPr>
            <p:ph type="title"/>
          </p:nvPr>
        </p:nvSpPr>
        <p:spPr>
          <a:xfrm>
            <a:off x="1485900" y="1065611"/>
            <a:ext cx="6172200" cy="1373981"/>
          </a:xfrm>
          <a:ln/>
        </p:spPr>
        <p:txBody>
          <a:bodyPr/>
          <a:lstStyle/>
          <a:p>
            <a:pPr algn="ct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ru-RU" altLang="en-US" sz="2850" b="1"/>
              <a:t>Deleting Files and Directories</a:t>
            </a:r>
            <a:br>
              <a:rPr lang="ru-RU" altLang="en-US" sz="2850" b="1"/>
            </a:br>
            <a:endParaRPr lang="ru-RU" altLang="en-US" sz="2850" b="1"/>
          </a:p>
        </p:txBody>
      </p:sp>
      <p:sp>
        <p:nvSpPr>
          <p:cNvPr id="48130" name="Rectangle 2">
            <a:extLst>
              <a:ext uri="{FF2B5EF4-FFF2-40B4-BE49-F238E27FC236}">
                <a16:creationId xmlns:a16="http://schemas.microsoft.com/office/drawing/2014/main" id="{6E2E6D8F-33A8-4E57-7DE8-166AA9303DA4}"/>
              </a:ext>
            </a:extLst>
          </p:cNvPr>
          <p:cNvSpPr>
            <a:spLocks noGrp="1" noChangeArrowheads="1"/>
          </p:cNvSpPr>
          <p:nvPr>
            <p:ph idx="1"/>
          </p:nvPr>
        </p:nvSpPr>
        <p:spPr>
          <a:xfrm>
            <a:off x="900241" y="2339912"/>
            <a:ext cx="6172200" cy="3398044"/>
          </a:xfrm>
          <a:ln/>
        </p:spPr>
        <p:txBody>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ltLang="en-US" b="1"/>
              <a:t>rmdir</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ltLang="en-US" b="1"/>
              <a:t>rm</a:t>
            </a:r>
          </a:p>
          <a:p>
            <a:pPr>
              <a:buFont typeface="Wingdings" panose="05000000000000000000" pitchFamily="2" charset="2"/>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endParaRPr lang="ru-RU" altLang="en-US" b="1"/>
          </a:p>
        </p:txBody>
      </p:sp>
      <p:sp>
        <p:nvSpPr>
          <p:cNvPr id="2" name="Rectangle 1">
            <a:extLst>
              <a:ext uri="{FF2B5EF4-FFF2-40B4-BE49-F238E27FC236}">
                <a16:creationId xmlns:a16="http://schemas.microsoft.com/office/drawing/2014/main" id="{D94B32DA-EDF9-E9B3-C571-F34736251858}"/>
              </a:ext>
            </a:extLst>
          </p:cNvPr>
          <p:cNvSpPr>
            <a:spLocks noGrp="1" noChangeArrowheads="1"/>
          </p:cNvSpPr>
          <p:nvPr/>
        </p:nvSpPr>
        <p:spPr bwMode="gray">
          <a:xfrm>
            <a:off x="1325165" y="3664150"/>
            <a:ext cx="6172200" cy="1373981"/>
          </a:xfrm>
          <a:prstGeom prst="rect">
            <a:avLst/>
          </a:prstGeom>
          <a:ln/>
        </p:spPr>
        <p:txBody>
          <a:bodyPr vert="horz" lIns="68580" tIns="34290" rIns="68580" bIns="3429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ru-RU" altLang="en-US" sz="2850" b="1" err="1">
                <a:solidFill>
                  <a:srgbClr val="000000"/>
                </a:solidFill>
              </a:rPr>
              <a:t>Copying</a:t>
            </a:r>
            <a:r>
              <a:rPr lang="ru-RU" altLang="en-US" sz="2850" b="1" dirty="0">
                <a:solidFill>
                  <a:srgbClr val="000000"/>
                </a:solidFill>
              </a:rPr>
              <a:t> </a:t>
            </a:r>
            <a:r>
              <a:rPr lang="ru-RU" altLang="en-US" sz="2850" b="1" err="1">
                <a:solidFill>
                  <a:srgbClr val="000000"/>
                </a:solidFill>
              </a:rPr>
              <a:t>and</a:t>
            </a:r>
            <a:r>
              <a:rPr lang="ru-RU" altLang="en-US" sz="2850" b="1" dirty="0">
                <a:solidFill>
                  <a:srgbClr val="000000"/>
                </a:solidFill>
              </a:rPr>
              <a:t> </a:t>
            </a:r>
            <a:r>
              <a:rPr lang="ru-RU" altLang="en-US" sz="2850" b="1" err="1">
                <a:solidFill>
                  <a:srgbClr val="000000"/>
                </a:solidFill>
              </a:rPr>
              <a:t>Moving</a:t>
            </a:r>
            <a:r>
              <a:rPr lang="ru-RU" altLang="en-US" sz="2850" b="1" dirty="0">
                <a:solidFill>
                  <a:srgbClr val="000000"/>
                </a:solidFill>
              </a:rPr>
              <a:t> Files </a:t>
            </a:r>
            <a:r>
              <a:rPr lang="ru-RU" altLang="en-US" sz="2850" b="1" err="1">
                <a:solidFill>
                  <a:srgbClr val="000000"/>
                </a:solidFill>
              </a:rPr>
              <a:t>and</a:t>
            </a:r>
            <a:r>
              <a:rPr lang="ru-RU" altLang="en-US" sz="2850" b="1" dirty="0">
                <a:solidFill>
                  <a:srgbClr val="000000"/>
                </a:solidFill>
              </a:rPr>
              <a:t> </a:t>
            </a:r>
            <a:r>
              <a:rPr lang="ru-RU" altLang="en-US" sz="2850" b="1" err="1">
                <a:solidFill>
                  <a:srgbClr val="000000"/>
                </a:solidFill>
              </a:rPr>
              <a:t>Directories</a:t>
            </a:r>
            <a:br>
              <a:rPr lang="ru-RU" altLang="en-US" sz="2850" b="1" dirty="0">
                <a:solidFill>
                  <a:srgbClr val="000000"/>
                </a:solidFill>
              </a:rPr>
            </a:br>
            <a:endParaRPr lang="ru-RU" altLang="en-US" sz="2850" b="1">
              <a:solidFill>
                <a:srgbClr val="000000"/>
              </a:solidFill>
            </a:endParaRPr>
          </a:p>
        </p:txBody>
      </p:sp>
      <p:sp>
        <p:nvSpPr>
          <p:cNvPr id="3" name="Rectangle 2">
            <a:extLst>
              <a:ext uri="{FF2B5EF4-FFF2-40B4-BE49-F238E27FC236}">
                <a16:creationId xmlns:a16="http://schemas.microsoft.com/office/drawing/2014/main" id="{5BC32489-FEBA-FC8C-C500-26D5349D4FAB}"/>
              </a:ext>
            </a:extLst>
          </p:cNvPr>
          <p:cNvSpPr>
            <a:spLocks noGrp="1" noChangeArrowheads="1"/>
          </p:cNvSpPr>
          <p:nvPr/>
        </p:nvSpPr>
        <p:spPr>
          <a:xfrm>
            <a:off x="1325165" y="4655940"/>
            <a:ext cx="6172200" cy="3398044"/>
          </a:xfrm>
          <a:prstGeom prst="rect">
            <a:avLst/>
          </a:prstGeom>
          <a:ln/>
        </p:spPr>
        <p:txBody>
          <a:bodyPr vert="horz" lIns="68580" tIns="34290" rIns="68580" bIns="3429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ltLang="en-US" sz="1350"/>
              <a:t>cp</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ltLang="en-US" sz="1350"/>
              <a:t>mv</a:t>
            </a:r>
          </a:p>
          <a:p>
            <a:pPr>
              <a:buFont typeface="Wingdings" panose="05000000000000000000" pitchFamily="2" charset="2"/>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endParaRPr lang="en-US" altLang="en-US" sz="135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a:extLst>
              <a:ext uri="{FF2B5EF4-FFF2-40B4-BE49-F238E27FC236}">
                <a16:creationId xmlns:a16="http://schemas.microsoft.com/office/drawing/2014/main" id="{44F52078-A1A5-1804-B9DC-C84EF15CA8AA}"/>
              </a:ext>
            </a:extLst>
          </p:cNvPr>
          <p:cNvSpPr>
            <a:spLocks noGrp="1" noChangeArrowheads="1"/>
          </p:cNvSpPr>
          <p:nvPr>
            <p:ph type="title"/>
          </p:nvPr>
        </p:nvSpPr>
        <p:spPr>
          <a:xfrm>
            <a:off x="1130195" y="845678"/>
            <a:ext cx="6169819" cy="963215"/>
          </a:xfrm>
          <a:ln/>
        </p:spPr>
        <p:txBody>
          <a:bodyPr lIns="0" tIns="0" rIns="0" bIns="0" anchor="ctr"/>
          <a:lstStyle/>
          <a:p>
            <a:pPr algn="ct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altLang="en-US" b="1" dirty="0"/>
              <a:t>COMMANDS</a:t>
            </a:r>
            <a:endParaRPr lang="en-US" b="1" dirty="0"/>
          </a:p>
        </p:txBody>
      </p:sp>
      <p:sp>
        <p:nvSpPr>
          <p:cNvPr id="44034" name="Rectangle 2">
            <a:extLst>
              <a:ext uri="{FF2B5EF4-FFF2-40B4-BE49-F238E27FC236}">
                <a16:creationId xmlns:a16="http://schemas.microsoft.com/office/drawing/2014/main" id="{60D6A0D4-CF9D-B169-871F-70F26A0213AD}"/>
              </a:ext>
            </a:extLst>
          </p:cNvPr>
          <p:cNvSpPr>
            <a:spLocks noGrp="1" noChangeArrowheads="1"/>
          </p:cNvSpPr>
          <p:nvPr>
            <p:ph idx="1"/>
          </p:nvPr>
        </p:nvSpPr>
        <p:spPr>
          <a:xfrm>
            <a:off x="227371" y="2306367"/>
            <a:ext cx="8473678" cy="3328988"/>
          </a:xfrm>
          <a:ln/>
        </p:spPr>
        <p:txBody>
          <a:bodyPr vert="horz" lIns="0" tIns="0" rIns="0" bIns="0" rtlCol="0" anchor="t">
            <a:noAutofit/>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ltLang="en-US" sz="1500" dirty="0">
                <a:latin typeface="Calibri"/>
                <a:ea typeface="Calibri"/>
                <a:cs typeface="Calibri"/>
              </a:rPr>
              <a:t>cat-  </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ltLang="en-US" sz="1500" dirty="0">
                <a:latin typeface="Calibri"/>
                <a:ea typeface="Calibri"/>
                <a:cs typeface="Calibri"/>
              </a:rPr>
              <a:t>Less - </a:t>
            </a:r>
            <a:r>
              <a:rPr lang="en-US" sz="1500" dirty="0">
                <a:latin typeface="Calibri"/>
                <a:ea typeface="Calibri"/>
                <a:cs typeface="Calibri"/>
              </a:rPr>
              <a:t>The less filename command can also be used to display the specified text file on screen, much like cat. However, the less command automatically pauses a long text file one page at time.</a:t>
            </a:r>
            <a:endParaRPr lang="en-US" sz="1500">
              <a:solidFill>
                <a:srgbClr val="000000"/>
              </a:solidFill>
              <a:latin typeface="Calibri"/>
              <a:ea typeface="Calibri"/>
              <a:cs typeface="Calibri"/>
            </a:endParaRP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ltLang="en-US" sz="1500" dirty="0">
                <a:latin typeface="Calibri"/>
                <a:ea typeface="Calibri"/>
                <a:cs typeface="Calibri"/>
              </a:rPr>
              <a:t>Head - </a:t>
            </a:r>
            <a:r>
              <a:rPr lang="en-US" sz="1500" dirty="0">
                <a:latin typeface="Calibri"/>
                <a:ea typeface="Calibri"/>
                <a:cs typeface="Calibri"/>
              </a:rPr>
              <a:t>The head filename command is used to display the first couple of lines of a text file on the screen.</a:t>
            </a:r>
            <a:endParaRPr lang="en-US" sz="1500">
              <a:solidFill>
                <a:srgbClr val="000000"/>
              </a:solidFill>
              <a:latin typeface="Calibri"/>
              <a:ea typeface="Calibri"/>
              <a:cs typeface="Calibri"/>
            </a:endParaRP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ltLang="en-US" sz="1500" dirty="0">
                <a:latin typeface="Calibri"/>
                <a:ea typeface="Calibri"/>
                <a:cs typeface="Calibri"/>
              </a:rPr>
              <a:t>Tail - </a:t>
            </a:r>
            <a:r>
              <a:rPr lang="en-US" sz="1500" dirty="0">
                <a:latin typeface="Calibri"/>
                <a:ea typeface="Calibri"/>
                <a:cs typeface="Calibri"/>
              </a:rPr>
              <a:t>The tail filename command is used to display the last couple of lines of a text file on screen. The tail command is particularly useful when displaying a log file on screen. When viewing a log file, you probably only want to see the end of the file. The tail command also includes the –f option, which is very useful. You can use this to monitor the file specified in the command</a:t>
            </a:r>
            <a:endParaRPr lang="en-US" sz="1500">
              <a:solidFill>
                <a:srgbClr val="000000"/>
              </a:solidFill>
              <a:latin typeface="Calibri"/>
              <a:ea typeface="Calibri"/>
              <a:cs typeface="Calibri"/>
            </a:endParaRP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ltLang="en-US" sz="1500" dirty="0" err="1">
                <a:latin typeface="Calibri"/>
                <a:ea typeface="Calibri"/>
                <a:cs typeface="Calibri"/>
              </a:rPr>
              <a:t>Rmdir</a:t>
            </a:r>
            <a:r>
              <a:rPr lang="en-US" altLang="en-US" sz="1500" dirty="0">
                <a:latin typeface="Calibri"/>
                <a:ea typeface="Calibri"/>
                <a:cs typeface="Calibri"/>
              </a:rPr>
              <a:t> - </a:t>
            </a:r>
            <a:r>
              <a:rPr lang="en-US" sz="1500" dirty="0">
                <a:latin typeface="Calibri"/>
                <a:ea typeface="Calibri"/>
                <a:cs typeface="Calibri"/>
              </a:rPr>
              <a:t> This utility can be used to delete an existing directory. To use it, simply enter </a:t>
            </a:r>
            <a:r>
              <a:rPr lang="en-US" sz="1500" dirty="0" err="1">
                <a:latin typeface="Calibri"/>
                <a:ea typeface="Calibri"/>
                <a:cs typeface="Calibri"/>
              </a:rPr>
              <a:t>rmdir</a:t>
            </a:r>
            <a:r>
              <a:rPr lang="en-US" sz="1500" dirty="0">
                <a:latin typeface="Calibri"/>
                <a:ea typeface="Calibri"/>
                <a:cs typeface="Calibri"/>
              </a:rPr>
              <a:t> </a:t>
            </a:r>
            <a:r>
              <a:rPr lang="en-US" sz="1500" dirty="0" err="1">
                <a:latin typeface="Calibri"/>
                <a:ea typeface="Calibri"/>
                <a:cs typeface="Calibri"/>
              </a:rPr>
              <a:t>directory_name</a:t>
            </a:r>
            <a:r>
              <a:rPr lang="en-US" sz="1500" dirty="0">
                <a:latin typeface="Calibri"/>
                <a:ea typeface="Calibri"/>
                <a:cs typeface="Calibri"/>
              </a:rPr>
              <a:t>—for example, </a:t>
            </a:r>
            <a:r>
              <a:rPr lang="en-US" sz="1500" dirty="0" err="1">
                <a:latin typeface="Calibri"/>
                <a:ea typeface="Calibri"/>
                <a:cs typeface="Calibri"/>
              </a:rPr>
              <a:t>rmdir</a:t>
            </a:r>
            <a:r>
              <a:rPr lang="en-US" sz="1500" dirty="0">
                <a:latin typeface="Calibri"/>
                <a:ea typeface="Calibri"/>
                <a:cs typeface="Calibri"/>
              </a:rPr>
              <a:t> </a:t>
            </a:r>
            <a:r>
              <a:rPr lang="en-US" sz="1500" dirty="0" err="1">
                <a:latin typeface="Calibri"/>
                <a:ea typeface="Calibri"/>
                <a:cs typeface="Calibri"/>
              </a:rPr>
              <a:t>MyFiles</a:t>
            </a:r>
            <a:r>
              <a:rPr lang="en-US" sz="1500" dirty="0">
                <a:latin typeface="Calibri"/>
                <a:ea typeface="Calibri"/>
                <a:cs typeface="Calibri"/>
              </a:rPr>
              <a:t>. Be aware, however, that </a:t>
            </a:r>
            <a:r>
              <a:rPr lang="en-US" sz="1500" dirty="0" err="1">
                <a:latin typeface="Calibri"/>
                <a:ea typeface="Calibri"/>
                <a:cs typeface="Calibri"/>
              </a:rPr>
              <a:t>rmdir</a:t>
            </a:r>
            <a:r>
              <a:rPr lang="en-US" sz="1500" dirty="0">
                <a:latin typeface="Calibri"/>
                <a:ea typeface="Calibri"/>
                <a:cs typeface="Calibri"/>
              </a:rPr>
              <a:t> requires that the directory be empty before it will delete it.</a:t>
            </a:r>
            <a:endParaRPr lang="en-US" sz="1500">
              <a:solidFill>
                <a:srgbClr val="000000"/>
              </a:solidFill>
              <a:latin typeface="Calibri"/>
              <a:ea typeface="Calibri"/>
              <a:cs typeface="Calibri"/>
            </a:endParaRP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ltLang="en-US" sz="1500" dirty="0">
                <a:latin typeface="Calibri"/>
                <a:ea typeface="Calibri"/>
                <a:cs typeface="Calibri"/>
              </a:rPr>
              <a:t>Rm - The rm utility is a more powerful deletion utility that can be used to delete either a file or a populated directory. To delete a file, simply enter rm filename. To delete a directory, enter rm –r </a:t>
            </a:r>
            <a:r>
              <a:rPr lang="en-US" altLang="en-US" sz="1500" dirty="0" err="1">
                <a:latin typeface="Calibri"/>
                <a:ea typeface="Calibri"/>
                <a:cs typeface="Calibri"/>
              </a:rPr>
              <a:t>directory_name</a:t>
            </a:r>
            <a:r>
              <a:rPr lang="en-US" altLang="en-US" sz="1500" dirty="0">
                <a:latin typeface="Calibri"/>
                <a:ea typeface="Calibri"/>
                <a:cs typeface="Calibri"/>
              </a:rPr>
              <a:t>. Be careful with rm! By default, it won’t prompt you to confirm a deletion operation. It assumes that you really meant to delete the file or directory. If you want rm to prompt you before deleting a file or directory, include the –</a:t>
            </a:r>
            <a:r>
              <a:rPr lang="en-US" altLang="en-US" sz="1500" dirty="0" err="1">
                <a:latin typeface="Calibri"/>
                <a:ea typeface="Calibri"/>
                <a:cs typeface="Calibri"/>
              </a:rPr>
              <a:t>i</a:t>
            </a:r>
            <a:r>
              <a:rPr lang="en-US" altLang="en-US" sz="1500" dirty="0">
                <a:latin typeface="Calibri"/>
                <a:ea typeface="Calibri"/>
                <a:cs typeface="Calibri"/>
              </a:rPr>
              <a:t> option.</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endParaRPr lang="en-US" altLang="en-US" sz="1500" dirty="0">
              <a:latin typeface="Calibri"/>
              <a:ea typeface="Calibri"/>
              <a:cs typeface="Calibri"/>
            </a:endParaRP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endParaRPr lang="en-US" altLang="en-US" sz="1500" dirty="0">
              <a:latin typeface="Calibri"/>
              <a:ea typeface="Calibri"/>
              <a:cs typeface="Calibri"/>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a:extLst>
              <a:ext uri="{FF2B5EF4-FFF2-40B4-BE49-F238E27FC236}">
                <a16:creationId xmlns:a16="http://schemas.microsoft.com/office/drawing/2014/main" id="{44F52078-A1A5-1804-B9DC-C84EF15CA8AA}"/>
              </a:ext>
            </a:extLst>
          </p:cNvPr>
          <p:cNvSpPr>
            <a:spLocks noGrp="1" noChangeArrowheads="1"/>
          </p:cNvSpPr>
          <p:nvPr>
            <p:ph type="title"/>
          </p:nvPr>
        </p:nvSpPr>
        <p:spPr>
          <a:xfrm>
            <a:off x="1189417" y="833834"/>
            <a:ext cx="6169819" cy="963215"/>
          </a:xfrm>
          <a:ln/>
        </p:spPr>
        <p:txBody>
          <a:bodyPr lIns="0" tIns="0" rIns="0" bIns="0" anchor="ctr"/>
          <a:lstStyle/>
          <a:p>
            <a:pPr algn="ct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altLang="en-US" b="1" dirty="0"/>
              <a:t>COMMANDS</a:t>
            </a:r>
            <a:endParaRPr lang="en-US" b="1" dirty="0"/>
          </a:p>
        </p:txBody>
      </p:sp>
      <p:sp>
        <p:nvSpPr>
          <p:cNvPr id="44034" name="Rectangle 2">
            <a:extLst>
              <a:ext uri="{FF2B5EF4-FFF2-40B4-BE49-F238E27FC236}">
                <a16:creationId xmlns:a16="http://schemas.microsoft.com/office/drawing/2014/main" id="{60D6A0D4-CF9D-B169-871F-70F26A0213AD}"/>
              </a:ext>
            </a:extLst>
          </p:cNvPr>
          <p:cNvSpPr>
            <a:spLocks noGrp="1" noChangeArrowheads="1"/>
          </p:cNvSpPr>
          <p:nvPr>
            <p:ph idx="1"/>
          </p:nvPr>
        </p:nvSpPr>
        <p:spPr>
          <a:xfrm>
            <a:off x="333972" y="2247144"/>
            <a:ext cx="8473678" cy="3328988"/>
          </a:xfrm>
          <a:ln/>
        </p:spPr>
        <p:txBody>
          <a:bodyPr vert="horz" lIns="0" tIns="0" rIns="0" bIns="0" rtlCol="0" anchor="t">
            <a:noAutofit/>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ltLang="en-US" sz="1400" dirty="0">
                <a:latin typeface="Calibri"/>
                <a:ea typeface="Calibri"/>
                <a:cs typeface="Calibri"/>
              </a:rPr>
              <a:t>Cp - </a:t>
            </a:r>
            <a:r>
              <a:rPr lang="en-US" sz="1400" dirty="0">
                <a:latin typeface="Calibri"/>
                <a:ea typeface="Calibri"/>
                <a:cs typeface="Calibri"/>
              </a:rPr>
              <a:t>This utility is used to copy files or entire directory structures from one location in the file system to another. For example, to copy a file named /</a:t>
            </a:r>
            <a:r>
              <a:rPr lang="en-US" sz="1400" dirty="0" err="1">
                <a:latin typeface="Calibri"/>
                <a:ea typeface="Calibri"/>
                <a:cs typeface="Calibri"/>
              </a:rPr>
              <a:t>tmp</a:t>
            </a:r>
            <a:r>
              <a:rPr lang="en-US" sz="1400" dirty="0">
                <a:latin typeface="Calibri"/>
                <a:ea typeface="Calibri"/>
                <a:cs typeface="Calibri"/>
              </a:rPr>
              <a:t>/schedule.txt to your home directory, you could enter </a:t>
            </a:r>
            <a:r>
              <a:rPr lang="en-US" sz="1400" dirty="0">
                <a:solidFill>
                  <a:srgbClr val="404040"/>
                </a:solidFill>
                <a:latin typeface="Calibri"/>
                <a:ea typeface="Calibri"/>
                <a:cs typeface="Calibri"/>
              </a:rPr>
              <a:t>  </a:t>
            </a:r>
            <a:r>
              <a:rPr lang="en-US" sz="1400" dirty="0">
                <a:solidFill>
                  <a:srgbClr val="99284C"/>
                </a:solidFill>
                <a:latin typeface="Calibri"/>
                <a:ea typeface="Calibri"/>
                <a:cs typeface="Calibri"/>
              </a:rPr>
              <a:t>cp /</a:t>
            </a:r>
            <a:r>
              <a:rPr lang="en-US" sz="1400" dirty="0" err="1">
                <a:solidFill>
                  <a:srgbClr val="99284C"/>
                </a:solidFill>
                <a:latin typeface="Calibri"/>
                <a:ea typeface="Calibri"/>
                <a:cs typeface="Calibri"/>
              </a:rPr>
              <a:t>tmp</a:t>
            </a:r>
            <a:r>
              <a:rPr lang="en-US" sz="1400" dirty="0">
                <a:solidFill>
                  <a:srgbClr val="99284C"/>
                </a:solidFill>
                <a:latin typeface="Calibri"/>
                <a:ea typeface="Calibri"/>
                <a:cs typeface="Calibri"/>
              </a:rPr>
              <a:t>/schedule.txt ~.</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sz="1400" dirty="0">
                <a:solidFill>
                  <a:srgbClr val="99284C"/>
                </a:solidFill>
                <a:latin typeface="Calibri"/>
                <a:ea typeface="Calibri"/>
                <a:cs typeface="Calibri"/>
              </a:rPr>
              <a:t>Mv - </a:t>
            </a:r>
            <a:r>
              <a:rPr lang="en-US" sz="1400" dirty="0">
                <a:solidFill>
                  <a:srgbClr val="404040"/>
                </a:solidFill>
                <a:latin typeface="Calibri"/>
                <a:ea typeface="Calibri"/>
                <a:cs typeface="Calibri"/>
              </a:rPr>
              <a:t>The mv command is used much like cp. However, it will copy the specified file to the new location in the file system and then delete the original. For example, to move a file named mylog.txt from /</a:t>
            </a:r>
            <a:r>
              <a:rPr lang="en-US" sz="1400" dirty="0" err="1">
                <a:solidFill>
                  <a:srgbClr val="404040"/>
                </a:solidFill>
                <a:latin typeface="Calibri"/>
                <a:ea typeface="Calibri"/>
                <a:cs typeface="Calibri"/>
              </a:rPr>
              <a:t>tmp</a:t>
            </a:r>
            <a:r>
              <a:rPr lang="en-US" sz="1400" dirty="0">
                <a:solidFill>
                  <a:srgbClr val="404040"/>
                </a:solidFill>
                <a:latin typeface="Calibri"/>
                <a:ea typeface="Calibri"/>
                <a:cs typeface="Calibri"/>
              </a:rPr>
              <a:t> to /var/log, you would enter </a:t>
            </a:r>
            <a:r>
              <a:rPr lang="en-US" sz="1400" dirty="0">
                <a:solidFill>
                  <a:srgbClr val="800000"/>
                </a:solidFill>
                <a:latin typeface="Calibri"/>
                <a:ea typeface="Calibri"/>
                <a:cs typeface="Calibri"/>
              </a:rPr>
              <a:t>mv /</a:t>
            </a:r>
            <a:r>
              <a:rPr lang="en-US" sz="1400" dirty="0" err="1">
                <a:solidFill>
                  <a:srgbClr val="800000"/>
                </a:solidFill>
                <a:latin typeface="Calibri"/>
                <a:ea typeface="Calibri"/>
                <a:cs typeface="Calibri"/>
              </a:rPr>
              <a:t>tmp</a:t>
            </a:r>
            <a:r>
              <a:rPr lang="en-US" sz="1400" dirty="0">
                <a:solidFill>
                  <a:srgbClr val="800000"/>
                </a:solidFill>
                <a:latin typeface="Calibri"/>
                <a:ea typeface="Calibri"/>
                <a:cs typeface="Calibri"/>
              </a:rPr>
              <a:t>/mylog.txt /var/log. </a:t>
            </a:r>
            <a:r>
              <a:rPr lang="en-US" sz="1400" dirty="0">
                <a:solidFill>
                  <a:srgbClr val="404040"/>
                </a:solidFill>
                <a:latin typeface="Calibri"/>
                <a:ea typeface="Calibri"/>
                <a:cs typeface="Calibri"/>
              </a:rPr>
              <a:t>The mv command is also used to rename files. Simply enter mv followed by the file to be renamed and then the new file name. For example, to rename schedule.txt to </a:t>
            </a:r>
            <a:r>
              <a:rPr lang="en-US" sz="1400" dirty="0" err="1">
                <a:solidFill>
                  <a:srgbClr val="404040"/>
                </a:solidFill>
                <a:latin typeface="Calibri"/>
                <a:ea typeface="Calibri"/>
                <a:cs typeface="Calibri"/>
              </a:rPr>
              <a:t>schedule.old</a:t>
            </a:r>
            <a:r>
              <a:rPr lang="en-US" sz="1400" dirty="0">
                <a:solidFill>
                  <a:srgbClr val="404040"/>
                </a:solidFill>
                <a:latin typeface="Calibri"/>
                <a:ea typeface="Calibri"/>
                <a:cs typeface="Calibri"/>
              </a:rPr>
              <a:t>, you would enter</a:t>
            </a:r>
            <a:r>
              <a:rPr lang="en-US" sz="1400" dirty="0">
                <a:solidFill>
                  <a:srgbClr val="FF0000"/>
                </a:solidFill>
                <a:latin typeface="Calibri"/>
                <a:ea typeface="Calibri"/>
                <a:cs typeface="Calibri"/>
              </a:rPr>
              <a:t> </a:t>
            </a:r>
            <a:endParaRPr lang="en-US" sz="1400">
              <a:solidFill>
                <a:srgbClr val="000000"/>
              </a:solidFill>
              <a:latin typeface="Calibri"/>
              <a:ea typeface="Calibri"/>
              <a:cs typeface="Calibri"/>
            </a:endParaRPr>
          </a:p>
          <a:p>
            <a:pPr algn="ct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sz="1400" dirty="0">
                <a:solidFill>
                  <a:srgbClr val="FF0000"/>
                </a:solidFill>
                <a:latin typeface="Calibri"/>
                <a:ea typeface="Calibri"/>
                <a:cs typeface="Calibri"/>
              </a:rPr>
              <a:t>mv schedule.txt </a:t>
            </a:r>
            <a:r>
              <a:rPr lang="en-US" sz="1400" dirty="0" err="1">
                <a:solidFill>
                  <a:srgbClr val="FF0000"/>
                </a:solidFill>
                <a:latin typeface="Calibri"/>
                <a:ea typeface="Calibri"/>
                <a:cs typeface="Calibri"/>
              </a:rPr>
              <a:t>schedule.old</a:t>
            </a:r>
            <a:r>
              <a:rPr lang="en-US" sz="1400" dirty="0">
                <a:solidFill>
                  <a:srgbClr val="FF0000"/>
                </a:solidFill>
                <a:latin typeface="Calibri"/>
                <a:ea typeface="Calibri"/>
                <a:cs typeface="Calibri"/>
              </a:rPr>
              <a:t>.</a:t>
            </a:r>
            <a:endParaRPr lang="en-US" sz="1400">
              <a:solidFill>
                <a:srgbClr val="000000"/>
              </a:solidFill>
              <a:latin typeface="Calibri"/>
              <a:ea typeface="Calibri"/>
              <a:cs typeface="Calibri"/>
            </a:endParaRP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sz="1400" dirty="0">
                <a:solidFill>
                  <a:srgbClr val="404040"/>
                </a:solidFill>
                <a:latin typeface="Calibri"/>
                <a:ea typeface="Calibri"/>
                <a:cs typeface="Calibri"/>
              </a:rPr>
              <a:t>Hard- A hard link is a file that points directly to the </a:t>
            </a:r>
            <a:r>
              <a:rPr lang="en-US" sz="1400" dirty="0" err="1">
                <a:solidFill>
                  <a:srgbClr val="404040"/>
                </a:solidFill>
                <a:latin typeface="Calibri"/>
                <a:ea typeface="Calibri"/>
                <a:cs typeface="Calibri"/>
              </a:rPr>
              <a:t>inode</a:t>
            </a:r>
            <a:r>
              <a:rPr lang="en-US" sz="1400" dirty="0">
                <a:solidFill>
                  <a:srgbClr val="404040"/>
                </a:solidFill>
                <a:latin typeface="Calibri"/>
                <a:ea typeface="Calibri"/>
                <a:cs typeface="Calibri"/>
              </a:rPr>
              <a:t> of another file. An </a:t>
            </a:r>
            <a:r>
              <a:rPr lang="en-US" sz="1400" dirty="0" err="1">
                <a:solidFill>
                  <a:srgbClr val="404040"/>
                </a:solidFill>
                <a:latin typeface="Calibri"/>
                <a:ea typeface="Calibri"/>
                <a:cs typeface="Calibri"/>
              </a:rPr>
              <a:t>inode</a:t>
            </a:r>
            <a:r>
              <a:rPr lang="en-US" sz="1400" dirty="0">
                <a:solidFill>
                  <a:srgbClr val="404040"/>
                </a:solidFill>
                <a:latin typeface="Calibri"/>
                <a:ea typeface="Calibri"/>
                <a:cs typeface="Calibri"/>
              </a:rPr>
              <a:t> stores basic information about a file in the Linux file system, including its size, device, owner, and permissions. Because the two files use the same </a:t>
            </a:r>
            <a:r>
              <a:rPr lang="en-US" sz="1400" dirty="0" err="1">
                <a:solidFill>
                  <a:srgbClr val="404040"/>
                </a:solidFill>
                <a:latin typeface="Calibri"/>
                <a:ea typeface="Calibri"/>
                <a:cs typeface="Calibri"/>
              </a:rPr>
              <a:t>inode</a:t>
            </a:r>
            <a:r>
              <a:rPr lang="en-US" sz="1400" dirty="0">
                <a:solidFill>
                  <a:srgbClr val="404040"/>
                </a:solidFill>
                <a:latin typeface="Calibri"/>
                <a:ea typeface="Calibri"/>
                <a:cs typeface="Calibri"/>
              </a:rPr>
              <a:t>, you can’t tell which file is the pointer and which is the </a:t>
            </a:r>
            <a:r>
              <a:rPr lang="en-US" sz="1400" dirty="0" err="1">
                <a:solidFill>
                  <a:srgbClr val="404040"/>
                </a:solidFill>
                <a:latin typeface="Calibri"/>
                <a:ea typeface="Calibri"/>
                <a:cs typeface="Calibri"/>
              </a:rPr>
              <a:t>pointee</a:t>
            </a:r>
            <a:r>
              <a:rPr lang="en-US" sz="1400" dirty="0">
                <a:solidFill>
                  <a:srgbClr val="404040"/>
                </a:solidFill>
                <a:latin typeface="Calibri"/>
                <a:ea typeface="Calibri"/>
                <a:cs typeface="Calibri"/>
              </a:rPr>
              <a:t> after the hard link is created.</a:t>
            </a:r>
            <a:endParaRPr lang="en-US" sz="1400" dirty="0">
              <a:solidFill>
                <a:srgbClr val="000000"/>
              </a:solidFill>
              <a:latin typeface="Calibri"/>
              <a:ea typeface="Calibri"/>
              <a:cs typeface="Calibri"/>
            </a:endParaRP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sz="1400" dirty="0">
                <a:solidFill>
                  <a:srgbClr val="404040"/>
                </a:solidFill>
                <a:latin typeface="Calibri"/>
                <a:ea typeface="Calibri"/>
                <a:cs typeface="Calibri"/>
              </a:rPr>
              <a:t>Symbolic - A symbolic link file also points to another file in the file system. However, a file that is a symbolic link has its own </a:t>
            </a:r>
            <a:r>
              <a:rPr lang="en-US" sz="1400" dirty="0" err="1">
                <a:solidFill>
                  <a:srgbClr val="404040"/>
                </a:solidFill>
                <a:latin typeface="Calibri"/>
                <a:ea typeface="Calibri"/>
                <a:cs typeface="Calibri"/>
              </a:rPr>
              <a:t>inode</a:t>
            </a:r>
            <a:r>
              <a:rPr lang="en-US" sz="1400" dirty="0">
                <a:solidFill>
                  <a:srgbClr val="404040"/>
                </a:solidFill>
                <a:latin typeface="Calibri"/>
                <a:ea typeface="Calibri"/>
                <a:cs typeface="Calibri"/>
              </a:rPr>
              <a:t>. Because the pointer file has its own </a:t>
            </a:r>
            <a:r>
              <a:rPr lang="en-US" sz="1400" dirty="0" err="1">
                <a:solidFill>
                  <a:srgbClr val="404040"/>
                </a:solidFill>
                <a:latin typeface="Calibri"/>
                <a:ea typeface="Calibri"/>
                <a:cs typeface="Calibri"/>
              </a:rPr>
              <a:t>inode</a:t>
            </a:r>
            <a:r>
              <a:rPr lang="en-US" sz="1400" dirty="0">
                <a:solidFill>
                  <a:srgbClr val="404040"/>
                </a:solidFill>
                <a:latin typeface="Calibri"/>
                <a:ea typeface="Calibri"/>
                <a:cs typeface="Calibri"/>
              </a:rPr>
              <a:t>, the pointer and the </a:t>
            </a:r>
            <a:r>
              <a:rPr lang="en-US" sz="1400" dirty="0" err="1">
                <a:solidFill>
                  <a:srgbClr val="404040"/>
                </a:solidFill>
                <a:latin typeface="Calibri"/>
                <a:ea typeface="Calibri"/>
                <a:cs typeface="Calibri"/>
              </a:rPr>
              <a:t>pointee</a:t>
            </a:r>
            <a:r>
              <a:rPr lang="en-US" sz="1400" dirty="0">
                <a:solidFill>
                  <a:srgbClr val="404040"/>
                </a:solidFill>
                <a:latin typeface="Calibri"/>
                <a:ea typeface="Calibri"/>
                <a:cs typeface="Calibri"/>
              </a:rPr>
              <a:t> in the file system can be easily identified. For example, in the previous chapter, you saw that the vi file is symbolic-linked to the vim file.</a:t>
            </a:r>
            <a:endParaRPr lang="en-US" sz="1400">
              <a:solidFill>
                <a:srgbClr val="000000"/>
              </a:solidFill>
              <a:latin typeface="Calibri"/>
              <a:ea typeface="Calibri"/>
              <a:cs typeface="Calibri"/>
            </a:endParaRP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sz="1400" dirty="0">
                <a:solidFill>
                  <a:srgbClr val="404040"/>
                </a:solidFill>
                <a:latin typeface="Calibri"/>
                <a:ea typeface="Calibri"/>
                <a:cs typeface="Calibri"/>
              </a:rPr>
              <a:t>Syntax -      ln     </a:t>
            </a:r>
            <a:r>
              <a:rPr lang="en-US" sz="1400" dirty="0" err="1">
                <a:solidFill>
                  <a:srgbClr val="FF0000"/>
                </a:solidFill>
                <a:latin typeface="Calibri"/>
                <a:ea typeface="Calibri"/>
                <a:cs typeface="Calibri"/>
              </a:rPr>
              <a:t>pointee</a:t>
            </a:r>
            <a:r>
              <a:rPr lang="en-US" sz="1400" dirty="0">
                <a:solidFill>
                  <a:srgbClr val="FF0000"/>
                </a:solidFill>
                <a:latin typeface="Calibri"/>
                <a:ea typeface="Calibri"/>
                <a:cs typeface="Calibri"/>
              </a:rPr>
              <a:t>_ file</a:t>
            </a:r>
            <a:r>
              <a:rPr lang="en-US" sz="1400" dirty="0">
                <a:solidFill>
                  <a:srgbClr val="404040"/>
                </a:solidFill>
                <a:latin typeface="Calibri"/>
                <a:ea typeface="Calibri"/>
                <a:cs typeface="Calibri"/>
              </a:rPr>
              <a:t>    </a:t>
            </a:r>
            <a:r>
              <a:rPr lang="en-US" sz="1400" dirty="0">
                <a:solidFill>
                  <a:srgbClr val="0000FF"/>
                </a:solidFill>
                <a:latin typeface="Calibri"/>
                <a:ea typeface="Calibri"/>
                <a:cs typeface="Calibri"/>
              </a:rPr>
              <a:t> </a:t>
            </a:r>
            <a:r>
              <a:rPr lang="en-US" sz="1400" dirty="0" err="1">
                <a:solidFill>
                  <a:srgbClr val="0000FF"/>
                </a:solidFill>
                <a:latin typeface="Calibri"/>
                <a:ea typeface="Calibri"/>
                <a:cs typeface="Calibri"/>
              </a:rPr>
              <a:t>pointer_file</a:t>
            </a:r>
            <a:r>
              <a:rPr lang="en-US" sz="1400" dirty="0">
                <a:solidFill>
                  <a:srgbClr val="0000FF"/>
                </a:solidFill>
                <a:latin typeface="Calibri"/>
                <a:ea typeface="Calibri"/>
                <a:cs typeface="Calibri"/>
              </a:rPr>
              <a:t>. </a:t>
            </a:r>
            <a:r>
              <a:rPr lang="en-US" sz="1400" dirty="0">
                <a:solidFill>
                  <a:srgbClr val="404040"/>
                </a:solidFill>
                <a:latin typeface="Calibri"/>
                <a:ea typeface="Calibri"/>
                <a:cs typeface="Calibri"/>
              </a:rPr>
              <a:t>Using </a:t>
            </a:r>
            <a:r>
              <a:rPr lang="en-US" sz="1400" dirty="0">
                <a:solidFill>
                  <a:srgbClr val="FF0000"/>
                </a:solidFill>
                <a:latin typeface="Calibri"/>
                <a:ea typeface="Calibri"/>
                <a:cs typeface="Calibri"/>
              </a:rPr>
              <a:t>ln</a:t>
            </a:r>
            <a:r>
              <a:rPr lang="en-US" sz="1400" dirty="0">
                <a:solidFill>
                  <a:srgbClr val="404040"/>
                </a:solidFill>
                <a:latin typeface="Calibri"/>
                <a:ea typeface="Calibri"/>
                <a:cs typeface="Calibri"/>
              </a:rPr>
              <a:t> without any options creates a hard link  If you want to create a symbolic link, you use the </a:t>
            </a:r>
            <a:r>
              <a:rPr lang="en-US" sz="1400" dirty="0">
                <a:solidFill>
                  <a:srgbClr val="FF0000"/>
                </a:solidFill>
                <a:latin typeface="Calibri"/>
                <a:ea typeface="Calibri"/>
                <a:cs typeface="Calibri"/>
              </a:rPr>
              <a:t>–s</a:t>
            </a:r>
            <a:r>
              <a:rPr lang="en-US" sz="1400" dirty="0">
                <a:solidFill>
                  <a:srgbClr val="404040"/>
                </a:solidFill>
                <a:latin typeface="Calibri"/>
                <a:ea typeface="Calibri"/>
                <a:cs typeface="Calibri"/>
              </a:rPr>
              <a:t> option</a:t>
            </a:r>
            <a:endParaRPr lang="en-US" sz="1400" dirty="0">
              <a:latin typeface="Calibri"/>
              <a:ea typeface="Calibri"/>
              <a:cs typeface="Calibri"/>
            </a:endParaRPr>
          </a:p>
        </p:txBody>
      </p:sp>
    </p:spTree>
    <p:extLst>
      <p:ext uri="{BB962C8B-B14F-4D97-AF65-F5344CB8AC3E}">
        <p14:creationId xmlns:p14="http://schemas.microsoft.com/office/powerpoint/2010/main" val="156202349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a:extLst>
              <a:ext uri="{FF2B5EF4-FFF2-40B4-BE49-F238E27FC236}">
                <a16:creationId xmlns:a16="http://schemas.microsoft.com/office/drawing/2014/main" id="{F6058395-2F8A-78F5-D847-AA71F327B43B}"/>
              </a:ext>
            </a:extLst>
          </p:cNvPr>
          <p:cNvSpPr>
            <a:spLocks noGrp="1" noChangeArrowheads="1"/>
          </p:cNvSpPr>
          <p:nvPr>
            <p:ph type="title"/>
          </p:nvPr>
        </p:nvSpPr>
        <p:spPr>
          <a:xfrm>
            <a:off x="1485900" y="1324572"/>
            <a:ext cx="6172200" cy="939403"/>
          </a:xfrm>
          <a:ln/>
        </p:spPr>
        <p:txBody>
          <a:bodyPr/>
          <a:lstStyle/>
          <a:p>
            <a:pPr algn="ct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ru-RU" altLang="en-US" sz="2850" b="1"/>
              <a:t>Creating Links</a:t>
            </a:r>
            <a:br>
              <a:rPr lang="ru-RU" altLang="en-US" sz="2850" b="1"/>
            </a:br>
            <a:endParaRPr lang="ru-RU" altLang="en-US" sz="2850" b="1"/>
          </a:p>
        </p:txBody>
      </p:sp>
      <p:sp>
        <p:nvSpPr>
          <p:cNvPr id="56322" name="Rectangle 2">
            <a:extLst>
              <a:ext uri="{FF2B5EF4-FFF2-40B4-BE49-F238E27FC236}">
                <a16:creationId xmlns:a16="http://schemas.microsoft.com/office/drawing/2014/main" id="{A5B5896C-65FC-ADA2-EC49-20E28E609E42}"/>
              </a:ext>
            </a:extLst>
          </p:cNvPr>
          <p:cNvSpPr>
            <a:spLocks noGrp="1" noChangeArrowheads="1"/>
          </p:cNvSpPr>
          <p:nvPr>
            <p:ph idx="1"/>
          </p:nvPr>
        </p:nvSpPr>
        <p:spPr>
          <a:xfrm>
            <a:off x="503634" y="2468166"/>
            <a:ext cx="6172200" cy="3398044"/>
          </a:xfrm>
          <a:ln/>
        </p:spPr>
        <p:txBody>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ltLang="en-US"/>
              <a:t>Hard</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ltLang="en-US"/>
              <a:t>Symbolic</a:t>
            </a:r>
          </a:p>
          <a:p>
            <a:pPr>
              <a:buFont typeface="Wingdings" panose="05000000000000000000" pitchFamily="2" charset="2"/>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endParaRPr lang="ru-RU" altLang="en-US"/>
          </a:p>
        </p:txBody>
      </p:sp>
      <p:sp>
        <p:nvSpPr>
          <p:cNvPr id="2" name="Rectangle 1">
            <a:extLst>
              <a:ext uri="{FF2B5EF4-FFF2-40B4-BE49-F238E27FC236}">
                <a16:creationId xmlns:a16="http://schemas.microsoft.com/office/drawing/2014/main" id="{626F7EB4-6BF7-F20E-0F65-4B4A41D728F5}"/>
              </a:ext>
            </a:extLst>
          </p:cNvPr>
          <p:cNvSpPr>
            <a:spLocks noGrp="1" noChangeArrowheads="1"/>
          </p:cNvSpPr>
          <p:nvPr/>
        </p:nvSpPr>
        <p:spPr bwMode="gray">
          <a:xfrm>
            <a:off x="2087798" y="3430683"/>
            <a:ext cx="6172200" cy="939403"/>
          </a:xfrm>
          <a:prstGeom prst="rect">
            <a:avLst/>
          </a:prstGeom>
          <a:ln/>
        </p:spPr>
        <p:txBody>
          <a:bodyPr vert="horz" lIns="68580" tIns="34290" rIns="68580" bIns="3429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ru-RU" altLang="en-US" sz="2850" b="1" dirty="0" err="1">
                <a:solidFill>
                  <a:schemeClr val="tx1"/>
                </a:solidFill>
              </a:rPr>
              <a:t>Searching</a:t>
            </a:r>
            <a:r>
              <a:rPr lang="ru-RU" altLang="en-US" sz="2850" b="1" dirty="0">
                <a:solidFill>
                  <a:schemeClr val="tx1"/>
                </a:solidFill>
              </a:rPr>
              <a:t> </a:t>
            </a:r>
            <a:r>
              <a:rPr lang="ru-RU" altLang="en-US" sz="2850" b="1" dirty="0" err="1">
                <a:solidFill>
                  <a:schemeClr val="tx1"/>
                </a:solidFill>
              </a:rPr>
              <a:t>the</a:t>
            </a:r>
            <a:r>
              <a:rPr lang="ru-RU" altLang="en-US" sz="2850" b="1" dirty="0">
                <a:solidFill>
                  <a:schemeClr val="tx1"/>
                </a:solidFill>
              </a:rPr>
              <a:t> File System</a:t>
            </a:r>
            <a:br>
              <a:rPr lang="ru-RU" altLang="en-US" sz="2850" b="1" dirty="0">
                <a:solidFill>
                  <a:schemeClr val="tx1"/>
                </a:solidFill>
              </a:rPr>
            </a:br>
            <a:endParaRPr lang="ru-RU" altLang="en-US" sz="2850" b="1" dirty="0">
              <a:solidFill>
                <a:schemeClr val="tx1"/>
              </a:solidFill>
            </a:endParaRPr>
          </a:p>
        </p:txBody>
      </p:sp>
      <p:sp>
        <p:nvSpPr>
          <p:cNvPr id="3" name="Rectangle 2">
            <a:extLst>
              <a:ext uri="{FF2B5EF4-FFF2-40B4-BE49-F238E27FC236}">
                <a16:creationId xmlns:a16="http://schemas.microsoft.com/office/drawing/2014/main" id="{A576DEB7-3730-E2DD-943B-39E9F23ECCCC}"/>
              </a:ext>
            </a:extLst>
          </p:cNvPr>
          <p:cNvSpPr>
            <a:spLocks noGrp="1" noChangeArrowheads="1"/>
          </p:cNvSpPr>
          <p:nvPr/>
        </p:nvSpPr>
        <p:spPr>
          <a:xfrm>
            <a:off x="744736" y="4129089"/>
            <a:ext cx="6172200" cy="3398044"/>
          </a:xfrm>
          <a:prstGeom prst="rect">
            <a:avLst/>
          </a:prstGeom>
          <a:ln/>
        </p:spPr>
        <p:txBody>
          <a:bodyPr vert="horz" lIns="68580" tIns="34290" rIns="68580" bIns="3429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ltLang="en-US" sz="1350"/>
              <a:t>Using find</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ltLang="en-US" sz="1350"/>
              <a:t>Using locate</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ltLang="en-US" sz="1350"/>
              <a:t>Using grep</a:t>
            </a:r>
          </a:p>
          <a:p>
            <a:pPr>
              <a:buFont typeface="Wingdings" panose="05000000000000000000" pitchFamily="2" charset="2"/>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endParaRPr lang="ru-RU" altLang="en-US" sz="135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a:extLst>
              <a:ext uri="{FF2B5EF4-FFF2-40B4-BE49-F238E27FC236}">
                <a16:creationId xmlns:a16="http://schemas.microsoft.com/office/drawing/2014/main" id="{7C8FBEF5-21B6-082B-6671-27DA288AA9C8}"/>
              </a:ext>
            </a:extLst>
          </p:cNvPr>
          <p:cNvSpPr>
            <a:spLocks noGrp="1" noChangeArrowheads="1"/>
          </p:cNvSpPr>
          <p:nvPr>
            <p:ph type="title"/>
          </p:nvPr>
        </p:nvSpPr>
        <p:spPr>
          <a:xfrm>
            <a:off x="1373839" y="1070191"/>
            <a:ext cx="6168629" cy="1101328"/>
          </a:xfrm>
          <a:ln/>
        </p:spPr>
        <p:txBody>
          <a:bodyPr/>
          <a:lstStyle/>
          <a:p>
            <a:pPr algn="ct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altLang="en-US" sz="2850" b="1"/>
              <a:t> </a:t>
            </a:r>
            <a:r>
              <a:rPr lang="ru-RU" altLang="en-US" sz="2850" b="1"/>
              <a:t>Running Executables</a:t>
            </a:r>
            <a:br>
              <a:rPr lang="ru-RU" altLang="en-US" sz="2850" b="1"/>
            </a:br>
            <a:endParaRPr lang="ru-RU" altLang="en-US" sz="2850" b="1"/>
          </a:p>
        </p:txBody>
      </p:sp>
      <p:sp>
        <p:nvSpPr>
          <p:cNvPr id="60418" name="Rectangle 2">
            <a:extLst>
              <a:ext uri="{FF2B5EF4-FFF2-40B4-BE49-F238E27FC236}">
                <a16:creationId xmlns:a16="http://schemas.microsoft.com/office/drawing/2014/main" id="{85FD9E28-71B0-D096-0AA8-84ADB7D147BC}"/>
              </a:ext>
            </a:extLst>
          </p:cNvPr>
          <p:cNvSpPr>
            <a:spLocks noGrp="1" noChangeArrowheads="1"/>
          </p:cNvSpPr>
          <p:nvPr>
            <p:ph type="subTitle" idx="4294967295"/>
          </p:nvPr>
        </p:nvSpPr>
        <p:spPr>
          <a:xfrm>
            <a:off x="1687711" y="2171105"/>
            <a:ext cx="6168629" cy="3327797"/>
          </a:xfrm>
          <a:ln/>
        </p:spPr>
        <p:txBody>
          <a:bodyPr lIns="0" tIns="0" rIns="0" bIns="0" anchor="ctr"/>
          <a:lstStyle/>
          <a:p>
            <a:pPr marL="0" indent="0">
              <a:spcBef>
                <a:spcPts val="525"/>
              </a:spcBef>
              <a:buFont typeface="Wingdings" panose="05000000000000000000" pitchFamily="2" charset="2"/>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altLang="en-US" sz="2100"/>
              <a:t> For example, you’ve used the man, vi, and cp</a:t>
            </a:r>
          </a:p>
          <a:p>
            <a:pPr marL="0" indent="0">
              <a:spcBef>
                <a:spcPts val="525"/>
              </a:spcBef>
              <a:buFont typeface="Wingdings" panose="05000000000000000000" pitchFamily="2" charset="2"/>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altLang="en-US" sz="2100"/>
              <a:t>programs to accomplish various tasks on your system. These programs are executable files that exist in the Linux file system and are loaded into memory when you call them from the shell prompt</a:t>
            </a:r>
          </a:p>
          <a:p>
            <a:pPr marL="0" indent="0" algn="ctr">
              <a:spcBef>
                <a:spcPts val="525"/>
              </a:spcBef>
              <a:buFont typeface="Wingdings" panose="05000000000000000000" pitchFamily="2" charset="2"/>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altLang="en-US" sz="2100">
                <a:solidFill>
                  <a:srgbClr val="0000FF"/>
                </a:solidFill>
              </a:rPr>
              <a:t>which</a:t>
            </a:r>
            <a:r>
              <a:rPr lang="en-US" altLang="en-US" sz="2100"/>
              <a:t>  command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a:extLst>
              <a:ext uri="{FF2B5EF4-FFF2-40B4-BE49-F238E27FC236}">
                <a16:creationId xmlns:a16="http://schemas.microsoft.com/office/drawing/2014/main" id="{B502D9C5-5A32-1931-20B8-3B46FCE5EC02}"/>
              </a:ext>
            </a:extLst>
          </p:cNvPr>
          <p:cNvSpPr>
            <a:spLocks noGrp="1" noChangeArrowheads="1"/>
          </p:cNvSpPr>
          <p:nvPr>
            <p:ph type="title"/>
          </p:nvPr>
        </p:nvSpPr>
        <p:spPr>
          <a:xfrm>
            <a:off x="1277973" y="337280"/>
            <a:ext cx="6588323" cy="1941909"/>
          </a:xfrm>
          <a:ln/>
        </p:spPr>
        <p:txBody>
          <a:bodyPr lIns="0" tIns="0" rIns="0" bIns="0" anchor="ct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br>
              <a:rPr lang="en-US" altLang="en-US" sz="2100" dirty="0"/>
            </a:br>
            <a:r>
              <a:rPr lang="en-US" altLang="en-US" sz="2100" dirty="0"/>
              <a:t>You can view all of your environment variables by entering </a:t>
            </a:r>
            <a:r>
              <a:rPr lang="en-US" altLang="en-US" sz="2100" dirty="0">
                <a:solidFill>
                  <a:srgbClr val="FF0000"/>
                </a:solidFill>
              </a:rPr>
              <a:t>env |more</a:t>
            </a:r>
            <a:r>
              <a:rPr lang="en-US" altLang="en-US" sz="2100" dirty="0"/>
              <a:t> or </a:t>
            </a:r>
            <a:r>
              <a:rPr lang="en-US" altLang="en-US" sz="2100" dirty="0">
                <a:solidFill>
                  <a:srgbClr val="FF0000"/>
                </a:solidFill>
              </a:rPr>
              <a:t>echo $PATH</a:t>
            </a:r>
            <a:r>
              <a:rPr lang="en-US" altLang="en-US" sz="2100" dirty="0"/>
              <a:t> at the shell prompt.</a:t>
            </a:r>
            <a:br>
              <a:rPr lang="en-US" altLang="en-US" sz="2100" dirty="0"/>
            </a:br>
            <a:endParaRPr lang="en-US" altLang="en-US" sz="2100" dirty="0"/>
          </a:p>
        </p:txBody>
      </p:sp>
      <p:sp>
        <p:nvSpPr>
          <p:cNvPr id="61442" name="Rectangle 2">
            <a:extLst>
              <a:ext uri="{FF2B5EF4-FFF2-40B4-BE49-F238E27FC236}">
                <a16:creationId xmlns:a16="http://schemas.microsoft.com/office/drawing/2014/main" id="{7CC88E52-9BC9-23B2-3510-23149529421A}"/>
              </a:ext>
            </a:extLst>
          </p:cNvPr>
          <p:cNvSpPr>
            <a:spLocks noGrp="1" noChangeArrowheads="1"/>
          </p:cNvSpPr>
          <p:nvPr>
            <p:ph type="subTitle" idx="4294967295"/>
          </p:nvPr>
        </p:nvSpPr>
        <p:spPr>
          <a:xfrm>
            <a:off x="943263" y="3429639"/>
            <a:ext cx="7892057" cy="2332435"/>
          </a:xfrm>
          <a:ln/>
        </p:spPr>
        <p:txBody>
          <a:bodyPr vert="horz" lIns="0" tIns="0" rIns="0" bIns="0" rtlCol="0" anchor="ctr">
            <a:noAutofit/>
          </a:bodyPr>
          <a:lstStyle/>
          <a:p>
            <a:pPr marL="0" indent="0">
              <a:spcBef>
                <a:spcPts val="525"/>
              </a:spcBef>
              <a:buFont typeface="Wingdings" panose="05000000000000000000" pitchFamily="2" charset="2"/>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altLang="en-US" sz="1600" dirty="0">
                <a:latin typeface="Calibri"/>
                <a:ea typeface="Calibri"/>
                <a:cs typeface="Calibri"/>
              </a:rPr>
              <a:t>To add the path to the executable to your PATH</a:t>
            </a:r>
          </a:p>
          <a:p>
            <a:pPr marL="0" indent="0">
              <a:spcBef>
                <a:spcPts val="525"/>
              </a:spcBef>
              <a:buFont typeface="Wingdings" panose="05000000000000000000" pitchFamily="2" charset="2"/>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altLang="en-US" sz="1600" dirty="0">
                <a:latin typeface="Calibri"/>
                <a:ea typeface="Calibri"/>
                <a:cs typeface="Calibri"/>
              </a:rPr>
              <a:t>environment variable. Enter</a:t>
            </a:r>
          </a:p>
          <a:p>
            <a:pPr marL="0" indent="0">
              <a:spcBef>
                <a:spcPts val="525"/>
              </a:spcBef>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altLang="en-US" sz="1600" dirty="0">
                <a:solidFill>
                  <a:srgbClr val="FF0000"/>
                </a:solidFill>
                <a:latin typeface="Calibri"/>
                <a:ea typeface="Calibri"/>
                <a:cs typeface="Calibri"/>
              </a:rPr>
              <a:t>    PATH=$</a:t>
            </a:r>
            <a:r>
              <a:rPr lang="en-US" altLang="en-US" sz="1600" err="1">
                <a:solidFill>
                  <a:srgbClr val="FF0000"/>
                </a:solidFill>
                <a:latin typeface="Calibri"/>
                <a:ea typeface="Calibri"/>
                <a:cs typeface="Calibri"/>
              </a:rPr>
              <a:t>PATH:new_path</a:t>
            </a:r>
            <a:endParaRPr lang="en-US" sz="1600">
              <a:latin typeface="Calibri"/>
              <a:cs typeface="Calibri"/>
            </a:endParaRPr>
          </a:p>
          <a:p>
            <a:pPr marL="0" indent="0">
              <a:spcBef>
                <a:spcPts val="525"/>
              </a:spcBef>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sz="1600" dirty="0">
                <a:solidFill>
                  <a:srgbClr val="404040"/>
                </a:solidFill>
                <a:latin typeface="Calibri"/>
                <a:ea typeface="Calibri"/>
                <a:cs typeface="Calibri"/>
              </a:rPr>
              <a:t> For example, if you wanted to add a directory  named </a:t>
            </a:r>
            <a:r>
              <a:rPr lang="en-US" sz="1600" dirty="0">
                <a:solidFill>
                  <a:srgbClr val="0000FF"/>
                </a:solidFill>
                <a:latin typeface="Calibri"/>
                <a:ea typeface="Calibri"/>
                <a:cs typeface="Calibri"/>
              </a:rPr>
              <a:t>apps</a:t>
            </a:r>
            <a:r>
              <a:rPr lang="en-US" sz="1600" dirty="0">
                <a:solidFill>
                  <a:srgbClr val="404040"/>
                </a:solidFill>
                <a:latin typeface="Calibri"/>
                <a:ea typeface="Calibri"/>
                <a:cs typeface="Calibri"/>
              </a:rPr>
              <a:t> in your </a:t>
            </a:r>
            <a:r>
              <a:rPr lang="en-US" sz="1600" err="1">
                <a:solidFill>
                  <a:srgbClr val="800080"/>
                </a:solidFill>
                <a:latin typeface="Calibri"/>
                <a:ea typeface="Calibri"/>
                <a:cs typeface="Calibri"/>
              </a:rPr>
              <a:t>vmk’s</a:t>
            </a:r>
            <a:r>
              <a:rPr lang="en-US" sz="1600" dirty="0">
                <a:solidFill>
                  <a:srgbClr val="404040"/>
                </a:solidFill>
                <a:latin typeface="Calibri"/>
                <a:ea typeface="Calibri"/>
                <a:cs typeface="Calibri"/>
              </a:rPr>
              <a:t> home directory to the</a:t>
            </a:r>
            <a:endParaRPr lang="en-US" sz="1600" dirty="0">
              <a:solidFill>
                <a:srgbClr val="000000"/>
              </a:solidFill>
              <a:latin typeface="Calibri"/>
              <a:ea typeface="Calibri"/>
              <a:cs typeface="Calibri"/>
            </a:endParaRPr>
          </a:p>
          <a:p>
            <a:pPr marL="0" indent="0">
              <a:spcBef>
                <a:spcPts val="525"/>
              </a:spcBef>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sz="1600" dirty="0">
                <a:solidFill>
                  <a:srgbClr val="404040"/>
                </a:solidFill>
                <a:latin typeface="Calibri"/>
                <a:ea typeface="Calibri"/>
                <a:cs typeface="Calibri"/>
              </a:rPr>
              <a:t>PATH variable, you would enter           </a:t>
            </a:r>
            <a:endParaRPr lang="en-US" sz="1600" dirty="0">
              <a:solidFill>
                <a:srgbClr val="000000"/>
              </a:solidFill>
              <a:latin typeface="Calibri"/>
              <a:ea typeface="Calibri"/>
              <a:cs typeface="Calibri"/>
            </a:endParaRPr>
          </a:p>
          <a:p>
            <a:pPr marL="0" indent="0">
              <a:spcBef>
                <a:spcPts val="525"/>
              </a:spcBef>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sz="1600" dirty="0">
                <a:solidFill>
                  <a:srgbClr val="404040"/>
                </a:solidFill>
                <a:latin typeface="Calibri"/>
                <a:ea typeface="Calibri"/>
                <a:cs typeface="Calibri"/>
              </a:rPr>
              <a:t>         </a:t>
            </a:r>
            <a:r>
              <a:rPr lang="en-US" sz="1600" dirty="0">
                <a:solidFill>
                  <a:srgbClr val="94476B"/>
                </a:solidFill>
                <a:latin typeface="Calibri"/>
                <a:ea typeface="Calibri"/>
                <a:cs typeface="Calibri"/>
              </a:rPr>
              <a:t> </a:t>
            </a:r>
            <a:r>
              <a:rPr lang="en-US" sz="1600" dirty="0">
                <a:solidFill>
                  <a:srgbClr val="6B2394"/>
                </a:solidFill>
                <a:latin typeface="Calibri"/>
                <a:ea typeface="Calibri"/>
                <a:cs typeface="Calibri"/>
              </a:rPr>
              <a:t>PATH=$PATH:/home/</a:t>
            </a:r>
            <a:r>
              <a:rPr lang="en-US" sz="1600" err="1">
                <a:solidFill>
                  <a:srgbClr val="6B2394"/>
                </a:solidFill>
                <a:latin typeface="Calibri"/>
                <a:ea typeface="Calibri"/>
                <a:cs typeface="Calibri"/>
              </a:rPr>
              <a:t>vmk</a:t>
            </a:r>
            <a:r>
              <a:rPr lang="en-US" sz="1600" dirty="0">
                <a:solidFill>
                  <a:srgbClr val="6B2394"/>
                </a:solidFill>
                <a:latin typeface="Calibri"/>
                <a:ea typeface="Calibri"/>
                <a:cs typeface="Calibri"/>
              </a:rPr>
              <a:t>/apps</a:t>
            </a:r>
            <a:endParaRPr lang="en-US" sz="1600" dirty="0">
              <a:solidFill>
                <a:srgbClr val="000000"/>
              </a:solidFill>
              <a:latin typeface="Calibri"/>
              <a:ea typeface="Calibri"/>
              <a:cs typeface="Calibri"/>
            </a:endParaRPr>
          </a:p>
          <a:p>
            <a:pPr marL="0" indent="0">
              <a:spcBef>
                <a:spcPts val="525"/>
              </a:spcBef>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sz="1600" dirty="0">
                <a:solidFill>
                  <a:srgbClr val="404040"/>
                </a:solidFill>
                <a:latin typeface="Calibri"/>
                <a:ea typeface="Calibri"/>
                <a:cs typeface="Calibri"/>
              </a:rPr>
              <a:t>After adding the path, you must then export the new variable by entering </a:t>
            </a:r>
            <a:r>
              <a:rPr lang="en-US" sz="1600" dirty="0">
                <a:solidFill>
                  <a:srgbClr val="FF0000"/>
                </a:solidFill>
                <a:latin typeface="Calibri"/>
                <a:ea typeface="Calibri"/>
                <a:cs typeface="Calibri"/>
              </a:rPr>
              <a:t>export PATH</a:t>
            </a:r>
            <a:r>
              <a:rPr lang="en-US" sz="1600" dirty="0">
                <a:solidFill>
                  <a:srgbClr val="404040"/>
                </a:solidFill>
                <a:latin typeface="Calibri"/>
                <a:ea typeface="Calibri"/>
                <a:cs typeface="Calibri"/>
              </a:rPr>
              <a:t> at the shell prompt. You can then check your PATH variable by</a:t>
            </a:r>
            <a:endParaRPr lang="en-US" sz="1600" dirty="0">
              <a:solidFill>
                <a:srgbClr val="000000"/>
              </a:solidFill>
              <a:latin typeface="Calibri"/>
              <a:ea typeface="Calibri"/>
              <a:cs typeface="Calibri"/>
            </a:endParaRPr>
          </a:p>
          <a:p>
            <a:pPr marL="0" indent="0">
              <a:spcBef>
                <a:spcPts val="525"/>
              </a:spcBef>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sz="1600" dirty="0">
                <a:solidFill>
                  <a:srgbClr val="404040"/>
                </a:solidFill>
                <a:latin typeface="Calibri"/>
                <a:ea typeface="Calibri"/>
                <a:cs typeface="Calibri"/>
              </a:rPr>
              <a:t>entering </a:t>
            </a:r>
            <a:r>
              <a:rPr lang="en-US" sz="1600" dirty="0">
                <a:solidFill>
                  <a:srgbClr val="FF0000"/>
                </a:solidFill>
                <a:latin typeface="Calibri"/>
                <a:ea typeface="Calibri"/>
                <a:cs typeface="Calibri"/>
              </a:rPr>
              <a:t>echo $PATH</a:t>
            </a:r>
            <a:r>
              <a:rPr lang="en-US" sz="1600" dirty="0">
                <a:solidFill>
                  <a:srgbClr val="404040"/>
                </a:solidFill>
                <a:latin typeface="Calibri"/>
                <a:ea typeface="Calibri"/>
                <a:cs typeface="Calibri"/>
              </a:rPr>
              <a:t> at the shell </a:t>
            </a:r>
            <a:r>
              <a:rPr lang="en-US" sz="1600" err="1">
                <a:solidFill>
                  <a:srgbClr val="404040"/>
                </a:solidFill>
                <a:latin typeface="Calibri"/>
                <a:ea typeface="Calibri"/>
                <a:cs typeface="Calibri"/>
              </a:rPr>
              <a:t>promp</a:t>
            </a:r>
            <a:endParaRPr lang="en-US" sz="1600">
              <a:solidFill>
                <a:srgbClr val="000000"/>
              </a:solidFill>
              <a:latin typeface="Calibri"/>
              <a:ea typeface="Calibri"/>
              <a:cs typeface="Calibri"/>
            </a:endParaRPr>
          </a:p>
          <a:p>
            <a:pPr marL="0" indent="0">
              <a:spcBef>
                <a:spcPts val="525"/>
              </a:spcBef>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endParaRPr lang="en-US" sz="1600" dirty="0">
              <a:solidFill>
                <a:srgbClr val="000000"/>
              </a:solidFill>
              <a:latin typeface="Calibri"/>
              <a:ea typeface="Calibri"/>
              <a:cs typeface="Calibri"/>
            </a:endParaRPr>
          </a:p>
          <a:p>
            <a:pPr marL="0" indent="0">
              <a:spcBef>
                <a:spcPts val="525"/>
              </a:spcBef>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endParaRPr lang="en-US" sz="1600" dirty="0">
              <a:solidFill>
                <a:srgbClr val="000000"/>
              </a:solidFill>
              <a:latin typeface="Calibri"/>
              <a:ea typeface="Calibri"/>
              <a:cs typeface="Calibri"/>
            </a:endParaRPr>
          </a:p>
          <a:p>
            <a:pPr marL="0" indent="0" algn="ctr">
              <a:spcBef>
                <a:spcPts val="525"/>
              </a:spcBef>
              <a:buFont typeface="Wingdings" panose="05000000000000000000" pitchFamily="2" charset="2"/>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endParaRPr lang="en-US" altLang="en-US" sz="1600" dirty="0">
              <a:solidFill>
                <a:srgbClr val="FF0000"/>
              </a:solidFill>
              <a:latin typeface="Calibri"/>
              <a:ea typeface="Calibri"/>
              <a:cs typeface="Calibri"/>
            </a:endParaRPr>
          </a:p>
          <a:p>
            <a:pPr marL="0" indent="0">
              <a:spcBef>
                <a:spcPts val="525"/>
              </a:spcBef>
              <a:buFont typeface="Wingdings 3" charset="2"/>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endParaRPr lang="en-US" altLang="en-US" sz="1600" dirty="0">
              <a:solidFill>
                <a:srgbClr val="FF0000"/>
              </a:solidFill>
              <a:latin typeface="Calibri"/>
              <a:ea typeface="Calibri"/>
              <a:cs typeface="Calibri"/>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94D1DE1-77E3-E673-7CEF-5B5266659B81}"/>
              </a:ext>
            </a:extLst>
          </p:cNvPr>
          <p:cNvSpPr>
            <a:spLocks noGrp="1" noRot="1" noChangeArrowheads="1"/>
          </p:cNvSpPr>
          <p:nvPr>
            <p:ph type="title"/>
          </p:nvPr>
        </p:nvSpPr>
        <p:spPr/>
        <p:txBody>
          <a:bodyPr/>
          <a:lstStyle/>
          <a:p>
            <a:r>
              <a:rPr lang="en-US" altLang="en-US"/>
              <a:t>Graphical User Interfaces (GUIs)</a:t>
            </a:r>
          </a:p>
        </p:txBody>
      </p:sp>
      <p:sp>
        <p:nvSpPr>
          <p:cNvPr id="16387" name="Rectangle 3">
            <a:extLst>
              <a:ext uri="{FF2B5EF4-FFF2-40B4-BE49-F238E27FC236}">
                <a16:creationId xmlns:a16="http://schemas.microsoft.com/office/drawing/2014/main" id="{EDB6AA7A-C821-1FE2-3339-9E8EC6737700}"/>
              </a:ext>
            </a:extLst>
          </p:cNvPr>
          <p:cNvSpPr>
            <a:spLocks noGrp="1" noChangeArrowheads="1"/>
          </p:cNvSpPr>
          <p:nvPr>
            <p:ph idx="1"/>
          </p:nvPr>
        </p:nvSpPr>
        <p:spPr>
          <a:xfrm>
            <a:off x="509046" y="2489200"/>
            <a:ext cx="6901954" cy="3530600"/>
          </a:xfrm>
        </p:spPr>
        <p:txBody>
          <a:bodyPr vert="horz" lIns="91440" tIns="45720" rIns="91440" bIns="45720" rtlCol="0" anchor="t">
            <a:normAutofit fontScale="85000" lnSpcReduction="20000"/>
          </a:bodyPr>
          <a:lstStyle/>
          <a:p>
            <a:r>
              <a:rPr lang="en-US" altLang="en-US" sz="2800">
                <a:latin typeface="Calibri"/>
                <a:cs typeface="Calibri"/>
              </a:rPr>
              <a:t>When you logon locally, you are presented with graphical environment.</a:t>
            </a:r>
          </a:p>
          <a:p>
            <a:r>
              <a:rPr lang="en-US" altLang="en-US" sz="2800">
                <a:latin typeface="Calibri"/>
                <a:cs typeface="Calibri"/>
              </a:rPr>
              <a:t>You start at a graphical login screen. You must enter your username and password. You also the have the option to choose from a couple session types. Mainly you have the choice between Gnome and KDE.</a:t>
            </a:r>
          </a:p>
          <a:p>
            <a:r>
              <a:rPr lang="en-US" altLang="en-US" sz="2800">
                <a:latin typeface="Calibri"/>
                <a:cs typeface="Calibri"/>
              </a:rPr>
              <a:t>Once you enter in your username and password, you are then presented with a graphical environment that looks like one of the following... </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a:extLst>
              <a:ext uri="{FF2B5EF4-FFF2-40B4-BE49-F238E27FC236}">
                <a16:creationId xmlns:a16="http://schemas.microsoft.com/office/drawing/2014/main" id="{44F52078-A1A5-1804-B9DC-C84EF15CA8AA}"/>
              </a:ext>
            </a:extLst>
          </p:cNvPr>
          <p:cNvSpPr>
            <a:spLocks noGrp="1" noChangeArrowheads="1"/>
          </p:cNvSpPr>
          <p:nvPr>
            <p:ph type="title"/>
          </p:nvPr>
        </p:nvSpPr>
        <p:spPr>
          <a:xfrm>
            <a:off x="1378930" y="845678"/>
            <a:ext cx="6169819" cy="963215"/>
          </a:xfrm>
          <a:ln/>
        </p:spPr>
        <p:txBody>
          <a:bodyPr lIns="0" tIns="0" rIns="0" bIns="0" anchor="ctr"/>
          <a:lstStyle/>
          <a:p>
            <a:pPr algn="ct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altLang="en-US" b="1" dirty="0"/>
              <a:t>COMMANDS</a:t>
            </a:r>
            <a:endParaRPr lang="en-US" b="1" dirty="0"/>
          </a:p>
        </p:txBody>
      </p:sp>
      <p:sp>
        <p:nvSpPr>
          <p:cNvPr id="44034" name="Rectangle 2">
            <a:extLst>
              <a:ext uri="{FF2B5EF4-FFF2-40B4-BE49-F238E27FC236}">
                <a16:creationId xmlns:a16="http://schemas.microsoft.com/office/drawing/2014/main" id="{60D6A0D4-CF9D-B169-871F-70F26A0213AD}"/>
              </a:ext>
            </a:extLst>
          </p:cNvPr>
          <p:cNvSpPr>
            <a:spLocks noGrp="1" noChangeArrowheads="1"/>
          </p:cNvSpPr>
          <p:nvPr>
            <p:ph idx="1"/>
          </p:nvPr>
        </p:nvSpPr>
        <p:spPr>
          <a:xfrm>
            <a:off x="333972" y="2673548"/>
            <a:ext cx="8473678" cy="3328988"/>
          </a:xfrm>
          <a:ln/>
        </p:spPr>
        <p:txBody>
          <a:bodyPr vert="horz" lIns="0" tIns="0" rIns="0" bIns="0" rtlCol="0" anchor="t">
            <a:normAutofit/>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endParaRPr lang="en-US" sz="1200" dirty="0">
              <a:solidFill>
                <a:srgbClr val="404040"/>
              </a:solidFill>
              <a:latin typeface="Calibri"/>
              <a:ea typeface="Calibri"/>
              <a:cs typeface="Calibri"/>
            </a:endParaRP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endParaRPr lang="en-US" sz="1200" dirty="0">
              <a:solidFill>
                <a:srgbClr val="000000"/>
              </a:solidFill>
              <a:latin typeface="Calibri"/>
              <a:ea typeface="Calibri"/>
              <a:cs typeface="Calibri"/>
            </a:endParaRP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endParaRPr lang="en-US" sz="1200" dirty="0">
              <a:solidFill>
                <a:srgbClr val="000000"/>
              </a:solidFill>
              <a:latin typeface="Calibri"/>
              <a:ea typeface="Calibri"/>
              <a:cs typeface="Calibri"/>
            </a:endParaRP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endParaRPr lang="en-US" altLang="en-US" sz="1200" dirty="0">
              <a:solidFill>
                <a:srgbClr val="404040"/>
              </a:solidFill>
              <a:latin typeface="Calibri"/>
              <a:ea typeface="Calibri"/>
              <a:cs typeface="Calibri"/>
            </a:endParaRPr>
          </a:p>
        </p:txBody>
      </p:sp>
      <p:sp>
        <p:nvSpPr>
          <p:cNvPr id="2" name="TextBox 1">
            <a:extLst>
              <a:ext uri="{FF2B5EF4-FFF2-40B4-BE49-F238E27FC236}">
                <a16:creationId xmlns:a16="http://schemas.microsoft.com/office/drawing/2014/main" id="{DC6AA431-6E40-FF86-E3C5-26D18399C548}"/>
              </a:ext>
            </a:extLst>
          </p:cNvPr>
          <p:cNvSpPr txBox="1"/>
          <p:nvPr/>
        </p:nvSpPr>
        <p:spPr>
          <a:xfrm>
            <a:off x="787868" y="2420011"/>
            <a:ext cx="7567016" cy="3839513"/>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b="1" dirty="0">
                <a:solidFill>
                  <a:srgbClr val="404040"/>
                </a:solidFill>
                <a:latin typeface="Calibri"/>
                <a:ea typeface="Calibri"/>
                <a:cs typeface="Arial"/>
              </a:rPr>
              <a:t>Find </a:t>
            </a:r>
            <a:r>
              <a:rPr lang="en-US" sz="1200" dirty="0">
                <a:solidFill>
                  <a:srgbClr val="404040"/>
                </a:solidFill>
                <a:latin typeface="Calibri"/>
                <a:ea typeface="Calibri"/>
                <a:cs typeface="Arial"/>
              </a:rPr>
              <a:t>-</a:t>
            </a:r>
            <a:r>
              <a:rPr lang="en-US" sz="1500" dirty="0">
                <a:solidFill>
                  <a:srgbClr val="404040"/>
                </a:solidFill>
                <a:latin typeface="Calibri"/>
                <a:ea typeface="Calibri"/>
                <a:cs typeface="Arial"/>
              </a:rPr>
              <a:t>The find utility is fantastic tool that you can use to search the Linux file system. To use find, enter at the shell prompt</a:t>
            </a:r>
            <a:r>
              <a:rPr lang="en-US" sz="1500" dirty="0">
                <a:latin typeface="Calibri"/>
                <a:ea typeface="Calibri"/>
                <a:cs typeface="Arial"/>
              </a:rPr>
              <a:t>​</a:t>
            </a:r>
            <a:endParaRPr lang="en-US" sz="1500">
              <a:latin typeface="Calibri"/>
              <a:ea typeface="Calibri"/>
              <a:cs typeface="Calibri"/>
            </a:endParaRPr>
          </a:p>
          <a:p>
            <a:r>
              <a:rPr lang="en-US" sz="1500" dirty="0">
                <a:solidFill>
                  <a:srgbClr val="404040"/>
                </a:solidFill>
                <a:latin typeface="Calibri"/>
                <a:ea typeface="Calibri"/>
                <a:cs typeface="Segoe UI"/>
              </a:rPr>
              <a:t>         </a:t>
            </a:r>
            <a:r>
              <a:rPr lang="en-US" sz="1500" dirty="0">
                <a:solidFill>
                  <a:srgbClr val="008000"/>
                </a:solidFill>
                <a:latin typeface="Calibri"/>
                <a:ea typeface="Calibri"/>
                <a:cs typeface="Segoe UI"/>
              </a:rPr>
              <a:t>find</a:t>
            </a:r>
            <a:r>
              <a:rPr lang="en-US" sz="1500" dirty="0">
                <a:solidFill>
                  <a:srgbClr val="404040"/>
                </a:solidFill>
                <a:latin typeface="Calibri"/>
                <a:ea typeface="Calibri"/>
                <a:cs typeface="Segoe UI"/>
              </a:rPr>
              <a:t>  path </a:t>
            </a:r>
            <a:r>
              <a:rPr lang="en-US" sz="1500" dirty="0">
                <a:solidFill>
                  <a:srgbClr val="FF0000"/>
                </a:solidFill>
                <a:latin typeface="Calibri"/>
                <a:ea typeface="Calibri"/>
                <a:cs typeface="Segoe UI"/>
              </a:rPr>
              <a:t>–name</a:t>
            </a:r>
            <a:r>
              <a:rPr lang="en-US" sz="1500" dirty="0">
                <a:solidFill>
                  <a:srgbClr val="404040"/>
                </a:solidFill>
                <a:latin typeface="Calibri"/>
                <a:ea typeface="Calibri"/>
                <a:cs typeface="Segoe UI"/>
              </a:rPr>
              <a:t>  “filename” </a:t>
            </a:r>
            <a:r>
              <a:rPr lang="en-US" sz="1500" dirty="0">
                <a:latin typeface="Calibri"/>
                <a:ea typeface="Calibri"/>
                <a:cs typeface="Segoe UI"/>
              </a:rPr>
              <a:t>​</a:t>
            </a:r>
          </a:p>
          <a:p>
            <a:pPr marL="171450" indent="-171450">
              <a:buFont typeface=""/>
              <a:buChar char="•"/>
            </a:pPr>
            <a:r>
              <a:rPr lang="en-US" sz="1500" dirty="0">
                <a:solidFill>
                  <a:srgbClr val="404040"/>
                </a:solidFill>
                <a:latin typeface="Calibri"/>
                <a:ea typeface="Calibri"/>
                <a:cs typeface="Arial"/>
              </a:rPr>
              <a:t>For example, suppose you wanted to find all of </a:t>
            </a:r>
            <a:r>
              <a:rPr lang="en-US" sz="1500" dirty="0">
                <a:latin typeface="Calibri"/>
                <a:ea typeface="Calibri"/>
                <a:cs typeface="Arial"/>
              </a:rPr>
              <a:t>​</a:t>
            </a:r>
          </a:p>
          <a:p>
            <a:r>
              <a:rPr lang="en-US" sz="1500" dirty="0">
                <a:solidFill>
                  <a:srgbClr val="404040"/>
                </a:solidFill>
                <a:latin typeface="Calibri"/>
                <a:ea typeface="Calibri"/>
                <a:cs typeface="Segoe UI"/>
              </a:rPr>
              <a:t>   the log files stored in your file system that have  a  </a:t>
            </a:r>
            <a:r>
              <a:rPr lang="en-US" sz="1500" dirty="0">
                <a:solidFill>
                  <a:srgbClr val="FF0000"/>
                </a:solidFill>
                <a:latin typeface="Calibri"/>
                <a:ea typeface="Calibri"/>
                <a:cs typeface="Segoe UI"/>
              </a:rPr>
              <a:t>.log </a:t>
            </a:r>
            <a:r>
              <a:rPr lang="en-US" sz="1500" dirty="0">
                <a:solidFill>
                  <a:srgbClr val="404040"/>
                </a:solidFill>
                <a:latin typeface="Calibri"/>
                <a:ea typeface="Calibri"/>
                <a:cs typeface="Segoe UI"/>
              </a:rPr>
              <a:t> extension. You could enter</a:t>
            </a:r>
            <a:r>
              <a:rPr lang="en-US" sz="1500" dirty="0">
                <a:latin typeface="Calibri"/>
                <a:ea typeface="Calibri"/>
                <a:cs typeface="Segoe UI"/>
              </a:rPr>
              <a:t>​</a:t>
            </a:r>
          </a:p>
          <a:p>
            <a:pPr algn="ctr"/>
            <a:r>
              <a:rPr lang="en-US" sz="1500" dirty="0">
                <a:solidFill>
                  <a:srgbClr val="FF0000"/>
                </a:solidFill>
                <a:latin typeface="Calibri"/>
                <a:ea typeface="Calibri"/>
                <a:cs typeface="Segoe UI"/>
              </a:rPr>
              <a:t> find  </a:t>
            </a:r>
            <a:r>
              <a:rPr lang="en-US" sz="1500" dirty="0">
                <a:solidFill>
                  <a:srgbClr val="0000FF"/>
                </a:solidFill>
                <a:latin typeface="Calibri"/>
                <a:ea typeface="Calibri"/>
                <a:cs typeface="Segoe UI"/>
              </a:rPr>
              <a:t>/</a:t>
            </a:r>
            <a:r>
              <a:rPr lang="en-US" sz="1500" dirty="0">
                <a:solidFill>
                  <a:srgbClr val="FF0000"/>
                </a:solidFill>
                <a:latin typeface="Calibri"/>
                <a:ea typeface="Calibri"/>
                <a:cs typeface="Segoe UI"/>
              </a:rPr>
              <a:t> –name </a:t>
            </a:r>
            <a:r>
              <a:rPr lang="en-US" sz="1500" dirty="0">
                <a:solidFill>
                  <a:srgbClr val="404040"/>
                </a:solidFill>
                <a:latin typeface="Calibri"/>
                <a:ea typeface="Calibri"/>
                <a:cs typeface="Segoe UI"/>
              </a:rPr>
              <a:t>“*.log”</a:t>
            </a:r>
          </a:p>
          <a:p>
            <a:pPr marL="213995" indent="-213995">
              <a:spcBef>
                <a:spcPts val="750"/>
              </a:spcBef>
              <a:spcAft>
                <a:spcPts val="0"/>
              </a:spcAft>
              <a:buFont typeface="Arial"/>
              <a:buChar char="•"/>
            </a:pPr>
            <a:r>
              <a:rPr lang="en-US" sz="1500" dirty="0">
                <a:solidFill>
                  <a:srgbClr val="404040"/>
                </a:solidFill>
                <a:latin typeface="Calibri"/>
                <a:ea typeface="Calibri"/>
                <a:cs typeface="Segoe UI"/>
              </a:rPr>
              <a:t>The find utility is flexible. You can also use the </a:t>
            </a:r>
            <a:r>
              <a:rPr lang="en-US" sz="1500" dirty="0">
                <a:solidFill>
                  <a:srgbClr val="800000"/>
                </a:solidFill>
                <a:latin typeface="Calibri"/>
                <a:ea typeface="Calibri"/>
                <a:cs typeface="Segoe UI"/>
              </a:rPr>
              <a:t>–user </a:t>
            </a:r>
            <a:r>
              <a:rPr lang="en-US" sz="1500" dirty="0">
                <a:solidFill>
                  <a:srgbClr val="404040"/>
                </a:solidFill>
                <a:latin typeface="Calibri"/>
                <a:ea typeface="Calibri"/>
                <a:cs typeface="Segoe UI"/>
              </a:rPr>
              <a:t> </a:t>
            </a:r>
            <a:r>
              <a:rPr lang="en-US" sz="1500" dirty="0">
                <a:solidFill>
                  <a:srgbClr val="FF0000"/>
                </a:solidFill>
                <a:latin typeface="Calibri"/>
                <a:ea typeface="Calibri"/>
                <a:cs typeface="Segoe UI"/>
              </a:rPr>
              <a:t>“username” </a:t>
            </a:r>
            <a:r>
              <a:rPr lang="en-US" sz="1500" dirty="0">
                <a:solidFill>
                  <a:srgbClr val="404040"/>
                </a:solidFill>
                <a:latin typeface="Calibri"/>
                <a:ea typeface="Calibri"/>
                <a:cs typeface="Segoe UI"/>
              </a:rPr>
              <a:t> option to search for files owned by a </a:t>
            </a:r>
            <a:r>
              <a:rPr lang="en-US" sz="1500" dirty="0">
                <a:solidFill>
                  <a:srgbClr val="008000"/>
                </a:solidFill>
                <a:latin typeface="Calibri"/>
                <a:ea typeface="Calibri"/>
                <a:cs typeface="Segoe UI"/>
              </a:rPr>
              <a:t>specific user</a:t>
            </a:r>
            <a:r>
              <a:rPr lang="en-US" sz="1500" dirty="0">
                <a:solidFill>
                  <a:srgbClr val="404040"/>
                </a:solidFill>
                <a:latin typeface="Calibri"/>
                <a:ea typeface="Calibri"/>
                <a:cs typeface="Segoe UI"/>
              </a:rPr>
              <a:t>, or use the </a:t>
            </a:r>
            <a:endParaRPr lang="en-US" sz="1500">
              <a:solidFill>
                <a:srgbClr val="000000"/>
              </a:solidFill>
              <a:latin typeface="Calibri"/>
              <a:ea typeface="Calibri"/>
              <a:cs typeface="Segoe UI"/>
            </a:endParaRPr>
          </a:p>
          <a:p>
            <a:pPr marL="257175" indent="-257175">
              <a:spcBef>
                <a:spcPts val="750"/>
              </a:spcBef>
              <a:spcAft>
                <a:spcPts val="0"/>
              </a:spcAft>
            </a:pPr>
            <a:r>
              <a:rPr lang="en-US" sz="1500" dirty="0">
                <a:solidFill>
                  <a:srgbClr val="404040"/>
                </a:solidFill>
                <a:latin typeface="Calibri"/>
                <a:ea typeface="Calibri"/>
                <a:cs typeface="Segoe UI"/>
              </a:rPr>
              <a:t>   </a:t>
            </a:r>
            <a:r>
              <a:rPr lang="en-US" sz="1500" dirty="0">
                <a:solidFill>
                  <a:srgbClr val="008000"/>
                </a:solidFill>
                <a:latin typeface="Calibri"/>
                <a:ea typeface="Calibri"/>
                <a:cs typeface="Segoe UI"/>
              </a:rPr>
              <a:t>–size</a:t>
            </a:r>
            <a:r>
              <a:rPr lang="en-US" sz="1500" dirty="0">
                <a:solidFill>
                  <a:srgbClr val="404040"/>
                </a:solidFill>
                <a:latin typeface="Calibri"/>
                <a:ea typeface="Calibri"/>
                <a:cs typeface="Segoe UI"/>
              </a:rPr>
              <a:t>  </a:t>
            </a:r>
            <a:r>
              <a:rPr lang="en-US" sz="1500" dirty="0">
                <a:solidFill>
                  <a:srgbClr val="0000FF"/>
                </a:solidFill>
                <a:latin typeface="Calibri"/>
                <a:ea typeface="Calibri"/>
                <a:cs typeface="Segoe UI"/>
              </a:rPr>
              <a:t>“size”</a:t>
            </a:r>
            <a:r>
              <a:rPr lang="en-US" sz="1500" dirty="0">
                <a:solidFill>
                  <a:srgbClr val="404040"/>
                </a:solidFill>
                <a:latin typeface="Calibri"/>
                <a:ea typeface="Calibri"/>
                <a:cs typeface="Segoe UI"/>
              </a:rPr>
              <a:t>  option to search for files of a specified size.</a:t>
            </a:r>
            <a:endParaRPr lang="en-US" sz="1500">
              <a:solidFill>
                <a:srgbClr val="000000"/>
              </a:solidFill>
              <a:latin typeface="Calibri"/>
              <a:ea typeface="Calibri"/>
              <a:cs typeface="Segoe UI"/>
            </a:endParaRPr>
          </a:p>
          <a:p>
            <a:pPr marL="213995" indent="-213995">
              <a:spcBef>
                <a:spcPts val="750"/>
              </a:spcBef>
              <a:spcAft>
                <a:spcPts val="0"/>
              </a:spcAft>
              <a:buFont typeface="Arial"/>
              <a:buChar char="•"/>
            </a:pPr>
            <a:r>
              <a:rPr lang="en-US" sz="1500" dirty="0">
                <a:solidFill>
                  <a:srgbClr val="404040"/>
                </a:solidFill>
                <a:latin typeface="Calibri"/>
                <a:ea typeface="Calibri"/>
                <a:cs typeface="Segoe UI"/>
              </a:rPr>
              <a:t>You can use a </a:t>
            </a:r>
            <a:r>
              <a:rPr lang="en-US" sz="1500" b="1" dirty="0">
                <a:solidFill>
                  <a:srgbClr val="FF0000"/>
                </a:solidFill>
                <a:latin typeface="Calibri"/>
                <a:ea typeface="Calibri"/>
                <a:cs typeface="Segoe UI"/>
              </a:rPr>
              <a:t>+</a:t>
            </a:r>
            <a:r>
              <a:rPr lang="en-US" sz="1500" dirty="0">
                <a:solidFill>
                  <a:srgbClr val="404040"/>
                </a:solidFill>
                <a:latin typeface="Calibri"/>
                <a:ea typeface="Calibri"/>
                <a:cs typeface="Segoe UI"/>
              </a:rPr>
              <a:t> sign before the size value to search for files </a:t>
            </a:r>
            <a:r>
              <a:rPr lang="en-US" sz="1500" dirty="0">
                <a:solidFill>
                  <a:srgbClr val="800000"/>
                </a:solidFill>
                <a:latin typeface="Calibri"/>
                <a:ea typeface="Calibri"/>
                <a:cs typeface="Segoe UI"/>
              </a:rPr>
              <a:t>larger than the specified size,</a:t>
            </a:r>
            <a:r>
              <a:rPr lang="en-US" sz="1500" dirty="0">
                <a:solidFill>
                  <a:srgbClr val="404040"/>
                </a:solidFill>
                <a:latin typeface="Calibri"/>
                <a:ea typeface="Calibri"/>
                <a:cs typeface="Segoe UI"/>
              </a:rPr>
              <a:t> or a </a:t>
            </a:r>
            <a:r>
              <a:rPr lang="en-US" sz="1500" b="1" dirty="0">
                <a:solidFill>
                  <a:srgbClr val="FF0000"/>
                </a:solidFill>
                <a:latin typeface="Calibri"/>
                <a:ea typeface="Calibri"/>
                <a:cs typeface="Segoe UI"/>
              </a:rPr>
              <a:t>–</a:t>
            </a:r>
            <a:r>
              <a:rPr lang="en-US" sz="1500" dirty="0">
                <a:solidFill>
                  <a:srgbClr val="404040"/>
                </a:solidFill>
                <a:latin typeface="Calibri"/>
                <a:ea typeface="Calibri"/>
                <a:cs typeface="Segoe UI"/>
              </a:rPr>
              <a:t> sign before the size value to search for files </a:t>
            </a:r>
            <a:r>
              <a:rPr lang="en-US" sz="1500" dirty="0">
                <a:solidFill>
                  <a:srgbClr val="800000"/>
                </a:solidFill>
                <a:latin typeface="Calibri"/>
                <a:ea typeface="Calibri"/>
                <a:cs typeface="Segoe UI"/>
              </a:rPr>
              <a:t>smaller than the specified size</a:t>
            </a:r>
            <a:r>
              <a:rPr lang="en-US" sz="1500" dirty="0">
                <a:solidFill>
                  <a:srgbClr val="404040"/>
                </a:solidFill>
                <a:latin typeface="Calibri"/>
                <a:ea typeface="Calibri"/>
                <a:cs typeface="Segoe UI"/>
              </a:rPr>
              <a:t>. The find utility has many other options.</a:t>
            </a:r>
            <a:endParaRPr lang="en-US" sz="1500">
              <a:solidFill>
                <a:srgbClr val="000000"/>
              </a:solidFill>
              <a:latin typeface="Calibri"/>
              <a:ea typeface="Calibri"/>
              <a:cs typeface="Segoe UI"/>
            </a:endParaRPr>
          </a:p>
          <a:p>
            <a:pPr algn="ctr"/>
            <a:endParaRPr lang="en-US" sz="1500" dirty="0">
              <a:solidFill>
                <a:srgbClr val="FFFFFF"/>
              </a:solidFill>
              <a:latin typeface="Calibri"/>
              <a:ea typeface="Calibri"/>
              <a:cs typeface="Segoe UI"/>
            </a:endParaRPr>
          </a:p>
          <a:p>
            <a:pPr algn="ctr"/>
            <a:r>
              <a:rPr lang="en-US" sz="1500" dirty="0">
                <a:latin typeface="Calibri"/>
                <a:ea typeface="Calibri"/>
                <a:cs typeface="Segoe UI"/>
              </a:rPr>
              <a:t>​</a:t>
            </a:r>
            <a:endParaRPr lang="en-US" sz="1500">
              <a:latin typeface="Calibri"/>
              <a:ea typeface="Calibri"/>
              <a:cs typeface="Calibri"/>
            </a:endParaRPr>
          </a:p>
          <a:p>
            <a:r>
              <a:rPr lang="en-US" sz="1200" dirty="0">
                <a:latin typeface="Calibri"/>
                <a:ea typeface="Calibri"/>
                <a:cs typeface="Segoe UI"/>
              </a:rPr>
              <a:t>​</a:t>
            </a:r>
          </a:p>
        </p:txBody>
      </p:sp>
    </p:spTree>
    <p:extLst>
      <p:ext uri="{BB962C8B-B14F-4D97-AF65-F5344CB8AC3E}">
        <p14:creationId xmlns:p14="http://schemas.microsoft.com/office/powerpoint/2010/main" val="163009861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a:extLst>
              <a:ext uri="{FF2B5EF4-FFF2-40B4-BE49-F238E27FC236}">
                <a16:creationId xmlns:a16="http://schemas.microsoft.com/office/drawing/2014/main" id="{44F52078-A1A5-1804-B9DC-C84EF15CA8AA}"/>
              </a:ext>
            </a:extLst>
          </p:cNvPr>
          <p:cNvSpPr>
            <a:spLocks noGrp="1" noChangeArrowheads="1"/>
          </p:cNvSpPr>
          <p:nvPr>
            <p:ph type="title"/>
          </p:nvPr>
        </p:nvSpPr>
        <p:spPr>
          <a:xfrm>
            <a:off x="1319708" y="857523"/>
            <a:ext cx="6169819" cy="963215"/>
          </a:xfrm>
          <a:ln/>
        </p:spPr>
        <p:txBody>
          <a:bodyPr lIns="0" tIns="0" rIns="0" bIns="0" anchor="ctr"/>
          <a:lstStyle/>
          <a:p>
            <a:pPr algn="ct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altLang="en-US" b="1" dirty="0"/>
              <a:t>COMMANDS</a:t>
            </a:r>
            <a:endParaRPr lang="en-US" b="1" dirty="0"/>
          </a:p>
        </p:txBody>
      </p:sp>
      <p:sp>
        <p:nvSpPr>
          <p:cNvPr id="44034" name="Rectangle 2">
            <a:extLst>
              <a:ext uri="{FF2B5EF4-FFF2-40B4-BE49-F238E27FC236}">
                <a16:creationId xmlns:a16="http://schemas.microsoft.com/office/drawing/2014/main" id="{60D6A0D4-CF9D-B169-871F-70F26A0213AD}"/>
              </a:ext>
            </a:extLst>
          </p:cNvPr>
          <p:cNvSpPr>
            <a:spLocks noGrp="1" noChangeArrowheads="1"/>
          </p:cNvSpPr>
          <p:nvPr>
            <p:ph idx="1"/>
          </p:nvPr>
        </p:nvSpPr>
        <p:spPr>
          <a:xfrm>
            <a:off x="333972" y="2673548"/>
            <a:ext cx="8473678" cy="3328988"/>
          </a:xfrm>
          <a:ln/>
        </p:spPr>
        <p:txBody>
          <a:bodyPr vert="horz" lIns="0" tIns="0" rIns="0" bIns="0" rtlCol="0" anchor="t">
            <a:normAutofit/>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endParaRPr lang="en-US" sz="1200" dirty="0">
              <a:solidFill>
                <a:srgbClr val="404040"/>
              </a:solidFill>
              <a:latin typeface="Calibri"/>
              <a:ea typeface="Calibri"/>
              <a:cs typeface="Calibri"/>
            </a:endParaRP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endParaRPr lang="en-US" sz="1200" dirty="0">
              <a:solidFill>
                <a:srgbClr val="000000"/>
              </a:solidFill>
              <a:latin typeface="Calibri"/>
              <a:ea typeface="Calibri"/>
              <a:cs typeface="Calibri"/>
            </a:endParaRP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endParaRPr lang="en-US" sz="1200" dirty="0">
              <a:solidFill>
                <a:srgbClr val="000000"/>
              </a:solidFill>
              <a:latin typeface="Calibri"/>
              <a:ea typeface="Calibri"/>
              <a:cs typeface="Calibri"/>
            </a:endParaRP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endParaRPr lang="en-US" altLang="en-US" sz="1200" dirty="0">
              <a:solidFill>
                <a:srgbClr val="404040"/>
              </a:solidFill>
              <a:latin typeface="Calibri"/>
              <a:ea typeface="Calibri"/>
              <a:cs typeface="Calibri"/>
            </a:endParaRPr>
          </a:p>
        </p:txBody>
      </p:sp>
      <p:sp>
        <p:nvSpPr>
          <p:cNvPr id="2" name="TextBox 1">
            <a:extLst>
              <a:ext uri="{FF2B5EF4-FFF2-40B4-BE49-F238E27FC236}">
                <a16:creationId xmlns:a16="http://schemas.microsoft.com/office/drawing/2014/main" id="{DC6AA431-6E40-FF86-E3C5-26D18399C548}"/>
              </a:ext>
            </a:extLst>
          </p:cNvPr>
          <p:cNvSpPr txBox="1"/>
          <p:nvPr/>
        </p:nvSpPr>
        <p:spPr>
          <a:xfrm>
            <a:off x="576100" y="2434955"/>
            <a:ext cx="8013500" cy="4070345"/>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1600" b="1" dirty="0">
                <a:solidFill>
                  <a:srgbClr val="404040"/>
                </a:solidFill>
                <a:latin typeface="Calibri"/>
                <a:ea typeface="Calibri"/>
                <a:cs typeface="Segoe UI"/>
              </a:rPr>
              <a:t>LOCATE -</a:t>
            </a:r>
            <a:r>
              <a:rPr lang="en-US" sz="1600" dirty="0">
                <a:solidFill>
                  <a:srgbClr val="404040"/>
                </a:solidFill>
                <a:latin typeface="Calibri"/>
                <a:ea typeface="Calibri"/>
                <a:cs typeface="Segoe UI"/>
              </a:rPr>
              <a:t> The locate utility functions in much the same manner as find. However, it has one distinct advantage over find. Whenever you execute a search with find, it manually walks through each directory in the path you name in the command looking for the specified files. This process can take some time.</a:t>
            </a:r>
          </a:p>
          <a:p>
            <a:endParaRPr lang="en-US" sz="1600" dirty="0">
              <a:solidFill>
                <a:srgbClr val="404040"/>
              </a:solidFill>
              <a:latin typeface="Calibri"/>
              <a:ea typeface="Calibri"/>
              <a:cs typeface="Segoe UI"/>
            </a:endParaRPr>
          </a:p>
          <a:p>
            <a:r>
              <a:rPr lang="en-US" sz="1600" dirty="0">
                <a:solidFill>
                  <a:srgbClr val="404040"/>
                </a:solidFill>
                <a:latin typeface="Calibri"/>
                <a:ea typeface="Calibri"/>
                <a:cs typeface="Calibri"/>
              </a:rPr>
              <a:t>Alternatively, the locate utility builds an index of the files in the file system. Then, when you execute a search, locate simply runs a query of the index. It doesn’t actually search the file system directly. The result is that locate runs much faster than find in most </a:t>
            </a:r>
            <a:r>
              <a:rPr lang="en-US" sz="1600" err="1">
                <a:solidFill>
                  <a:srgbClr val="404040"/>
                </a:solidFill>
                <a:latin typeface="Calibri"/>
                <a:ea typeface="Calibri"/>
                <a:cs typeface="Calibri"/>
              </a:rPr>
              <a:t>situations.To</a:t>
            </a:r>
            <a:r>
              <a:rPr lang="en-US" sz="1600" dirty="0">
                <a:solidFill>
                  <a:srgbClr val="404040"/>
                </a:solidFill>
                <a:latin typeface="Calibri"/>
                <a:ea typeface="Calibri"/>
                <a:cs typeface="Calibri"/>
              </a:rPr>
              <a:t> use locate, you must first install the </a:t>
            </a:r>
            <a:r>
              <a:rPr lang="en-US" sz="1600" err="1">
                <a:solidFill>
                  <a:srgbClr val="404040"/>
                </a:solidFill>
                <a:latin typeface="Calibri"/>
                <a:ea typeface="Calibri"/>
                <a:cs typeface="Calibri"/>
              </a:rPr>
              <a:t>findutils</a:t>
            </a:r>
            <a:r>
              <a:rPr lang="en-US" sz="1600" dirty="0">
                <a:solidFill>
                  <a:srgbClr val="404040"/>
                </a:solidFill>
                <a:latin typeface="Calibri"/>
                <a:ea typeface="Calibri"/>
                <a:cs typeface="Calibri"/>
              </a:rPr>
              <a:t>-locate package on your system.</a:t>
            </a:r>
          </a:p>
          <a:p>
            <a:endParaRPr lang="en-US" sz="1600" dirty="0">
              <a:solidFill>
                <a:srgbClr val="404040"/>
              </a:solidFill>
              <a:latin typeface="Calibri"/>
              <a:ea typeface="Calibri"/>
              <a:cs typeface="Segoe UI"/>
            </a:endParaRPr>
          </a:p>
          <a:p>
            <a:pPr marL="213995" indent="-213995">
              <a:spcBef>
                <a:spcPts val="750"/>
              </a:spcBef>
              <a:spcAft>
                <a:spcPts val="0"/>
              </a:spcAft>
              <a:buFont typeface="Arial"/>
              <a:buChar char="•"/>
            </a:pPr>
            <a:r>
              <a:rPr lang="en-US" sz="1600" dirty="0">
                <a:solidFill>
                  <a:srgbClr val="404040"/>
                </a:solidFill>
                <a:latin typeface="Calibri"/>
                <a:ea typeface="Calibri"/>
                <a:cs typeface="Segoe UI"/>
              </a:rPr>
              <a:t> With the index updated, you can search for files by simply entering:</a:t>
            </a:r>
            <a:endParaRPr lang="en-US" sz="1600">
              <a:solidFill>
                <a:srgbClr val="000000"/>
              </a:solidFill>
              <a:latin typeface="Calibri"/>
              <a:ea typeface="Calibri"/>
              <a:cs typeface="Segoe UI"/>
            </a:endParaRPr>
          </a:p>
          <a:p>
            <a:pPr marL="257175" indent="-257175" algn="ctr">
              <a:spcBef>
                <a:spcPts val="750"/>
              </a:spcBef>
              <a:spcAft>
                <a:spcPts val="0"/>
              </a:spcAft>
            </a:pPr>
            <a:r>
              <a:rPr lang="en-US" sz="1600" dirty="0">
                <a:solidFill>
                  <a:srgbClr val="404040"/>
                </a:solidFill>
                <a:latin typeface="Calibri"/>
                <a:ea typeface="Calibri"/>
                <a:cs typeface="Segoe UI"/>
              </a:rPr>
              <a:t>  </a:t>
            </a:r>
            <a:r>
              <a:rPr lang="en-US" sz="1600" dirty="0">
                <a:solidFill>
                  <a:srgbClr val="0000FF"/>
                </a:solidFill>
                <a:latin typeface="Calibri"/>
                <a:ea typeface="Calibri"/>
                <a:cs typeface="Segoe UI"/>
              </a:rPr>
              <a:t>locate</a:t>
            </a:r>
            <a:r>
              <a:rPr lang="en-US" sz="1600" dirty="0">
                <a:solidFill>
                  <a:srgbClr val="404040"/>
                </a:solidFill>
                <a:latin typeface="Calibri"/>
                <a:ea typeface="Calibri"/>
                <a:cs typeface="Segoe UI"/>
              </a:rPr>
              <a:t> </a:t>
            </a:r>
            <a:r>
              <a:rPr lang="en-US" sz="1600" i="1" dirty="0">
                <a:solidFill>
                  <a:srgbClr val="FF0000"/>
                </a:solidFill>
                <a:latin typeface="Calibri"/>
                <a:ea typeface="Calibri"/>
                <a:cs typeface="Segoe UI"/>
              </a:rPr>
              <a:t>filename</a:t>
            </a:r>
            <a:r>
              <a:rPr lang="en-US" sz="1600" dirty="0">
                <a:solidFill>
                  <a:srgbClr val="404040"/>
                </a:solidFill>
                <a:latin typeface="Calibri"/>
                <a:ea typeface="Calibri"/>
                <a:cs typeface="Segoe UI"/>
              </a:rPr>
              <a:t> </a:t>
            </a:r>
            <a:endParaRPr lang="en-US" sz="1600">
              <a:solidFill>
                <a:srgbClr val="000000"/>
              </a:solidFill>
              <a:latin typeface="Calibri"/>
              <a:ea typeface="Calibri"/>
              <a:cs typeface="Segoe UI"/>
            </a:endParaRPr>
          </a:p>
          <a:p>
            <a:pPr marL="257175" indent="-257175">
              <a:spcBef>
                <a:spcPts val="750"/>
              </a:spcBef>
              <a:spcAft>
                <a:spcPts val="0"/>
              </a:spcAft>
            </a:pPr>
            <a:r>
              <a:rPr lang="en-US" sz="1600" dirty="0">
                <a:solidFill>
                  <a:srgbClr val="404040"/>
                </a:solidFill>
                <a:latin typeface="Calibri"/>
                <a:ea typeface="Calibri"/>
                <a:cs typeface="Segoe UI"/>
              </a:rPr>
              <a:t>   at the shell prompt. For example, if you wanted to search for a file named </a:t>
            </a:r>
            <a:r>
              <a:rPr lang="en-US" sz="1600" err="1">
                <a:solidFill>
                  <a:srgbClr val="0000FF"/>
                </a:solidFill>
                <a:latin typeface="Calibri"/>
                <a:ea typeface="Calibri"/>
                <a:cs typeface="Segoe UI"/>
              </a:rPr>
              <a:t>snmpd.conf</a:t>
            </a:r>
            <a:r>
              <a:rPr lang="en-US" sz="1600" dirty="0">
                <a:solidFill>
                  <a:srgbClr val="0000FF"/>
                </a:solidFill>
                <a:latin typeface="Calibri"/>
                <a:ea typeface="Calibri"/>
                <a:cs typeface="Segoe UI"/>
              </a:rPr>
              <a:t>,</a:t>
            </a:r>
            <a:r>
              <a:rPr lang="en-US" sz="1600" dirty="0">
                <a:solidFill>
                  <a:srgbClr val="404040"/>
                </a:solidFill>
                <a:latin typeface="Calibri"/>
                <a:ea typeface="Calibri"/>
                <a:cs typeface="Segoe UI"/>
              </a:rPr>
              <a:t> you could enter </a:t>
            </a:r>
            <a:r>
              <a:rPr lang="en-US" sz="1600" dirty="0">
                <a:solidFill>
                  <a:srgbClr val="FF0000"/>
                </a:solidFill>
                <a:latin typeface="Calibri"/>
                <a:ea typeface="Calibri"/>
                <a:cs typeface="Segoe UI"/>
              </a:rPr>
              <a:t>locate </a:t>
            </a:r>
            <a:r>
              <a:rPr lang="en-US" sz="1600" err="1">
                <a:solidFill>
                  <a:srgbClr val="0000FF"/>
                </a:solidFill>
                <a:latin typeface="Calibri"/>
                <a:ea typeface="Calibri"/>
                <a:cs typeface="Segoe UI"/>
              </a:rPr>
              <a:t>snmpd.conf</a:t>
            </a:r>
            <a:r>
              <a:rPr lang="en-US" sz="1600" dirty="0">
                <a:latin typeface="Calibri"/>
                <a:ea typeface="Calibri"/>
                <a:cs typeface="Segoe UI"/>
              </a:rPr>
              <a:t>​</a:t>
            </a:r>
            <a:endParaRPr lang="en-US" sz="1600">
              <a:latin typeface="Calibri"/>
              <a:ea typeface="Calibri"/>
              <a:cs typeface="Calibri"/>
            </a:endParaRPr>
          </a:p>
          <a:p>
            <a:r>
              <a:rPr lang="en-US" sz="1600" dirty="0">
                <a:latin typeface="Calibri"/>
                <a:ea typeface="Calibri"/>
                <a:cs typeface="Segoe UI"/>
              </a:rPr>
              <a:t>​</a:t>
            </a:r>
          </a:p>
        </p:txBody>
      </p:sp>
    </p:spTree>
    <p:extLst>
      <p:ext uri="{BB962C8B-B14F-4D97-AF65-F5344CB8AC3E}">
        <p14:creationId xmlns:p14="http://schemas.microsoft.com/office/powerpoint/2010/main" val="269879979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
            <a:extLst>
              <a:ext uri="{FF2B5EF4-FFF2-40B4-BE49-F238E27FC236}">
                <a16:creationId xmlns:a16="http://schemas.microsoft.com/office/drawing/2014/main" id="{41670CA6-BAE7-647D-45B1-A441DAD9DFBF}"/>
              </a:ext>
            </a:extLst>
          </p:cNvPr>
          <p:cNvSpPr>
            <a:spLocks noGrp="1" noChangeArrowheads="1"/>
          </p:cNvSpPr>
          <p:nvPr>
            <p:ph type="title"/>
          </p:nvPr>
        </p:nvSpPr>
        <p:spPr>
          <a:xfrm>
            <a:off x="597558" y="992348"/>
            <a:ext cx="6167438" cy="963215"/>
          </a:xfrm>
          <a:ln/>
        </p:spPr>
        <p:txBody>
          <a:bodyPr lIns="0" tIns="0" rIns="0" bIns="0" anchor="ctr"/>
          <a:lstStyle/>
          <a:p>
            <a:pPr algn="ct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altLang="en-US" b="1" dirty="0"/>
              <a:t>COMMANDS</a:t>
            </a:r>
          </a:p>
        </p:txBody>
      </p:sp>
      <p:sp>
        <p:nvSpPr>
          <p:cNvPr id="69634" name="Rectangle 2">
            <a:extLst>
              <a:ext uri="{FF2B5EF4-FFF2-40B4-BE49-F238E27FC236}">
                <a16:creationId xmlns:a16="http://schemas.microsoft.com/office/drawing/2014/main" id="{EB2C5571-FC1D-D812-B294-93FAC193F252}"/>
              </a:ext>
            </a:extLst>
          </p:cNvPr>
          <p:cNvSpPr>
            <a:spLocks noGrp="1" noChangeArrowheads="1"/>
          </p:cNvSpPr>
          <p:nvPr>
            <p:ph idx="1"/>
          </p:nvPr>
        </p:nvSpPr>
        <p:spPr>
          <a:xfrm>
            <a:off x="592932" y="2584252"/>
            <a:ext cx="7667624" cy="3417689"/>
          </a:xfrm>
          <a:ln/>
        </p:spPr>
        <p:txBody>
          <a:bodyPr vert="horz" lIns="0" tIns="0" rIns="0" bIns="0" rtlCol="0" anchor="t">
            <a:normAutofit/>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ltLang="en-US" sz="1600" b="1" dirty="0">
                <a:latin typeface="Calibri"/>
                <a:ea typeface="Calibri"/>
                <a:cs typeface="Calibri"/>
              </a:rPr>
              <a:t>GREP - </a:t>
            </a:r>
            <a:r>
              <a:rPr lang="en-US" altLang="en-US" sz="1600" dirty="0">
                <a:latin typeface="Calibri"/>
                <a:ea typeface="Calibri"/>
                <a:cs typeface="Calibri"/>
              </a:rPr>
              <a:t>Linux also provides a utility called grep that you can use to search for content within a file. Using </a:t>
            </a:r>
            <a:r>
              <a:rPr lang="en-US" altLang="en-US" sz="1600" dirty="0">
                <a:solidFill>
                  <a:srgbClr val="800000"/>
                </a:solidFill>
                <a:latin typeface="Calibri"/>
                <a:ea typeface="Calibri"/>
                <a:cs typeface="Calibri"/>
              </a:rPr>
              <a:t>grep</a:t>
            </a:r>
            <a:r>
              <a:rPr lang="en-US" altLang="en-US" sz="1600" dirty="0">
                <a:latin typeface="Calibri"/>
                <a:ea typeface="Calibri"/>
                <a:cs typeface="Calibri"/>
              </a:rPr>
              <a:t>, you can search through a file for a particular text string. To use grep, you would enter </a:t>
            </a:r>
            <a:r>
              <a:rPr lang="en-US" altLang="en-US" sz="1600" dirty="0">
                <a:solidFill>
                  <a:srgbClr val="FF0000"/>
                </a:solidFill>
                <a:latin typeface="Calibri"/>
                <a:ea typeface="Calibri"/>
                <a:cs typeface="Calibri"/>
              </a:rPr>
              <a:t>grep </a:t>
            </a:r>
            <a:r>
              <a:rPr lang="en-US" altLang="en-US" sz="1600" i="1" dirty="0" err="1">
                <a:solidFill>
                  <a:srgbClr val="008000"/>
                </a:solidFill>
                <a:latin typeface="Calibri"/>
                <a:ea typeface="Calibri"/>
                <a:cs typeface="Calibri"/>
              </a:rPr>
              <a:t>search_text</a:t>
            </a:r>
            <a:r>
              <a:rPr lang="en-US" altLang="en-US" sz="1600" i="1" dirty="0">
                <a:solidFill>
                  <a:srgbClr val="008000"/>
                </a:solidFill>
                <a:latin typeface="Calibri"/>
                <a:ea typeface="Calibri"/>
                <a:cs typeface="Calibri"/>
              </a:rPr>
              <a:t> file</a:t>
            </a:r>
            <a:r>
              <a:rPr lang="en-US" altLang="en-US" sz="1600" i="1" dirty="0">
                <a:latin typeface="Calibri"/>
                <a:ea typeface="Calibri"/>
                <a:cs typeface="Calibri"/>
              </a:rPr>
              <a:t>. </a:t>
            </a:r>
            <a:r>
              <a:rPr lang="en-US" altLang="en-US" sz="1600" dirty="0">
                <a:latin typeface="Calibri"/>
                <a:ea typeface="Calibri"/>
                <a:cs typeface="Calibri"/>
              </a:rPr>
              <a:t>For example, let’s suppose you want to want to search through your </a:t>
            </a:r>
            <a:r>
              <a:rPr lang="en-US" altLang="en-US" sz="1600" dirty="0">
                <a:solidFill>
                  <a:srgbClr val="FF0000"/>
                </a:solidFill>
                <a:latin typeface="Calibri"/>
                <a:ea typeface="Calibri"/>
                <a:cs typeface="Calibri"/>
              </a:rPr>
              <a:t>/var/log/messages</a:t>
            </a:r>
            <a:r>
              <a:rPr lang="en-US" altLang="en-US" sz="1600" dirty="0">
                <a:latin typeface="Calibri"/>
                <a:ea typeface="Calibri"/>
                <a:cs typeface="Calibri"/>
              </a:rPr>
              <a:t> file for any log entries related to the </a:t>
            </a:r>
            <a:r>
              <a:rPr lang="en-US" altLang="en-US" sz="1600" dirty="0">
                <a:solidFill>
                  <a:srgbClr val="800000"/>
                </a:solidFill>
                <a:latin typeface="Calibri"/>
                <a:ea typeface="Calibri"/>
                <a:cs typeface="Calibri"/>
              </a:rPr>
              <a:t>VNC</a:t>
            </a:r>
            <a:r>
              <a:rPr lang="en-US" altLang="en-US" sz="1600" dirty="0">
                <a:latin typeface="Calibri"/>
                <a:ea typeface="Calibri"/>
                <a:cs typeface="Calibri"/>
              </a:rPr>
              <a:t> service running on your Linux system. You would enter </a:t>
            </a:r>
          </a:p>
          <a:p>
            <a:pPr algn="ctr">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ltLang="en-US" sz="1600" dirty="0">
                <a:solidFill>
                  <a:srgbClr val="B84700"/>
                </a:solidFill>
                <a:latin typeface="Calibri"/>
                <a:ea typeface="Calibri"/>
                <a:cs typeface="Calibri"/>
              </a:rPr>
              <a:t>grep  </a:t>
            </a:r>
            <a:r>
              <a:rPr lang="en-US" altLang="en-US" sz="1600" dirty="0" err="1">
                <a:solidFill>
                  <a:srgbClr val="800000"/>
                </a:solidFill>
                <a:latin typeface="Calibri"/>
                <a:ea typeface="Calibri"/>
                <a:cs typeface="Calibri"/>
              </a:rPr>
              <a:t>vnc</a:t>
            </a:r>
            <a:r>
              <a:rPr lang="en-US" altLang="en-US" sz="1600" dirty="0">
                <a:solidFill>
                  <a:srgbClr val="B84700"/>
                </a:solidFill>
                <a:latin typeface="Calibri"/>
                <a:ea typeface="Calibri"/>
                <a:cs typeface="Calibri"/>
              </a:rPr>
              <a:t>  </a:t>
            </a:r>
            <a:r>
              <a:rPr lang="en-US" altLang="en-US" sz="1600" dirty="0">
                <a:latin typeface="Calibri"/>
                <a:ea typeface="Calibri"/>
                <a:cs typeface="Calibri"/>
              </a:rPr>
              <a:t>/var/log/messages </a:t>
            </a:r>
          </a:p>
          <a:p>
            <a:pPr>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sz="1600" b="1" u="sng" dirty="0">
                <a:ea typeface="+mn-lt"/>
                <a:cs typeface="+mn-lt"/>
              </a:rPr>
              <a:t>options:</a:t>
            </a:r>
            <a:r>
              <a:rPr lang="en-US" sz="1600" dirty="0">
                <a:ea typeface="+mn-lt"/>
                <a:cs typeface="+mn-lt"/>
              </a:rPr>
              <a:t> </a:t>
            </a:r>
          </a:p>
          <a:p>
            <a:pPr>
              <a:buFont typeface="Wingdings 3"/>
              <a:buChar cha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sz="1600" dirty="0">
                <a:ea typeface="+mn-lt"/>
                <a:cs typeface="+mn-lt"/>
              </a:rPr>
              <a:t> –</a:t>
            </a:r>
            <a:r>
              <a:rPr lang="en-US" sz="1600" dirty="0" err="1">
                <a:ea typeface="+mn-lt"/>
                <a:cs typeface="+mn-lt"/>
              </a:rPr>
              <a:t>i</a:t>
            </a:r>
            <a:r>
              <a:rPr lang="en-US" sz="1600" dirty="0">
                <a:ea typeface="+mn-lt"/>
                <a:cs typeface="+mn-lt"/>
              </a:rPr>
              <a:t>   Ignores case when searching for the search text.</a:t>
            </a:r>
          </a:p>
          <a:p>
            <a:pPr>
              <a:buFont typeface="Wingdings 3"/>
              <a:buChar cha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sz="1600" dirty="0">
                <a:ea typeface="+mn-lt"/>
                <a:cs typeface="+mn-lt"/>
              </a:rPr>
              <a:t>–l Doesn’t display the actual matching line of text. Only displays the names  of the files that contain the matching text.</a:t>
            </a:r>
          </a:p>
          <a:p>
            <a:pPr>
              <a:buFont typeface="Wingdings 3"/>
              <a:buChar cha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sz="1600" dirty="0">
                <a:ea typeface="+mn-lt"/>
                <a:cs typeface="+mn-lt"/>
              </a:rPr>
              <a:t> –r   Searches recursively through subdirectories of the path specified.</a:t>
            </a:r>
          </a:p>
          <a:p>
            <a:pPr algn="ctr">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endParaRPr lang="en-US" altLang="en-US" sz="1600" dirty="0">
              <a:latin typeface="Calibri"/>
              <a:ea typeface="Calibri"/>
              <a:cs typeface="Calibri"/>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a:extLst>
              <a:ext uri="{FF2B5EF4-FFF2-40B4-BE49-F238E27FC236}">
                <a16:creationId xmlns:a16="http://schemas.microsoft.com/office/drawing/2014/main" id="{B8871EBD-D607-12D3-9E20-A254CC9910BA}"/>
              </a:ext>
            </a:extLst>
          </p:cNvPr>
          <p:cNvSpPr>
            <a:spLocks noGrp="1" noChangeArrowheads="1"/>
          </p:cNvSpPr>
          <p:nvPr>
            <p:ph type="title"/>
          </p:nvPr>
        </p:nvSpPr>
        <p:spPr>
          <a:xfrm>
            <a:off x="1492285" y="1157129"/>
            <a:ext cx="6172200" cy="939403"/>
          </a:xfrm>
          <a:ln/>
        </p:spPr>
        <p:txBody>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altLang="en-US" sz="2850" b="1"/>
              <a:t>3.</a:t>
            </a:r>
            <a:r>
              <a:rPr lang="en-US" altLang="en-US" sz="2850"/>
              <a:t>  </a:t>
            </a:r>
            <a:r>
              <a:rPr lang="ru-RU" altLang="en-US" sz="2850" b="1"/>
              <a:t>Manage Disk Partitions</a:t>
            </a:r>
            <a:br>
              <a:rPr lang="ru-RU" altLang="en-US" sz="2850" b="1"/>
            </a:br>
            <a:endParaRPr lang="ru-RU" altLang="en-US" sz="2850" b="1"/>
          </a:p>
        </p:txBody>
      </p:sp>
      <p:sp>
        <p:nvSpPr>
          <p:cNvPr id="71682" name="Rectangle 2">
            <a:extLst>
              <a:ext uri="{FF2B5EF4-FFF2-40B4-BE49-F238E27FC236}">
                <a16:creationId xmlns:a16="http://schemas.microsoft.com/office/drawing/2014/main" id="{A704B0B2-A5C8-5331-5F47-516B524934B3}"/>
              </a:ext>
            </a:extLst>
          </p:cNvPr>
          <p:cNvSpPr>
            <a:spLocks noGrp="1" noChangeArrowheads="1"/>
          </p:cNvSpPr>
          <p:nvPr>
            <p:ph idx="1"/>
          </p:nvPr>
        </p:nvSpPr>
        <p:spPr>
          <a:xfrm>
            <a:off x="1405533" y="2771776"/>
            <a:ext cx="6172200" cy="3398044"/>
          </a:xfrm>
          <a:ln/>
        </p:spPr>
        <p:txBody>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ltLang="en-US"/>
              <a:t>Using fdisk to create disk partitions</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ltLang="en-US"/>
              <a:t>Building a file system with mkfs</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ltLang="en-US"/>
              <a:t>Mounting a partition with mount</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ltLang="en-US"/>
              <a:t>Checking the file system with fsck</a:t>
            </a:r>
          </a:p>
          <a:p>
            <a:pPr>
              <a:buFont typeface="Wingdings" panose="05000000000000000000" pitchFamily="2" charset="2"/>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endParaRPr lang="ru-RU"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a:extLst>
              <a:ext uri="{FF2B5EF4-FFF2-40B4-BE49-F238E27FC236}">
                <a16:creationId xmlns:a16="http://schemas.microsoft.com/office/drawing/2014/main" id="{2250C6EB-4BD2-38FC-46DB-1175796E3B83}"/>
              </a:ext>
            </a:extLst>
          </p:cNvPr>
          <p:cNvSpPr>
            <a:spLocks noGrp="1" noChangeArrowheads="1"/>
          </p:cNvSpPr>
          <p:nvPr>
            <p:ph type="title"/>
          </p:nvPr>
        </p:nvSpPr>
        <p:spPr>
          <a:xfrm>
            <a:off x="1210931" y="773522"/>
            <a:ext cx="7303324" cy="1373981"/>
          </a:xfrm>
          <a:ln/>
        </p:spPr>
        <p:txBody>
          <a:bodyPr/>
          <a:lstStyle/>
          <a:p>
            <a:pPr>
              <a:buFont typeface="Garamond" panose="02020404030301010803" pitchFamily="18" charset="0"/>
              <a:buChar cha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altLang="en-US" sz="2850" b="1"/>
              <a:t> </a:t>
            </a:r>
            <a:r>
              <a:rPr lang="ru-RU" altLang="en-US" sz="2850" b="1"/>
              <a:t>Using fdisk to Create Disk Partitions</a:t>
            </a:r>
            <a:br>
              <a:rPr lang="ru-RU" altLang="en-US" sz="2850" b="1"/>
            </a:br>
            <a:endParaRPr lang="ru-RU" altLang="en-US" sz="2850" b="1"/>
          </a:p>
        </p:txBody>
      </p:sp>
      <p:sp>
        <p:nvSpPr>
          <p:cNvPr id="72706" name="Rectangle 2">
            <a:extLst>
              <a:ext uri="{FF2B5EF4-FFF2-40B4-BE49-F238E27FC236}">
                <a16:creationId xmlns:a16="http://schemas.microsoft.com/office/drawing/2014/main" id="{E3CAB00B-CCF4-4456-9D77-B5FBA1EB7C26}"/>
              </a:ext>
            </a:extLst>
          </p:cNvPr>
          <p:cNvSpPr>
            <a:spLocks noGrp="1" noChangeArrowheads="1"/>
          </p:cNvSpPr>
          <p:nvPr>
            <p:ph type="subTitle" idx="4294967295"/>
          </p:nvPr>
        </p:nvSpPr>
        <p:spPr>
          <a:xfrm>
            <a:off x="917353" y="2416741"/>
            <a:ext cx="7301151" cy="3279577"/>
          </a:xfrm>
          <a:ln/>
        </p:spPr>
        <p:txBody>
          <a:bodyPr lIns="0" tIns="0" rIns="0" bIns="0" anchor="ctr"/>
          <a:lstStyle/>
          <a:p>
            <a:pPr marL="0" indent="0">
              <a:spcBef>
                <a:spcPts val="525"/>
              </a:spcBef>
              <a:buFont typeface="Wingdings" panose="05000000000000000000" pitchFamily="2" charset="2"/>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altLang="en-US" dirty="0">
                <a:latin typeface="Calibri"/>
                <a:ea typeface="Calibri"/>
                <a:cs typeface="Calibri"/>
              </a:rPr>
              <a:t>The </a:t>
            </a:r>
            <a:r>
              <a:rPr lang="en-US" altLang="en-US" err="1">
                <a:solidFill>
                  <a:srgbClr val="FF0000"/>
                </a:solidFill>
                <a:latin typeface="Calibri"/>
                <a:ea typeface="Calibri"/>
                <a:cs typeface="Calibri"/>
              </a:rPr>
              <a:t>fdisk</a:t>
            </a:r>
            <a:r>
              <a:rPr lang="en-US" altLang="en-US" dirty="0">
                <a:latin typeface="Calibri"/>
                <a:ea typeface="Calibri"/>
                <a:cs typeface="Calibri"/>
              </a:rPr>
              <a:t> utility is used from the command line to create or delete partitions at the shell prompt. To use </a:t>
            </a:r>
            <a:r>
              <a:rPr lang="en-US" altLang="en-US" err="1">
                <a:latin typeface="Calibri"/>
                <a:ea typeface="Calibri"/>
                <a:cs typeface="Calibri"/>
              </a:rPr>
              <a:t>fdisk</a:t>
            </a:r>
            <a:r>
              <a:rPr lang="en-US" altLang="en-US" dirty="0">
                <a:latin typeface="Calibri"/>
                <a:ea typeface="Calibri"/>
                <a:cs typeface="Calibri"/>
              </a:rPr>
              <a:t> to create a new partition, first open a terminal session. Then, at the shell prompt, change to your root account by entering </a:t>
            </a:r>
            <a:r>
              <a:rPr lang="en-US" altLang="en-US" err="1">
                <a:latin typeface="Calibri"/>
                <a:ea typeface="Calibri"/>
                <a:cs typeface="Calibri"/>
              </a:rPr>
              <a:t>su</a:t>
            </a:r>
            <a:r>
              <a:rPr lang="en-US" altLang="en-US" dirty="0">
                <a:latin typeface="Calibri"/>
                <a:ea typeface="Calibri"/>
                <a:cs typeface="Calibri"/>
              </a:rPr>
              <a:t> – followed by</a:t>
            </a:r>
          </a:p>
          <a:p>
            <a:pPr marL="0" indent="0">
              <a:spcBef>
                <a:spcPts val="525"/>
              </a:spcBef>
              <a:buFont typeface="Wingdings" panose="05000000000000000000" pitchFamily="2" charset="2"/>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altLang="en-US" dirty="0">
                <a:latin typeface="Calibri"/>
                <a:ea typeface="Calibri"/>
                <a:cs typeface="Calibri"/>
              </a:rPr>
              <a:t>your root user’s password.</a:t>
            </a:r>
          </a:p>
          <a:p>
            <a:pPr marL="0" indent="0">
              <a:spcBef>
                <a:spcPts val="525"/>
              </a:spcBef>
              <a:buFont typeface="Wingdings" panose="05000000000000000000" pitchFamily="2" charset="2"/>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endParaRPr lang="en-US" altLang="en-US" dirty="0">
              <a:latin typeface="Calibri"/>
              <a:ea typeface="Calibri"/>
              <a:cs typeface="Calibri"/>
            </a:endParaRPr>
          </a:p>
          <a:p>
            <a:pPr marL="0" indent="0">
              <a:spcBef>
                <a:spcPts val="525"/>
              </a:spcBef>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dirty="0">
                <a:latin typeface="Calibri"/>
                <a:ea typeface="Calibri"/>
                <a:cs typeface="Calibri"/>
              </a:rPr>
              <a:t>At the shell prompt, enter </a:t>
            </a:r>
            <a:r>
              <a:rPr lang="en-US" dirty="0" err="1">
                <a:latin typeface="Calibri"/>
                <a:ea typeface="Calibri"/>
                <a:cs typeface="Calibri"/>
              </a:rPr>
              <a:t>fdisk</a:t>
            </a:r>
            <a:r>
              <a:rPr lang="en-US" dirty="0">
                <a:latin typeface="Calibri"/>
                <a:ea typeface="Calibri"/>
                <a:cs typeface="Calibri"/>
              </a:rPr>
              <a:t> device. For example, if you wanted to create a partition on the third SCSI hard disk in your system, you would enter </a:t>
            </a:r>
          </a:p>
          <a:p>
            <a:pPr marL="0" indent="0">
              <a:spcBef>
                <a:spcPts val="525"/>
              </a:spcBef>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dirty="0">
                <a:latin typeface="Calibri"/>
                <a:ea typeface="Calibri"/>
                <a:cs typeface="Calibri"/>
              </a:rPr>
              <a:t>                         </a:t>
            </a:r>
            <a:r>
              <a:rPr lang="en-US" dirty="0" err="1">
                <a:latin typeface="Calibri"/>
                <a:ea typeface="Calibri"/>
                <a:cs typeface="Calibri"/>
              </a:rPr>
              <a:t>fdisk</a:t>
            </a:r>
            <a:r>
              <a:rPr lang="en-US" dirty="0">
                <a:latin typeface="Calibri"/>
                <a:ea typeface="Calibri"/>
                <a:cs typeface="Calibri"/>
              </a:rPr>
              <a:t>  /dev/</a:t>
            </a:r>
            <a:r>
              <a:rPr lang="en-US" dirty="0" err="1">
                <a:latin typeface="Calibri"/>
                <a:ea typeface="Calibri"/>
                <a:cs typeface="Calibri"/>
              </a:rPr>
              <a:t>sdc</a:t>
            </a:r>
          </a:p>
          <a:p>
            <a:pPr marL="0" indent="0">
              <a:spcBef>
                <a:spcPts val="525"/>
              </a:spcBef>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endParaRPr lang="en-US" dirty="0">
              <a:latin typeface="Calibri"/>
              <a:ea typeface="Calibri"/>
              <a:cs typeface="Calibri"/>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1">
            <a:extLst>
              <a:ext uri="{FF2B5EF4-FFF2-40B4-BE49-F238E27FC236}">
                <a16:creationId xmlns:a16="http://schemas.microsoft.com/office/drawing/2014/main" id="{F574EDAA-6018-F420-ECB4-DA090AC046D0}"/>
              </a:ext>
            </a:extLst>
          </p:cNvPr>
          <p:cNvSpPr>
            <a:spLocks noGrp="1" noChangeArrowheads="1"/>
          </p:cNvSpPr>
          <p:nvPr>
            <p:ph type="title"/>
          </p:nvPr>
        </p:nvSpPr>
        <p:spPr>
          <a:xfrm>
            <a:off x="1480810" y="883223"/>
            <a:ext cx="6172200" cy="1373981"/>
          </a:xfrm>
          <a:ln/>
        </p:spPr>
        <p:txBody>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ru-RU" altLang="en-US" sz="2850" b="1" dirty="0"/>
              <a:t>Building a </a:t>
            </a:r>
            <a:r>
              <a:rPr lang="ru-RU" altLang="en-US" sz="2850" b="1" dirty="0" err="1"/>
              <a:t>file</a:t>
            </a:r>
            <a:r>
              <a:rPr lang="ru-RU" altLang="en-US" sz="2850" b="1" dirty="0"/>
              <a:t> </a:t>
            </a:r>
            <a:r>
              <a:rPr lang="ru-RU" altLang="en-US" sz="2850" b="1" dirty="0" err="1"/>
              <a:t>system</a:t>
            </a:r>
            <a:r>
              <a:rPr lang="ru-RU" altLang="en-US" sz="2850" b="1" dirty="0"/>
              <a:t> </a:t>
            </a:r>
            <a:r>
              <a:rPr lang="ru-RU" altLang="en-US" sz="2850" b="1" dirty="0" err="1"/>
              <a:t>with</a:t>
            </a:r>
            <a:r>
              <a:rPr lang="ru-RU" altLang="en-US" sz="2850" b="1" dirty="0"/>
              <a:t> </a:t>
            </a:r>
            <a:r>
              <a:rPr lang="ru-RU" altLang="en-US" sz="2850" b="1" dirty="0" err="1"/>
              <a:t>mkfs</a:t>
            </a:r>
            <a:br>
              <a:rPr lang="ru-RU" altLang="en-US" sz="2850" b="1" dirty="0"/>
            </a:br>
            <a:endParaRPr lang="ru-RU" altLang="en-US" sz="2850" b="1"/>
          </a:p>
        </p:txBody>
      </p:sp>
      <p:sp>
        <p:nvSpPr>
          <p:cNvPr id="78850" name="Rectangle 2">
            <a:extLst>
              <a:ext uri="{FF2B5EF4-FFF2-40B4-BE49-F238E27FC236}">
                <a16:creationId xmlns:a16="http://schemas.microsoft.com/office/drawing/2014/main" id="{32602472-34DA-CB9C-46CC-863E5C87E8CE}"/>
              </a:ext>
            </a:extLst>
          </p:cNvPr>
          <p:cNvSpPr>
            <a:spLocks noGrp="1" noChangeArrowheads="1"/>
          </p:cNvSpPr>
          <p:nvPr>
            <p:ph idx="1"/>
          </p:nvPr>
        </p:nvSpPr>
        <p:spPr>
          <a:xfrm>
            <a:off x="1253728" y="2878932"/>
            <a:ext cx="7047309" cy="3398044"/>
          </a:xfrm>
          <a:ln/>
        </p:spPr>
        <p:txBody>
          <a:bodyPr vert="horz" lIns="68580" tIns="34290" rIns="68580" bIns="34290" rtlCol="0" anchor="t">
            <a:normAutofit/>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ltLang="en-US" err="1">
                <a:latin typeface="Calibri"/>
                <a:ea typeface="Calibri"/>
                <a:cs typeface="Calibri"/>
              </a:rPr>
              <a:t>Even</a:t>
            </a:r>
            <a:r>
              <a:rPr lang="ru-RU" altLang="en-US" dirty="0">
                <a:latin typeface="Calibri"/>
                <a:ea typeface="Calibri"/>
                <a:cs typeface="Calibri"/>
              </a:rPr>
              <a:t> </a:t>
            </a:r>
            <a:r>
              <a:rPr lang="ru-RU" altLang="en-US" err="1">
                <a:latin typeface="Calibri"/>
                <a:ea typeface="Calibri"/>
                <a:cs typeface="Calibri"/>
              </a:rPr>
              <a:t>though</a:t>
            </a:r>
            <a:r>
              <a:rPr lang="ru-RU" altLang="en-US" dirty="0">
                <a:latin typeface="Calibri"/>
                <a:ea typeface="Calibri"/>
                <a:cs typeface="Calibri"/>
              </a:rPr>
              <a:t> </a:t>
            </a:r>
            <a:r>
              <a:rPr lang="ru-RU" altLang="en-US" err="1">
                <a:latin typeface="Calibri"/>
                <a:ea typeface="Calibri"/>
                <a:cs typeface="Calibri"/>
              </a:rPr>
              <a:t>we’ve</a:t>
            </a:r>
            <a:r>
              <a:rPr lang="ru-RU" altLang="en-US" dirty="0">
                <a:latin typeface="Calibri"/>
                <a:ea typeface="Calibri"/>
                <a:cs typeface="Calibri"/>
              </a:rPr>
              <a:t> </a:t>
            </a:r>
            <a:r>
              <a:rPr lang="ru-RU" altLang="en-US" err="1">
                <a:latin typeface="Calibri"/>
                <a:ea typeface="Calibri"/>
                <a:cs typeface="Calibri"/>
              </a:rPr>
              <a:t>created</a:t>
            </a:r>
            <a:r>
              <a:rPr lang="ru-RU" altLang="en-US" dirty="0">
                <a:latin typeface="Calibri"/>
                <a:ea typeface="Calibri"/>
                <a:cs typeface="Calibri"/>
              </a:rPr>
              <a:t> a </a:t>
            </a:r>
            <a:r>
              <a:rPr lang="ru-RU" altLang="en-US" err="1">
                <a:latin typeface="Calibri"/>
                <a:ea typeface="Calibri"/>
                <a:cs typeface="Calibri"/>
              </a:rPr>
              <a:t>partition</a:t>
            </a:r>
            <a:r>
              <a:rPr lang="ru-RU" altLang="en-US" dirty="0">
                <a:latin typeface="Calibri"/>
                <a:ea typeface="Calibri"/>
                <a:cs typeface="Calibri"/>
              </a:rPr>
              <a:t> </a:t>
            </a:r>
            <a:r>
              <a:rPr lang="ru-RU" altLang="en-US" err="1">
                <a:latin typeface="Calibri"/>
                <a:ea typeface="Calibri"/>
                <a:cs typeface="Calibri"/>
              </a:rPr>
              <a:t>with</a:t>
            </a:r>
            <a:r>
              <a:rPr lang="ru-RU" altLang="en-US" dirty="0">
                <a:latin typeface="Calibri"/>
                <a:ea typeface="Calibri"/>
                <a:cs typeface="Calibri"/>
              </a:rPr>
              <a:t> </a:t>
            </a:r>
            <a:r>
              <a:rPr lang="ru-RU" altLang="en-US" err="1">
                <a:latin typeface="Calibri"/>
                <a:ea typeface="Calibri"/>
                <a:cs typeface="Calibri"/>
              </a:rPr>
              <a:t>fdisk</a:t>
            </a:r>
            <a:r>
              <a:rPr lang="ru-RU" altLang="en-US" dirty="0">
                <a:latin typeface="Calibri"/>
                <a:ea typeface="Calibri"/>
                <a:cs typeface="Calibri"/>
              </a:rPr>
              <a:t>, </a:t>
            </a:r>
            <a:r>
              <a:rPr lang="ru-RU" altLang="en-US" err="1">
                <a:latin typeface="Calibri"/>
                <a:ea typeface="Calibri"/>
                <a:cs typeface="Calibri"/>
              </a:rPr>
              <a:t>we</a:t>
            </a:r>
            <a:r>
              <a:rPr lang="ru-RU" altLang="en-US" dirty="0">
                <a:latin typeface="Calibri"/>
                <a:ea typeface="Calibri"/>
                <a:cs typeface="Calibri"/>
              </a:rPr>
              <a:t> </a:t>
            </a:r>
            <a:r>
              <a:rPr lang="ru-RU" altLang="en-US" err="1">
                <a:latin typeface="Calibri"/>
                <a:ea typeface="Calibri"/>
                <a:cs typeface="Calibri"/>
              </a:rPr>
              <a:t>can’t</a:t>
            </a:r>
            <a:r>
              <a:rPr lang="ru-RU" altLang="en-US" dirty="0">
                <a:latin typeface="Calibri"/>
                <a:ea typeface="Calibri"/>
                <a:cs typeface="Calibri"/>
              </a:rPr>
              <a:t> </a:t>
            </a:r>
            <a:r>
              <a:rPr lang="ru-RU" altLang="en-US" err="1">
                <a:latin typeface="Calibri"/>
                <a:ea typeface="Calibri"/>
                <a:cs typeface="Calibri"/>
              </a:rPr>
              <a:t>use</a:t>
            </a:r>
            <a:r>
              <a:rPr lang="ru-RU" altLang="en-US" dirty="0">
                <a:latin typeface="Calibri"/>
                <a:ea typeface="Calibri"/>
                <a:cs typeface="Calibri"/>
              </a:rPr>
              <a:t> </a:t>
            </a:r>
            <a:r>
              <a:rPr lang="ru-RU" altLang="en-US" err="1">
                <a:latin typeface="Calibri"/>
                <a:ea typeface="Calibri"/>
                <a:cs typeface="Calibri"/>
              </a:rPr>
              <a:t>it</a:t>
            </a:r>
            <a:r>
              <a:rPr lang="ru-RU" altLang="en-US" dirty="0">
                <a:latin typeface="Calibri"/>
                <a:ea typeface="Calibri"/>
                <a:cs typeface="Calibri"/>
              </a:rPr>
              <a:t> </a:t>
            </a:r>
            <a:r>
              <a:rPr lang="ru-RU" altLang="en-US" err="1">
                <a:latin typeface="Calibri"/>
                <a:ea typeface="Calibri"/>
                <a:cs typeface="Calibri"/>
              </a:rPr>
              <a:t>yet</a:t>
            </a:r>
            <a:r>
              <a:rPr lang="ru-RU" altLang="en-US" dirty="0">
                <a:latin typeface="Calibri"/>
                <a:ea typeface="Calibri"/>
                <a:cs typeface="Calibri"/>
              </a:rPr>
              <a:t>. </a:t>
            </a:r>
            <a:r>
              <a:rPr lang="ru-RU" altLang="en-US" err="1">
                <a:latin typeface="Calibri"/>
                <a:ea typeface="Calibri"/>
                <a:cs typeface="Calibri"/>
              </a:rPr>
              <a:t>That’s</a:t>
            </a:r>
            <a:r>
              <a:rPr lang="ru-RU" altLang="en-US" dirty="0">
                <a:latin typeface="Calibri"/>
                <a:ea typeface="Calibri"/>
                <a:cs typeface="Calibri"/>
              </a:rPr>
              <a:t> </a:t>
            </a:r>
            <a:r>
              <a:rPr lang="ru-RU" altLang="en-US" err="1">
                <a:latin typeface="Calibri"/>
                <a:ea typeface="Calibri"/>
                <a:cs typeface="Calibri"/>
              </a:rPr>
              <a:t>because</a:t>
            </a:r>
            <a:r>
              <a:rPr lang="ru-RU" altLang="en-US" dirty="0">
                <a:latin typeface="Calibri"/>
                <a:ea typeface="Calibri"/>
                <a:cs typeface="Calibri"/>
              </a:rPr>
              <a:t> </a:t>
            </a:r>
            <a:r>
              <a:rPr lang="ru-RU" altLang="en-US" err="1">
                <a:latin typeface="Calibri"/>
                <a:ea typeface="Calibri"/>
                <a:cs typeface="Calibri"/>
              </a:rPr>
              <a:t>it</a:t>
            </a:r>
            <a:r>
              <a:rPr lang="ru-RU" altLang="en-US" dirty="0">
                <a:latin typeface="Calibri"/>
                <a:ea typeface="Calibri"/>
                <a:cs typeface="Calibri"/>
              </a:rPr>
              <a:t> </a:t>
            </a:r>
            <a:r>
              <a:rPr lang="ru-RU" altLang="en-US" err="1">
                <a:latin typeface="Calibri"/>
                <a:ea typeface="Calibri"/>
                <a:cs typeface="Calibri"/>
              </a:rPr>
              <a:t>hasn’t</a:t>
            </a:r>
            <a:r>
              <a:rPr lang="ru-RU" altLang="en-US" dirty="0">
                <a:latin typeface="Calibri"/>
                <a:ea typeface="Calibri"/>
                <a:cs typeface="Calibri"/>
              </a:rPr>
              <a:t> </a:t>
            </a:r>
            <a:r>
              <a:rPr lang="ru-RU" altLang="en-US" err="1">
                <a:latin typeface="Calibri"/>
                <a:ea typeface="Calibri"/>
                <a:cs typeface="Calibri"/>
              </a:rPr>
              <a:t>been</a:t>
            </a:r>
            <a:r>
              <a:rPr lang="ru-RU" altLang="en-US" dirty="0">
                <a:latin typeface="Calibri"/>
                <a:ea typeface="Calibri"/>
                <a:cs typeface="Calibri"/>
              </a:rPr>
              <a:t> </a:t>
            </a:r>
            <a:r>
              <a:rPr lang="ru-RU" altLang="en-US" err="1">
                <a:latin typeface="Calibri"/>
                <a:ea typeface="Calibri"/>
                <a:cs typeface="Calibri"/>
              </a:rPr>
              <a:t>formatted</a:t>
            </a:r>
            <a:r>
              <a:rPr lang="ru-RU" altLang="en-US" dirty="0">
                <a:latin typeface="Calibri"/>
                <a:ea typeface="Calibri"/>
                <a:cs typeface="Calibri"/>
              </a:rPr>
              <a:t> </a:t>
            </a:r>
            <a:r>
              <a:rPr lang="ru-RU" altLang="en-US" err="1">
                <a:latin typeface="Calibri"/>
                <a:ea typeface="Calibri"/>
                <a:cs typeface="Calibri"/>
              </a:rPr>
              <a:t>with</a:t>
            </a:r>
            <a:r>
              <a:rPr lang="ru-RU" altLang="en-US" dirty="0">
                <a:latin typeface="Calibri"/>
                <a:ea typeface="Calibri"/>
                <a:cs typeface="Calibri"/>
              </a:rPr>
              <a:t> a </a:t>
            </a:r>
            <a:r>
              <a:rPr lang="ru-RU" altLang="en-US" err="1">
                <a:latin typeface="Calibri"/>
                <a:ea typeface="Calibri"/>
                <a:cs typeface="Calibri"/>
              </a:rPr>
              <a:t>file</a:t>
            </a:r>
            <a:r>
              <a:rPr lang="ru-RU" altLang="en-US" dirty="0">
                <a:latin typeface="Calibri"/>
                <a:ea typeface="Calibri"/>
                <a:cs typeface="Calibri"/>
              </a:rPr>
              <a:t> </a:t>
            </a:r>
            <a:r>
              <a:rPr lang="ru-RU" altLang="en-US" err="1">
                <a:latin typeface="Calibri"/>
                <a:ea typeface="Calibri"/>
                <a:cs typeface="Calibri"/>
              </a:rPr>
              <a:t>system</a:t>
            </a:r>
            <a:r>
              <a:rPr lang="ru-RU" altLang="en-US" dirty="0">
                <a:latin typeface="Calibri"/>
                <a:ea typeface="Calibri"/>
                <a:cs typeface="Calibri"/>
              </a:rPr>
              <a:t> </a:t>
            </a:r>
            <a:r>
              <a:rPr lang="ru-RU" altLang="en-US" err="1">
                <a:latin typeface="Calibri"/>
                <a:ea typeface="Calibri"/>
                <a:cs typeface="Calibri"/>
              </a:rPr>
              <a:t>yet</a:t>
            </a:r>
            <a:r>
              <a:rPr lang="ru-RU" altLang="en-US" dirty="0">
                <a:latin typeface="Calibri"/>
                <a:ea typeface="Calibri"/>
                <a:cs typeface="Calibri"/>
              </a:rPr>
              <a:t>. </a:t>
            </a:r>
            <a:r>
              <a:rPr lang="ru-RU" altLang="en-US" err="1">
                <a:latin typeface="Calibri"/>
                <a:ea typeface="Calibri"/>
                <a:cs typeface="Calibri"/>
              </a:rPr>
              <a:t>This</a:t>
            </a:r>
            <a:r>
              <a:rPr lang="ru-RU" altLang="en-US" dirty="0">
                <a:latin typeface="Calibri"/>
                <a:ea typeface="Calibri"/>
                <a:cs typeface="Calibri"/>
              </a:rPr>
              <a:t> </a:t>
            </a:r>
            <a:r>
              <a:rPr lang="ru-RU" altLang="en-US" err="1">
                <a:latin typeface="Calibri"/>
                <a:ea typeface="Calibri"/>
                <a:cs typeface="Calibri"/>
              </a:rPr>
              <a:t>is</a:t>
            </a:r>
            <a:r>
              <a:rPr lang="ru-RU" altLang="en-US" dirty="0">
                <a:latin typeface="Calibri"/>
                <a:ea typeface="Calibri"/>
                <a:cs typeface="Calibri"/>
              </a:rPr>
              <a:t> </a:t>
            </a:r>
            <a:r>
              <a:rPr lang="ru-RU" altLang="en-US" err="1">
                <a:latin typeface="Calibri"/>
                <a:ea typeface="Calibri"/>
                <a:cs typeface="Calibri"/>
              </a:rPr>
              <a:t>accomplished</a:t>
            </a:r>
            <a:r>
              <a:rPr lang="ru-RU" altLang="en-US" dirty="0">
                <a:latin typeface="Calibri"/>
                <a:ea typeface="Calibri"/>
                <a:cs typeface="Calibri"/>
              </a:rPr>
              <a:t> </a:t>
            </a:r>
            <a:r>
              <a:rPr lang="ru-RU" altLang="en-US" err="1">
                <a:latin typeface="Calibri"/>
                <a:ea typeface="Calibri"/>
                <a:cs typeface="Calibri"/>
              </a:rPr>
              <a:t>using</a:t>
            </a:r>
            <a:r>
              <a:rPr lang="ru-RU" altLang="en-US" dirty="0">
                <a:latin typeface="Calibri"/>
                <a:ea typeface="Calibri"/>
                <a:cs typeface="Calibri"/>
              </a:rPr>
              <a:t> </a:t>
            </a:r>
            <a:r>
              <a:rPr lang="ru-RU" altLang="en-US" err="1">
                <a:latin typeface="Calibri"/>
                <a:ea typeface="Calibri"/>
                <a:cs typeface="Calibri"/>
              </a:rPr>
              <a:t>one</a:t>
            </a:r>
            <a:r>
              <a:rPr lang="ru-RU" altLang="en-US" dirty="0">
                <a:latin typeface="Calibri"/>
                <a:ea typeface="Calibri"/>
                <a:cs typeface="Calibri"/>
              </a:rPr>
              <a:t> </a:t>
            </a:r>
            <a:r>
              <a:rPr lang="ru-RU" altLang="en-US" err="1">
                <a:latin typeface="Calibri"/>
                <a:ea typeface="Calibri"/>
                <a:cs typeface="Calibri"/>
              </a:rPr>
              <a:t>of</a:t>
            </a:r>
            <a:r>
              <a:rPr lang="ru-RU" altLang="en-US" dirty="0">
                <a:latin typeface="Calibri"/>
                <a:ea typeface="Calibri"/>
                <a:cs typeface="Calibri"/>
              </a:rPr>
              <a:t> </a:t>
            </a:r>
            <a:r>
              <a:rPr lang="ru-RU" altLang="en-US" err="1">
                <a:latin typeface="Calibri"/>
                <a:ea typeface="Calibri"/>
                <a:cs typeface="Calibri"/>
              </a:rPr>
              <a:t>the</a:t>
            </a:r>
            <a:r>
              <a:rPr lang="ru-RU" altLang="en-US" dirty="0">
                <a:latin typeface="Calibri"/>
                <a:ea typeface="Calibri"/>
                <a:cs typeface="Calibri"/>
              </a:rPr>
              <a:t> </a:t>
            </a:r>
            <a:r>
              <a:rPr lang="ru-RU" altLang="en-US" err="1">
                <a:latin typeface="Calibri"/>
                <a:ea typeface="Calibri"/>
                <a:cs typeface="Calibri"/>
              </a:rPr>
              <a:t>following</a:t>
            </a:r>
            <a:r>
              <a:rPr lang="ru-RU" altLang="en-US" dirty="0">
                <a:latin typeface="Calibri"/>
                <a:ea typeface="Calibri"/>
                <a:cs typeface="Calibri"/>
              </a:rPr>
              <a:t> </a:t>
            </a:r>
            <a:r>
              <a:rPr lang="ru-RU" altLang="en-US" err="1">
                <a:latin typeface="Calibri"/>
                <a:ea typeface="Calibri"/>
                <a:cs typeface="Calibri"/>
              </a:rPr>
              <a:t>commands</a:t>
            </a:r>
            <a:r>
              <a:rPr lang="ru-RU" altLang="en-US" dirty="0">
                <a:latin typeface="Calibri"/>
                <a:ea typeface="Calibri"/>
                <a:cs typeface="Calibri"/>
              </a:rPr>
              <a:t>:</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ltLang="en-US" err="1">
                <a:solidFill>
                  <a:srgbClr val="94006B"/>
                </a:solidFill>
                <a:latin typeface="Calibri"/>
                <a:ea typeface="Calibri"/>
                <a:cs typeface="Calibri"/>
              </a:rPr>
              <a:t>mkfs</a:t>
            </a:r>
            <a:endParaRPr lang="ru-RU" altLang="en-US">
              <a:solidFill>
                <a:srgbClr val="94006B"/>
              </a:solidFill>
              <a:latin typeface="Calibri"/>
              <a:ea typeface="Calibri"/>
              <a:cs typeface="Calibri"/>
            </a:endParaRP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ltLang="en-US" err="1">
                <a:solidFill>
                  <a:srgbClr val="94006B"/>
                </a:solidFill>
                <a:latin typeface="Calibri"/>
                <a:ea typeface="Calibri"/>
                <a:cs typeface="Calibri"/>
              </a:rPr>
              <a:t>mkreiserfs</a:t>
            </a:r>
            <a:endParaRPr lang="ru-RU" altLang="en-US">
              <a:solidFill>
                <a:srgbClr val="94006B"/>
              </a:solidFill>
              <a:latin typeface="Calibri"/>
              <a:ea typeface="Calibri"/>
              <a:cs typeface="Calibri"/>
            </a:endParaRPr>
          </a:p>
          <a:p>
            <a:pPr>
              <a:buFont typeface="Wingdings" panose="05000000000000000000" pitchFamily="2" charset="2"/>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endParaRPr lang="ru-RU" altLang="en-US" dirty="0">
              <a:solidFill>
                <a:srgbClr val="94006B"/>
              </a:solidFill>
              <a:latin typeface="Calibri"/>
              <a:ea typeface="Calibri"/>
              <a:cs typeface="Calibri"/>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1">
            <a:extLst>
              <a:ext uri="{FF2B5EF4-FFF2-40B4-BE49-F238E27FC236}">
                <a16:creationId xmlns:a16="http://schemas.microsoft.com/office/drawing/2014/main" id="{917505BA-6F46-3628-E56D-71C3EB9E2FE6}"/>
              </a:ext>
            </a:extLst>
          </p:cNvPr>
          <p:cNvSpPr>
            <a:spLocks noGrp="1" noChangeArrowheads="1"/>
          </p:cNvSpPr>
          <p:nvPr>
            <p:ph type="title"/>
          </p:nvPr>
        </p:nvSpPr>
        <p:spPr>
          <a:xfrm>
            <a:off x="1485901" y="1098949"/>
            <a:ext cx="6166247" cy="963215"/>
          </a:xfrm>
          <a:ln/>
        </p:spPr>
        <p:txBody>
          <a:bodyPr lIns="0" tIns="0" rIns="0" bIns="0" anchor="ctr"/>
          <a:lstStyle/>
          <a:p>
            <a:pPr algn="ct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altLang="en-US" b="1" dirty="0"/>
              <a:t>COMMANDS</a:t>
            </a:r>
            <a:endParaRPr lang="en-US" b="1" dirty="0"/>
          </a:p>
        </p:txBody>
      </p:sp>
      <p:sp>
        <p:nvSpPr>
          <p:cNvPr id="79874" name="Rectangle 2">
            <a:extLst>
              <a:ext uri="{FF2B5EF4-FFF2-40B4-BE49-F238E27FC236}">
                <a16:creationId xmlns:a16="http://schemas.microsoft.com/office/drawing/2014/main" id="{DC887EF8-42BB-B803-ED3F-45DE488198E4}"/>
              </a:ext>
            </a:extLst>
          </p:cNvPr>
          <p:cNvSpPr>
            <a:spLocks noGrp="1" noChangeArrowheads="1"/>
          </p:cNvSpPr>
          <p:nvPr>
            <p:ph idx="1"/>
          </p:nvPr>
        </p:nvSpPr>
        <p:spPr>
          <a:xfrm>
            <a:off x="158849" y="2149290"/>
            <a:ext cx="8621911" cy="3426619"/>
          </a:xfrm>
          <a:ln/>
        </p:spPr>
        <p:txBody>
          <a:bodyPr vert="horz" lIns="0" tIns="0" rIns="0" bIns="0" rtlCol="0" anchor="t">
            <a:noAutofit/>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ltLang="en-US" sz="1500" dirty="0" err="1">
                <a:latin typeface="Calibri"/>
                <a:ea typeface="Calibri"/>
                <a:cs typeface="Calibri"/>
              </a:rPr>
              <a:t>Mkfs</a:t>
            </a:r>
            <a:r>
              <a:rPr lang="en-US" altLang="en-US" sz="1500" dirty="0">
                <a:latin typeface="Calibri"/>
                <a:ea typeface="Calibri"/>
                <a:cs typeface="Calibri"/>
              </a:rPr>
              <a:t> - This utility is used to make an </a:t>
            </a:r>
            <a:r>
              <a:rPr lang="en-US" altLang="en-US" sz="1500" dirty="0">
                <a:solidFill>
                  <a:srgbClr val="000080"/>
                </a:solidFill>
                <a:latin typeface="Calibri"/>
                <a:ea typeface="Calibri"/>
                <a:cs typeface="Calibri"/>
              </a:rPr>
              <a:t>ext2</a:t>
            </a:r>
            <a:r>
              <a:rPr lang="en-US" altLang="en-US" sz="1500" dirty="0">
                <a:latin typeface="Calibri"/>
                <a:ea typeface="Calibri"/>
                <a:cs typeface="Calibri"/>
              </a:rPr>
              <a:t> or </a:t>
            </a:r>
            <a:r>
              <a:rPr lang="en-US" altLang="en-US" sz="1500" dirty="0">
                <a:solidFill>
                  <a:srgbClr val="000080"/>
                </a:solidFill>
                <a:latin typeface="Calibri"/>
                <a:ea typeface="Calibri"/>
                <a:cs typeface="Calibri"/>
              </a:rPr>
              <a:t>ext3</a:t>
            </a:r>
            <a:r>
              <a:rPr lang="en-US" altLang="en-US" sz="1500" dirty="0">
                <a:latin typeface="Calibri"/>
                <a:ea typeface="Calibri"/>
                <a:cs typeface="Calibri"/>
              </a:rPr>
              <a:t> file system on a partition. You can even use it to create a FAT file system on the partition (which is used by Windows and DOS). You specify which file system you want to use by entering the </a:t>
            </a:r>
            <a:r>
              <a:rPr lang="en-US" altLang="en-US" sz="1500" dirty="0">
                <a:solidFill>
                  <a:srgbClr val="FF0000"/>
                </a:solidFill>
                <a:latin typeface="Calibri"/>
                <a:ea typeface="Calibri"/>
                <a:cs typeface="Calibri"/>
              </a:rPr>
              <a:t>–t</a:t>
            </a:r>
            <a:r>
              <a:rPr lang="en-US" altLang="en-US" sz="1500" dirty="0">
                <a:latin typeface="Calibri"/>
                <a:ea typeface="Calibri"/>
                <a:cs typeface="Calibri"/>
              </a:rPr>
              <a:t> option and the type of file system. For example, if you wanted to create an ext3 file system on the first partition on your third SCSI hard disk drive in your system, you would enter </a:t>
            </a:r>
            <a:r>
              <a:rPr lang="en-US" altLang="en-US" sz="1500" dirty="0" err="1">
                <a:solidFill>
                  <a:srgbClr val="DC2300"/>
                </a:solidFill>
                <a:latin typeface="Calibri"/>
                <a:ea typeface="Calibri"/>
                <a:cs typeface="Calibri"/>
              </a:rPr>
              <a:t>mkfs</a:t>
            </a:r>
            <a:r>
              <a:rPr lang="en-US" altLang="en-US" sz="1500" dirty="0">
                <a:solidFill>
                  <a:srgbClr val="DC2300"/>
                </a:solidFill>
                <a:latin typeface="Calibri"/>
                <a:ea typeface="Calibri"/>
                <a:cs typeface="Calibri"/>
              </a:rPr>
              <a:t> </a:t>
            </a:r>
            <a:r>
              <a:rPr lang="en-US" altLang="en-US" sz="1500" dirty="0">
                <a:solidFill>
                  <a:srgbClr val="0000FF"/>
                </a:solidFill>
                <a:latin typeface="Calibri"/>
                <a:ea typeface="Calibri"/>
                <a:cs typeface="Calibri"/>
              </a:rPr>
              <a:t>–t</a:t>
            </a:r>
            <a:r>
              <a:rPr lang="en-US" altLang="en-US" sz="1500" dirty="0">
                <a:solidFill>
                  <a:srgbClr val="DC2300"/>
                </a:solidFill>
                <a:latin typeface="Calibri"/>
                <a:ea typeface="Calibri"/>
                <a:cs typeface="Calibri"/>
              </a:rPr>
              <a:t> ext3 </a:t>
            </a:r>
            <a:r>
              <a:rPr lang="en-US" altLang="en-US" sz="1500" dirty="0">
                <a:solidFill>
                  <a:srgbClr val="0000FF"/>
                </a:solidFill>
                <a:latin typeface="Calibri"/>
                <a:ea typeface="Calibri"/>
                <a:cs typeface="Calibri"/>
              </a:rPr>
              <a:t>/dev/sdc1</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sz="1500" dirty="0" err="1">
                <a:solidFill>
                  <a:srgbClr val="404040"/>
                </a:solidFill>
                <a:latin typeface="Calibri"/>
                <a:ea typeface="Calibri"/>
                <a:cs typeface="Calibri"/>
              </a:rPr>
              <a:t>Mkreiserfs</a:t>
            </a:r>
            <a:r>
              <a:rPr lang="en-US" sz="1500" dirty="0">
                <a:solidFill>
                  <a:srgbClr val="404040"/>
                </a:solidFill>
                <a:latin typeface="Calibri"/>
                <a:ea typeface="Calibri"/>
                <a:cs typeface="Calibri"/>
              </a:rPr>
              <a:t> - This utility is used to make a Reiser file system on a partition. For example, if you wanted to create a Reiser file system on the first partition on your third SCSI hard drive in your system, you would enter </a:t>
            </a:r>
            <a:endParaRPr lang="en-US" sz="1500">
              <a:solidFill>
                <a:srgbClr val="000000"/>
              </a:solidFill>
              <a:latin typeface="Calibri"/>
              <a:ea typeface="Calibri"/>
              <a:cs typeface="Calibri"/>
            </a:endParaRPr>
          </a:p>
          <a:p>
            <a:pPr marL="0" indent="0">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sz="1500" dirty="0">
                <a:solidFill>
                  <a:srgbClr val="404040"/>
                </a:solidFill>
                <a:latin typeface="Calibri"/>
                <a:ea typeface="Calibri"/>
                <a:cs typeface="Calibri"/>
              </a:rPr>
              <a:t>     </a:t>
            </a:r>
            <a:r>
              <a:rPr lang="en-US" sz="1500" dirty="0" err="1">
                <a:solidFill>
                  <a:srgbClr val="FF0000"/>
                </a:solidFill>
                <a:latin typeface="Calibri"/>
                <a:ea typeface="Calibri"/>
                <a:cs typeface="Calibri"/>
              </a:rPr>
              <a:t>mkreiserfs</a:t>
            </a:r>
            <a:r>
              <a:rPr lang="en-US" sz="1500" dirty="0">
                <a:solidFill>
                  <a:srgbClr val="404040"/>
                </a:solidFill>
                <a:latin typeface="Calibri"/>
                <a:ea typeface="Calibri"/>
                <a:cs typeface="Calibri"/>
              </a:rPr>
              <a:t>  /dev/sdc1</a:t>
            </a:r>
            <a:endParaRPr lang="en-US" sz="1500">
              <a:solidFill>
                <a:srgbClr val="000000"/>
              </a:solidFill>
              <a:latin typeface="Calibri"/>
              <a:ea typeface="Calibri"/>
              <a:cs typeface="Calibri"/>
            </a:endParaRPr>
          </a:p>
          <a:p>
            <a:pPr marL="0" indent="0">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sz="1500" dirty="0">
                <a:solidFill>
                  <a:srgbClr val="404040"/>
                </a:solidFill>
                <a:latin typeface="Calibri"/>
                <a:ea typeface="Calibri"/>
                <a:cs typeface="Calibri"/>
              </a:rPr>
              <a:t>  </a:t>
            </a:r>
            <a:r>
              <a:rPr lang="en-US" sz="1500" dirty="0">
                <a:solidFill>
                  <a:schemeClr val="tx1"/>
                </a:solidFill>
                <a:latin typeface="Calibri"/>
                <a:ea typeface="Calibri"/>
                <a:cs typeface="Calibri"/>
              </a:rPr>
              <a:t>When you do, a screen is displayed and a proposal is presented. Many of these parameters can be customized using </a:t>
            </a:r>
            <a:r>
              <a:rPr lang="en-US" sz="1500" dirty="0" err="1">
                <a:solidFill>
                  <a:schemeClr val="tx1"/>
                </a:solidFill>
                <a:latin typeface="Calibri"/>
                <a:ea typeface="Calibri"/>
                <a:cs typeface="Calibri"/>
              </a:rPr>
              <a:t>mkreiserfs</a:t>
            </a:r>
            <a:r>
              <a:rPr lang="en-US" sz="1500" dirty="0">
                <a:solidFill>
                  <a:schemeClr val="tx1"/>
                </a:solidFill>
                <a:latin typeface="Calibri"/>
                <a:ea typeface="Calibri"/>
                <a:cs typeface="Calibri"/>
              </a:rPr>
              <a:t> options.</a:t>
            </a:r>
          </a:p>
          <a:p>
            <a:pPr>
              <a:lnSpc>
                <a:spcPct val="80000"/>
              </a:lnSpc>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ltLang="en-US" sz="1500" dirty="0">
                <a:solidFill>
                  <a:schemeClr val="tx1"/>
                </a:solidFill>
                <a:latin typeface="Calibri"/>
                <a:ea typeface="Calibri"/>
                <a:cs typeface="Calibri"/>
              </a:rPr>
              <a:t>Mount - To use mount to mount a partition, first switch to your root account using </a:t>
            </a:r>
            <a:r>
              <a:rPr lang="en-US" altLang="en-US" sz="1500" dirty="0" err="1">
                <a:solidFill>
                  <a:schemeClr val="tx1"/>
                </a:solidFill>
                <a:latin typeface="Calibri"/>
                <a:ea typeface="Calibri"/>
                <a:cs typeface="Calibri"/>
              </a:rPr>
              <a:t>su</a:t>
            </a:r>
            <a:r>
              <a:rPr lang="en-US" altLang="en-US" sz="1500" dirty="0">
                <a:solidFill>
                  <a:schemeClr val="tx1"/>
                </a:solidFill>
                <a:latin typeface="Calibri"/>
                <a:ea typeface="Calibri"/>
                <a:cs typeface="Calibri"/>
              </a:rPr>
              <a:t>. Then enter </a:t>
            </a:r>
          </a:p>
          <a:p>
            <a:pPr marL="0" indent="0">
              <a:lnSpc>
                <a:spcPct val="80000"/>
              </a:lnSpc>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sz="1500" dirty="0">
                <a:solidFill>
                  <a:schemeClr val="tx1"/>
                </a:solidFill>
                <a:latin typeface="Calibri"/>
                <a:ea typeface="Calibri"/>
                <a:cs typeface="Calibri"/>
              </a:rPr>
              <a:t>     mount  –t  </a:t>
            </a:r>
            <a:r>
              <a:rPr lang="en-US" sz="1500" dirty="0" err="1">
                <a:solidFill>
                  <a:schemeClr val="tx1"/>
                </a:solidFill>
                <a:latin typeface="Calibri"/>
                <a:ea typeface="Calibri"/>
                <a:cs typeface="Calibri"/>
              </a:rPr>
              <a:t>file_system_type</a:t>
            </a:r>
            <a:r>
              <a:rPr lang="en-US" sz="1500" dirty="0">
                <a:solidFill>
                  <a:schemeClr val="tx1"/>
                </a:solidFill>
                <a:latin typeface="Calibri"/>
                <a:ea typeface="Calibri"/>
                <a:cs typeface="Calibri"/>
              </a:rPr>
              <a:t>  device  </a:t>
            </a:r>
            <a:r>
              <a:rPr lang="en-US" sz="1500" dirty="0" err="1">
                <a:solidFill>
                  <a:schemeClr val="tx1"/>
                </a:solidFill>
                <a:latin typeface="Calibri"/>
                <a:ea typeface="Calibri"/>
                <a:cs typeface="Calibri"/>
              </a:rPr>
              <a:t>mount_point</a:t>
            </a:r>
            <a:r>
              <a:rPr lang="en-US" sz="1500" dirty="0">
                <a:solidFill>
                  <a:schemeClr val="tx1"/>
                </a:solidFill>
                <a:latin typeface="Calibri"/>
                <a:ea typeface="Calibri"/>
                <a:cs typeface="Calibri"/>
              </a:rPr>
              <a:t> </a:t>
            </a:r>
          </a:p>
          <a:p>
            <a:pPr marL="0" indent="0">
              <a:lnSpc>
                <a:spcPct val="80000"/>
              </a:lnSpc>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sz="1500" dirty="0">
                <a:solidFill>
                  <a:schemeClr val="tx1"/>
                </a:solidFill>
                <a:latin typeface="Calibri"/>
                <a:ea typeface="Calibri"/>
                <a:cs typeface="Calibri"/>
              </a:rPr>
              <a:t>at the shell prompt. For example,  mount  –t  </a:t>
            </a:r>
            <a:r>
              <a:rPr lang="en-US" sz="1500" dirty="0" err="1">
                <a:solidFill>
                  <a:schemeClr val="tx1"/>
                </a:solidFill>
                <a:latin typeface="Calibri"/>
                <a:ea typeface="Calibri"/>
                <a:cs typeface="Calibri"/>
              </a:rPr>
              <a:t>reiserfs</a:t>
            </a:r>
            <a:r>
              <a:rPr lang="en-US" sz="1500" dirty="0">
                <a:solidFill>
                  <a:schemeClr val="tx1"/>
                </a:solidFill>
                <a:latin typeface="Calibri"/>
                <a:ea typeface="Calibri"/>
                <a:cs typeface="Calibri"/>
              </a:rPr>
              <a:t>  /dev/sdc1  /</a:t>
            </a:r>
            <a:r>
              <a:rPr lang="en-US" sz="1500" dirty="0" err="1">
                <a:solidFill>
                  <a:schemeClr val="tx1"/>
                </a:solidFill>
                <a:latin typeface="Calibri"/>
                <a:ea typeface="Calibri"/>
                <a:cs typeface="Calibri"/>
              </a:rPr>
              <a:t>mnt</a:t>
            </a:r>
            <a:r>
              <a:rPr lang="en-US" sz="1500" dirty="0">
                <a:solidFill>
                  <a:schemeClr val="tx1"/>
                </a:solidFill>
                <a:latin typeface="Calibri"/>
                <a:ea typeface="Calibri"/>
                <a:cs typeface="Calibri"/>
              </a:rPr>
              <a:t>/</a:t>
            </a:r>
            <a:r>
              <a:rPr lang="en-US" sz="1500" dirty="0" err="1">
                <a:solidFill>
                  <a:schemeClr val="tx1"/>
                </a:solidFill>
                <a:latin typeface="Calibri"/>
                <a:ea typeface="Calibri"/>
                <a:cs typeface="Calibri"/>
              </a:rPr>
              <a:t>extraspace</a:t>
            </a:r>
            <a:r>
              <a:rPr lang="en-US" sz="1500" dirty="0">
                <a:solidFill>
                  <a:schemeClr val="tx1"/>
                </a:solidFill>
                <a:latin typeface="Calibri"/>
                <a:ea typeface="Calibri"/>
                <a:cs typeface="Calibri"/>
              </a:rPr>
              <a:t> </a:t>
            </a:r>
          </a:p>
          <a:p>
            <a:pPr marL="0" indent="0">
              <a:lnSpc>
                <a:spcPct val="80000"/>
              </a:lnSpc>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sz="1500" dirty="0">
                <a:solidFill>
                  <a:schemeClr val="tx1"/>
                </a:solidFill>
                <a:latin typeface="Calibri"/>
                <a:ea typeface="Calibri"/>
                <a:cs typeface="Calibri"/>
              </a:rPr>
              <a:t>If you don’t know what type of file system is used by the partition, you can use the –a option with mount instead of –t. This will cause mount to try to mount the partition using all supported file system types until one is successful.</a:t>
            </a:r>
          </a:p>
          <a:p>
            <a:pPr>
              <a:lnSpc>
                <a:spcPct val="80000"/>
              </a:lnSpc>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endParaRPr lang="en-US" sz="1500" dirty="0">
              <a:solidFill>
                <a:srgbClr val="0000FF"/>
              </a:solidFill>
              <a:latin typeface="Calibri"/>
              <a:ea typeface="Calibri"/>
              <a:cs typeface="Calibri"/>
            </a:endParaRP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endParaRPr lang="en-US" altLang="en-US" sz="1500" dirty="0">
              <a:solidFill>
                <a:srgbClr val="0000FF"/>
              </a:solidFill>
              <a:latin typeface="Calibri"/>
              <a:ea typeface="Calibri"/>
              <a:cs typeface="Calibri"/>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1">
            <a:extLst>
              <a:ext uri="{FF2B5EF4-FFF2-40B4-BE49-F238E27FC236}">
                <a16:creationId xmlns:a16="http://schemas.microsoft.com/office/drawing/2014/main" id="{C752D7C9-346F-7B04-0A7F-73B3069561F8}"/>
              </a:ext>
            </a:extLst>
          </p:cNvPr>
          <p:cNvSpPr>
            <a:spLocks noGrp="1" noChangeArrowheads="1"/>
          </p:cNvSpPr>
          <p:nvPr>
            <p:ph type="title"/>
          </p:nvPr>
        </p:nvSpPr>
        <p:spPr>
          <a:xfrm>
            <a:off x="1272699" y="955565"/>
            <a:ext cx="6165056" cy="963215"/>
          </a:xfrm>
          <a:ln/>
        </p:spPr>
        <p:txBody>
          <a:bodyPr lIns="0" tIns="0" rIns="0" bIns="0" anchor="ctr"/>
          <a:lstStyle/>
          <a:p>
            <a:pPr algn="ct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altLang="en-US" b="1" dirty="0"/>
              <a:t>COMMANDS</a:t>
            </a:r>
            <a:endParaRPr lang="en-US" b="1" dirty="0"/>
          </a:p>
        </p:txBody>
      </p:sp>
      <p:sp>
        <p:nvSpPr>
          <p:cNvPr id="84994" name="Rectangle 2">
            <a:extLst>
              <a:ext uri="{FF2B5EF4-FFF2-40B4-BE49-F238E27FC236}">
                <a16:creationId xmlns:a16="http://schemas.microsoft.com/office/drawing/2014/main" id="{519E13E0-E5B7-2D19-A0BC-7AA57DFAF84C}"/>
              </a:ext>
            </a:extLst>
          </p:cNvPr>
          <p:cNvSpPr>
            <a:spLocks noGrp="1" noChangeArrowheads="1"/>
          </p:cNvSpPr>
          <p:nvPr>
            <p:ph type="subTitle" idx="4294967295"/>
          </p:nvPr>
        </p:nvSpPr>
        <p:spPr>
          <a:xfrm>
            <a:off x="469803" y="2381068"/>
            <a:ext cx="8540353" cy="3836409"/>
          </a:xfrm>
          <a:ln/>
        </p:spPr>
        <p:txBody>
          <a:bodyPr vert="horz" lIns="0" tIns="0" rIns="0" bIns="0" rtlCol="0" anchor="ctr">
            <a:noAutofit/>
          </a:bodyPr>
          <a:lstStyle/>
          <a:p>
            <a:pPr>
              <a:buFont typeface="Wingdings 3"/>
              <a:buChar cha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sz="1500" dirty="0">
                <a:latin typeface="Calibri"/>
                <a:ea typeface="Calibri"/>
                <a:cs typeface="Calibri"/>
              </a:rPr>
              <a:t>Tar - The tar utility has been around for a very long time and is a very commonly used Linux backup tool. The acronym “tar” stands for tape archive. The tar utility takes a list of specified files and copies them into a single archive file </a:t>
            </a:r>
            <a:r>
              <a:rPr lang="en-US" sz="1500" dirty="0">
                <a:solidFill>
                  <a:srgbClr val="FF0000"/>
                </a:solidFill>
                <a:latin typeface="Calibri"/>
                <a:ea typeface="Calibri"/>
                <a:cs typeface="Calibri"/>
              </a:rPr>
              <a:t>(.tar)</a:t>
            </a:r>
            <a:r>
              <a:rPr lang="en-US" sz="1500" dirty="0">
                <a:latin typeface="Calibri"/>
                <a:ea typeface="Calibri"/>
                <a:cs typeface="Calibri"/>
              </a:rPr>
              <a:t>. The </a:t>
            </a:r>
            <a:r>
              <a:rPr lang="en-US" sz="1500" dirty="0">
                <a:solidFill>
                  <a:srgbClr val="FF0000"/>
                </a:solidFill>
                <a:latin typeface="Calibri"/>
                <a:ea typeface="Calibri"/>
                <a:cs typeface="Calibri"/>
              </a:rPr>
              <a:t>.tar</a:t>
            </a:r>
            <a:r>
              <a:rPr lang="en-US" sz="1500" dirty="0">
                <a:latin typeface="Calibri"/>
                <a:ea typeface="Calibri"/>
                <a:cs typeface="Calibri"/>
              </a:rPr>
              <a:t> file can then be compressed with the </a:t>
            </a:r>
            <a:r>
              <a:rPr lang="en-US" sz="1500" dirty="0" err="1">
                <a:latin typeface="Calibri"/>
                <a:ea typeface="Calibri"/>
                <a:cs typeface="Calibri"/>
              </a:rPr>
              <a:t>gzip</a:t>
            </a:r>
            <a:r>
              <a:rPr lang="en-US" sz="1500" dirty="0">
                <a:latin typeface="Calibri"/>
                <a:ea typeface="Calibri"/>
                <a:cs typeface="Calibri"/>
              </a:rPr>
              <a:t> utility on your Linux system, resulting in a file with a </a:t>
            </a:r>
            <a:r>
              <a:rPr lang="en-US" sz="1500" dirty="0">
                <a:solidFill>
                  <a:srgbClr val="94006B"/>
                </a:solidFill>
                <a:latin typeface="Calibri"/>
                <a:ea typeface="Calibri"/>
                <a:cs typeface="Calibri"/>
              </a:rPr>
              <a:t>.tar.gz</a:t>
            </a:r>
            <a:r>
              <a:rPr lang="en-US" sz="1500" dirty="0">
                <a:latin typeface="Calibri"/>
                <a:ea typeface="Calibri"/>
                <a:cs typeface="Calibri"/>
              </a:rPr>
              <a:t> extension.</a:t>
            </a:r>
            <a:endParaRPr lang="en-US" sz="1500">
              <a:solidFill>
                <a:srgbClr val="000000"/>
              </a:solidFill>
              <a:latin typeface="Calibri"/>
              <a:ea typeface="Calibri"/>
              <a:cs typeface="Calibri"/>
            </a:endParaRPr>
          </a:p>
          <a:p>
            <a:pPr marL="0" indent="0">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sz="1500" dirty="0">
                <a:latin typeface="Calibri"/>
                <a:ea typeface="Calibri"/>
                <a:cs typeface="Calibri"/>
              </a:rPr>
              <a:t>Syntax: </a:t>
            </a:r>
            <a:r>
              <a:rPr lang="en-US" sz="1500" dirty="0">
                <a:solidFill>
                  <a:srgbClr val="008000"/>
                </a:solidFill>
                <a:latin typeface="Calibri"/>
                <a:ea typeface="Calibri"/>
                <a:cs typeface="Calibri"/>
              </a:rPr>
              <a:t>tar</a:t>
            </a:r>
            <a:r>
              <a:rPr lang="en-US" sz="1500" dirty="0">
                <a:latin typeface="Calibri"/>
                <a:ea typeface="Calibri"/>
                <a:cs typeface="Calibri"/>
              </a:rPr>
              <a:t>  –</a:t>
            </a:r>
            <a:r>
              <a:rPr lang="en-US" sz="1500" dirty="0" err="1">
                <a:latin typeface="Calibri"/>
                <a:ea typeface="Calibri"/>
                <a:cs typeface="Calibri"/>
              </a:rPr>
              <a:t>cvf</a:t>
            </a:r>
            <a:r>
              <a:rPr lang="en-US" sz="1500" dirty="0">
                <a:latin typeface="Calibri"/>
                <a:ea typeface="Calibri"/>
                <a:cs typeface="Calibri"/>
              </a:rPr>
              <a:t>  </a:t>
            </a:r>
            <a:r>
              <a:rPr lang="en-US" sz="1500" dirty="0">
                <a:solidFill>
                  <a:srgbClr val="B84700"/>
                </a:solidFill>
                <a:latin typeface="Calibri"/>
                <a:ea typeface="Calibri"/>
                <a:cs typeface="Calibri"/>
              </a:rPr>
              <a:t>filename directory</a:t>
            </a:r>
            <a:endParaRPr lang="en-US" sz="1500">
              <a:solidFill>
                <a:srgbClr val="000000"/>
              </a:solidFill>
              <a:latin typeface="Calibri"/>
              <a:ea typeface="Calibri"/>
              <a:cs typeface="Calibri"/>
            </a:endParaRPr>
          </a:p>
          <a:p>
            <a:pPr marL="0" indent="0">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sz="1500" dirty="0">
                <a:latin typeface="Calibri"/>
                <a:ea typeface="Calibri"/>
                <a:cs typeface="Calibri"/>
              </a:rPr>
              <a:t>The </a:t>
            </a:r>
            <a:r>
              <a:rPr lang="en-US" sz="1500" dirty="0">
                <a:solidFill>
                  <a:srgbClr val="800000"/>
                </a:solidFill>
                <a:latin typeface="Calibri"/>
                <a:ea typeface="Calibri"/>
                <a:cs typeface="Calibri"/>
              </a:rPr>
              <a:t>–c</a:t>
            </a:r>
            <a:r>
              <a:rPr lang="en-US" sz="1500" dirty="0">
                <a:latin typeface="Calibri"/>
                <a:ea typeface="Calibri"/>
                <a:cs typeface="Calibri"/>
              </a:rPr>
              <a:t> option tells tar to create a new archive.</a:t>
            </a:r>
            <a:endParaRPr lang="en-US" sz="1500">
              <a:solidFill>
                <a:srgbClr val="000000"/>
              </a:solidFill>
              <a:latin typeface="Calibri"/>
              <a:ea typeface="Calibri"/>
              <a:cs typeface="Calibri"/>
            </a:endParaRPr>
          </a:p>
          <a:p>
            <a:pPr marL="0" indent="0">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sz="1500" dirty="0">
                <a:latin typeface="Calibri"/>
                <a:ea typeface="Calibri"/>
                <a:cs typeface="Calibri"/>
              </a:rPr>
              <a:t>The </a:t>
            </a:r>
            <a:r>
              <a:rPr lang="en-US" sz="1500" dirty="0">
                <a:solidFill>
                  <a:srgbClr val="800000"/>
                </a:solidFill>
                <a:latin typeface="Calibri"/>
                <a:ea typeface="Calibri"/>
                <a:cs typeface="Calibri"/>
              </a:rPr>
              <a:t>–v</a:t>
            </a:r>
            <a:r>
              <a:rPr lang="en-US" sz="1500" dirty="0">
                <a:latin typeface="Calibri"/>
                <a:ea typeface="Calibri"/>
                <a:cs typeface="Calibri"/>
              </a:rPr>
              <a:t> option tells tar to work in verbose mode, displaying each file being backed up on screen. </a:t>
            </a:r>
            <a:endParaRPr lang="en-US" sz="1500">
              <a:solidFill>
                <a:srgbClr val="000000"/>
              </a:solidFill>
              <a:latin typeface="Calibri"/>
              <a:ea typeface="Calibri"/>
              <a:cs typeface="Calibri"/>
            </a:endParaRPr>
          </a:p>
          <a:p>
            <a:pPr marL="0" indent="0">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sz="1500" dirty="0">
                <a:latin typeface="Calibri"/>
                <a:ea typeface="Calibri"/>
                <a:cs typeface="Calibri"/>
              </a:rPr>
              <a:t>The </a:t>
            </a:r>
            <a:r>
              <a:rPr lang="en-US" sz="1500" dirty="0">
                <a:solidFill>
                  <a:srgbClr val="800000"/>
                </a:solidFill>
                <a:latin typeface="Calibri"/>
                <a:ea typeface="Calibri"/>
                <a:cs typeface="Calibri"/>
              </a:rPr>
              <a:t>–f</a:t>
            </a:r>
            <a:r>
              <a:rPr lang="en-US" sz="1500" dirty="0">
                <a:latin typeface="Calibri"/>
                <a:ea typeface="Calibri"/>
                <a:cs typeface="Calibri"/>
              </a:rPr>
              <a:t> option specifies the name of the tar archive to be created.</a:t>
            </a:r>
            <a:endParaRPr lang="en-US" sz="1500" dirty="0">
              <a:solidFill>
                <a:srgbClr val="404040"/>
              </a:solidFill>
              <a:latin typeface="Calibri"/>
              <a:ea typeface="Calibri"/>
              <a:cs typeface="Calibri"/>
            </a:endParaRPr>
          </a:p>
          <a:p>
            <a:pPr marL="0" indent="0">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sz="1500" dirty="0">
                <a:latin typeface="Calibri"/>
                <a:ea typeface="Calibri"/>
                <a:cs typeface="Calibri"/>
              </a:rPr>
              <a:t>To restore a tar archive, simply enter </a:t>
            </a:r>
            <a:r>
              <a:rPr lang="en-US" sz="1500" dirty="0">
                <a:solidFill>
                  <a:srgbClr val="800000"/>
                </a:solidFill>
                <a:latin typeface="Calibri"/>
                <a:ea typeface="Calibri"/>
                <a:cs typeface="Calibri"/>
              </a:rPr>
              <a:t> tar</a:t>
            </a:r>
            <a:r>
              <a:rPr lang="en-US" sz="1500" dirty="0">
                <a:latin typeface="Calibri"/>
                <a:ea typeface="Calibri"/>
                <a:cs typeface="Calibri"/>
              </a:rPr>
              <a:t>  –</a:t>
            </a:r>
            <a:r>
              <a:rPr lang="en-US" sz="1500" dirty="0" err="1">
                <a:latin typeface="Calibri"/>
                <a:ea typeface="Calibri"/>
                <a:cs typeface="Calibri"/>
              </a:rPr>
              <a:t>xvf</a:t>
            </a:r>
            <a:r>
              <a:rPr lang="en-US" sz="1500" dirty="0">
                <a:latin typeface="Calibri"/>
                <a:ea typeface="Calibri"/>
                <a:cs typeface="Calibri"/>
              </a:rPr>
              <a:t>  </a:t>
            </a:r>
            <a:r>
              <a:rPr lang="en-US" sz="1500" dirty="0">
                <a:solidFill>
                  <a:srgbClr val="800080"/>
                </a:solidFill>
                <a:latin typeface="Calibri"/>
                <a:ea typeface="Calibri"/>
                <a:cs typeface="Calibri"/>
              </a:rPr>
              <a:t>filename    ex:  </a:t>
            </a:r>
            <a:r>
              <a:rPr lang="en-US" sz="1500" dirty="0">
                <a:solidFill>
                  <a:srgbClr val="7E0021"/>
                </a:solidFill>
                <a:latin typeface="Calibri"/>
                <a:ea typeface="Calibri"/>
                <a:cs typeface="Calibri"/>
              </a:rPr>
              <a:t>tar </a:t>
            </a:r>
            <a:r>
              <a:rPr lang="en-US" sz="1500" dirty="0">
                <a:solidFill>
                  <a:srgbClr val="FF3333"/>
                </a:solidFill>
                <a:latin typeface="Calibri"/>
                <a:ea typeface="Calibri"/>
                <a:cs typeface="Calibri"/>
              </a:rPr>
              <a:t>–</a:t>
            </a:r>
            <a:r>
              <a:rPr lang="en-US" sz="1500" dirty="0" err="1">
                <a:solidFill>
                  <a:srgbClr val="FF3333"/>
                </a:solidFill>
                <a:latin typeface="Calibri"/>
                <a:ea typeface="Calibri"/>
                <a:cs typeface="Calibri"/>
              </a:rPr>
              <a:t>xvf</a:t>
            </a:r>
            <a:r>
              <a:rPr lang="en-US" sz="1500" dirty="0">
                <a:solidFill>
                  <a:srgbClr val="800080"/>
                </a:solidFill>
                <a:latin typeface="Calibri"/>
                <a:ea typeface="Calibri"/>
                <a:cs typeface="Calibri"/>
              </a:rPr>
              <a:t> </a:t>
            </a:r>
            <a:r>
              <a:rPr lang="en-US" sz="1500" dirty="0">
                <a:solidFill>
                  <a:srgbClr val="000080"/>
                </a:solidFill>
                <a:latin typeface="Calibri"/>
                <a:ea typeface="Calibri"/>
                <a:cs typeface="Calibri"/>
              </a:rPr>
              <a:t>/media/</a:t>
            </a:r>
            <a:r>
              <a:rPr lang="en-US" sz="1500" dirty="0" err="1">
                <a:solidFill>
                  <a:srgbClr val="000080"/>
                </a:solidFill>
                <a:latin typeface="Calibri"/>
                <a:ea typeface="Calibri"/>
                <a:cs typeface="Calibri"/>
              </a:rPr>
              <a:t>usb</a:t>
            </a:r>
            <a:r>
              <a:rPr lang="en-US" sz="1500" dirty="0">
                <a:solidFill>
                  <a:srgbClr val="000080"/>
                </a:solidFill>
                <a:latin typeface="Calibri"/>
                <a:ea typeface="Calibri"/>
                <a:cs typeface="Calibri"/>
              </a:rPr>
              <a:t>/backup.tar. </a:t>
            </a:r>
            <a:r>
              <a:rPr lang="en-US" sz="1500" dirty="0">
                <a:solidFill>
                  <a:srgbClr val="404040"/>
                </a:solidFill>
                <a:latin typeface="Calibri"/>
                <a:ea typeface="Calibri"/>
                <a:cs typeface="Calibri"/>
              </a:rPr>
              <a:t>If</a:t>
            </a:r>
            <a:r>
              <a:rPr lang="en-US" sz="1500" dirty="0">
                <a:latin typeface="Calibri"/>
                <a:ea typeface="Calibri"/>
                <a:cs typeface="Calibri"/>
              </a:rPr>
              <a:t> the archive has been zipped, you can also use the </a:t>
            </a:r>
            <a:r>
              <a:rPr lang="en-US" sz="1500" dirty="0">
                <a:solidFill>
                  <a:srgbClr val="800000"/>
                </a:solidFill>
                <a:latin typeface="Calibri"/>
                <a:ea typeface="Calibri"/>
                <a:cs typeface="Calibri"/>
              </a:rPr>
              <a:t>–z </a:t>
            </a:r>
            <a:r>
              <a:rPr lang="en-US" sz="1500" dirty="0">
                <a:latin typeface="Calibri"/>
                <a:ea typeface="Calibri"/>
                <a:cs typeface="Calibri"/>
              </a:rPr>
              <a:t>option to unzip the archive before extracting it</a:t>
            </a:r>
            <a:endParaRPr lang="en-US" sz="1500">
              <a:solidFill>
                <a:srgbClr val="000000"/>
              </a:solidFill>
              <a:latin typeface="Calibri"/>
              <a:ea typeface="Calibri"/>
              <a:cs typeface="Calibri"/>
            </a:endParaRPr>
          </a:p>
          <a:p>
            <a:pPr marL="0" indent="0">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sz="1500" dirty="0">
                <a:latin typeface="Calibri"/>
                <a:ea typeface="Calibri"/>
                <a:cs typeface="Calibri"/>
              </a:rPr>
              <a:t>   Ex:  </a:t>
            </a:r>
            <a:r>
              <a:rPr lang="en-US" sz="1500" dirty="0">
                <a:solidFill>
                  <a:srgbClr val="94006B"/>
                </a:solidFill>
                <a:latin typeface="Calibri"/>
                <a:ea typeface="Calibri"/>
                <a:cs typeface="Calibri"/>
              </a:rPr>
              <a:t>tar</a:t>
            </a:r>
            <a:r>
              <a:rPr lang="en-US" sz="1500" dirty="0">
                <a:latin typeface="Calibri"/>
                <a:ea typeface="Calibri"/>
                <a:cs typeface="Calibri"/>
              </a:rPr>
              <a:t> –</a:t>
            </a:r>
            <a:r>
              <a:rPr lang="en-US" sz="1500" dirty="0" err="1">
                <a:latin typeface="Calibri"/>
                <a:ea typeface="Calibri"/>
                <a:cs typeface="Calibri"/>
              </a:rPr>
              <a:t>cvf</a:t>
            </a:r>
            <a:r>
              <a:rPr lang="en-US" sz="1500" dirty="0">
                <a:latin typeface="Calibri"/>
                <a:ea typeface="Calibri"/>
                <a:cs typeface="Calibri"/>
              </a:rPr>
              <a:t> </a:t>
            </a:r>
            <a:r>
              <a:rPr lang="en-US" sz="1500" dirty="0">
                <a:solidFill>
                  <a:srgbClr val="FF0000"/>
                </a:solidFill>
                <a:latin typeface="Calibri"/>
                <a:ea typeface="Calibri"/>
                <a:cs typeface="Calibri"/>
              </a:rPr>
              <a:t>/media/</a:t>
            </a:r>
            <a:r>
              <a:rPr lang="en-US" sz="1500" dirty="0" err="1">
                <a:solidFill>
                  <a:srgbClr val="FF0000"/>
                </a:solidFill>
                <a:latin typeface="Calibri"/>
                <a:ea typeface="Calibri"/>
                <a:cs typeface="Calibri"/>
              </a:rPr>
              <a:t>usb</a:t>
            </a:r>
            <a:r>
              <a:rPr lang="en-US" sz="1500" dirty="0">
                <a:solidFill>
                  <a:srgbClr val="FF0000"/>
                </a:solidFill>
                <a:latin typeface="Calibri"/>
                <a:ea typeface="Calibri"/>
                <a:cs typeface="Calibri"/>
              </a:rPr>
              <a:t>/backup.tar</a:t>
            </a:r>
            <a:r>
              <a:rPr lang="en-US" sz="1500" dirty="0">
                <a:latin typeface="Calibri"/>
                <a:ea typeface="Calibri"/>
                <a:cs typeface="Calibri"/>
              </a:rPr>
              <a:t>  </a:t>
            </a:r>
            <a:r>
              <a:rPr lang="en-US" sz="1500" dirty="0">
                <a:solidFill>
                  <a:srgbClr val="0000FF"/>
                </a:solidFill>
                <a:latin typeface="Calibri"/>
                <a:ea typeface="Calibri"/>
                <a:cs typeface="Calibri"/>
              </a:rPr>
              <a:t>/home</a:t>
            </a:r>
            <a:endParaRPr lang="en-US" sz="1500">
              <a:solidFill>
                <a:srgbClr val="000000"/>
              </a:solidFill>
              <a:latin typeface="Calibri"/>
              <a:ea typeface="Calibri"/>
              <a:cs typeface="Calibri"/>
            </a:endParaRPr>
          </a:p>
          <a:p>
            <a:pPr>
              <a:spcBef>
                <a:spcPts val="525"/>
              </a:spcBef>
              <a:buFont typeface="Wingdings 3"/>
              <a:buChar cha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endParaRPr lang="en-US" sz="1500" dirty="0">
              <a:solidFill>
                <a:srgbClr val="404040"/>
              </a:solidFill>
              <a:latin typeface="Calibri"/>
              <a:ea typeface="Calibri"/>
              <a:cs typeface="Calibri"/>
            </a:endParaRPr>
          </a:p>
          <a:p>
            <a:pPr marL="0" indent="0">
              <a:spcBef>
                <a:spcPts val="525"/>
              </a:spcBef>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endParaRPr lang="en-US" altLang="en-US" sz="1500" dirty="0">
              <a:latin typeface="Calibri"/>
              <a:ea typeface="Calibri"/>
              <a:cs typeface="Calibri"/>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1">
            <a:extLst>
              <a:ext uri="{FF2B5EF4-FFF2-40B4-BE49-F238E27FC236}">
                <a16:creationId xmlns:a16="http://schemas.microsoft.com/office/drawing/2014/main" id="{1171369F-7A5D-62C8-052E-C3722EB6B360}"/>
              </a:ext>
            </a:extLst>
          </p:cNvPr>
          <p:cNvSpPr>
            <a:spLocks noGrp="1" noChangeArrowheads="1"/>
          </p:cNvSpPr>
          <p:nvPr>
            <p:ph type="title"/>
          </p:nvPr>
        </p:nvSpPr>
        <p:spPr>
          <a:xfrm>
            <a:off x="1355611" y="1073825"/>
            <a:ext cx="6165056" cy="963215"/>
          </a:xfrm>
          <a:ln/>
        </p:spPr>
        <p:txBody>
          <a:bodyPr lIns="0" tIns="0" rIns="0" bIns="0" anchor="ctr"/>
          <a:lstStyle/>
          <a:p>
            <a:pPr algn="ct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altLang="en-US" b="1" dirty="0"/>
              <a:t>COMMANDS</a:t>
            </a:r>
            <a:endParaRPr lang="en-US" b="1" dirty="0"/>
          </a:p>
        </p:txBody>
      </p:sp>
      <p:sp>
        <p:nvSpPr>
          <p:cNvPr id="104450" name="Rectangle 2">
            <a:extLst>
              <a:ext uri="{FF2B5EF4-FFF2-40B4-BE49-F238E27FC236}">
                <a16:creationId xmlns:a16="http://schemas.microsoft.com/office/drawing/2014/main" id="{D69E2E7A-563A-68FA-3BDC-D8C43914764C}"/>
              </a:ext>
            </a:extLst>
          </p:cNvPr>
          <p:cNvSpPr>
            <a:spLocks noGrp="1" noChangeArrowheads="1"/>
          </p:cNvSpPr>
          <p:nvPr>
            <p:ph idx="1"/>
          </p:nvPr>
        </p:nvSpPr>
        <p:spPr>
          <a:xfrm>
            <a:off x="560130" y="2208511"/>
            <a:ext cx="7763470" cy="3355777"/>
          </a:xfrm>
          <a:ln/>
        </p:spPr>
        <p:txBody>
          <a:bodyPr vert="horz" lIns="0" tIns="0" rIns="0" bIns="0" rtlCol="0" anchor="t">
            <a:normAutofit/>
          </a:bodyPr>
          <a:lstStyle/>
          <a:p>
            <a:pPr>
              <a:spcBef>
                <a:spcPts val="525"/>
              </a:spcBef>
              <a:buFont typeface="'Wingdings 3',Sans-Serif" charset="2"/>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err="1">
                <a:latin typeface="Calibri"/>
                <a:ea typeface="Calibri"/>
                <a:cs typeface="Calibri"/>
              </a:rPr>
              <a:t>Umount</a:t>
            </a:r>
            <a:r>
              <a:rPr lang="en-US" dirty="0">
                <a:latin typeface="Calibri"/>
                <a:ea typeface="Calibri"/>
                <a:cs typeface="Calibri"/>
              </a:rPr>
              <a:t> - If, for some reason, you wanted to unmount a partition, you can use the </a:t>
            </a:r>
            <a:r>
              <a:rPr lang="en-US" err="1">
                <a:solidFill>
                  <a:srgbClr val="FF0000"/>
                </a:solidFill>
                <a:latin typeface="Calibri"/>
                <a:ea typeface="Calibri"/>
                <a:cs typeface="Calibri"/>
              </a:rPr>
              <a:t>umount</a:t>
            </a:r>
            <a:r>
              <a:rPr lang="en-US" dirty="0">
                <a:latin typeface="Calibri"/>
                <a:ea typeface="Calibri"/>
                <a:cs typeface="Calibri"/>
              </a:rPr>
              <a:t> command. To </a:t>
            </a:r>
            <a:r>
              <a:rPr lang="en-US" err="1">
                <a:latin typeface="Calibri"/>
                <a:ea typeface="Calibri"/>
                <a:cs typeface="Calibri"/>
              </a:rPr>
              <a:t>umount</a:t>
            </a:r>
            <a:r>
              <a:rPr lang="en-US" dirty="0">
                <a:latin typeface="Calibri"/>
                <a:ea typeface="Calibri"/>
                <a:cs typeface="Calibri"/>
              </a:rPr>
              <a:t> a partition, simply enter </a:t>
            </a:r>
            <a:r>
              <a:rPr lang="en-US" err="1">
                <a:latin typeface="Calibri"/>
                <a:ea typeface="Calibri"/>
                <a:cs typeface="Calibri"/>
              </a:rPr>
              <a:t>umount</a:t>
            </a:r>
            <a:r>
              <a:rPr lang="en-US">
                <a:latin typeface="Calibri"/>
                <a:ea typeface="Calibri"/>
                <a:cs typeface="Calibri"/>
              </a:rPr>
              <a:t> followed by the device or the mount directory for the partition. For example,</a:t>
            </a:r>
            <a:endParaRPr lang="en-US">
              <a:solidFill>
                <a:srgbClr val="404040"/>
              </a:solidFill>
              <a:latin typeface="Calibri"/>
              <a:ea typeface="Calibri"/>
              <a:cs typeface="Calibri"/>
            </a:endParaRPr>
          </a:p>
          <a:p>
            <a:pPr marL="0" indent="0">
              <a:spcBef>
                <a:spcPts val="525"/>
              </a:spcBef>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dirty="0">
                <a:solidFill>
                  <a:srgbClr val="800000"/>
                </a:solidFill>
                <a:latin typeface="Calibri"/>
                <a:ea typeface="Calibri"/>
                <a:cs typeface="Calibri"/>
              </a:rPr>
              <a:t> </a:t>
            </a:r>
            <a:r>
              <a:rPr lang="en-US" err="1">
                <a:solidFill>
                  <a:srgbClr val="800000"/>
                </a:solidFill>
                <a:latin typeface="Calibri"/>
                <a:ea typeface="Calibri"/>
                <a:cs typeface="Calibri"/>
              </a:rPr>
              <a:t>umount</a:t>
            </a:r>
            <a:r>
              <a:rPr lang="en-US" dirty="0">
                <a:latin typeface="Calibri"/>
                <a:ea typeface="Calibri"/>
                <a:cs typeface="Calibri"/>
              </a:rPr>
              <a:t>   /dev/sdc1     or</a:t>
            </a:r>
            <a:r>
              <a:rPr lang="en-US" dirty="0">
                <a:solidFill>
                  <a:srgbClr val="94006B"/>
                </a:solidFill>
                <a:latin typeface="Calibri"/>
                <a:ea typeface="Calibri"/>
                <a:cs typeface="Calibri"/>
              </a:rPr>
              <a:t> </a:t>
            </a:r>
            <a:r>
              <a:rPr lang="en-US" err="1">
                <a:solidFill>
                  <a:srgbClr val="94006B"/>
                </a:solidFill>
                <a:latin typeface="Calibri"/>
                <a:ea typeface="Calibri"/>
                <a:cs typeface="Calibri"/>
              </a:rPr>
              <a:t>umount</a:t>
            </a:r>
            <a:r>
              <a:rPr lang="en-US" dirty="0">
                <a:latin typeface="Calibri"/>
                <a:ea typeface="Calibri"/>
                <a:cs typeface="Calibri"/>
              </a:rPr>
              <a:t>  /</a:t>
            </a:r>
            <a:r>
              <a:rPr lang="en-US" err="1">
                <a:latin typeface="Calibri"/>
                <a:ea typeface="Calibri"/>
                <a:cs typeface="Calibri"/>
              </a:rPr>
              <a:t>mnt</a:t>
            </a:r>
            <a:r>
              <a:rPr lang="en-US" dirty="0">
                <a:latin typeface="Calibri"/>
                <a:ea typeface="Calibri"/>
                <a:cs typeface="Calibri"/>
              </a:rPr>
              <a:t>/</a:t>
            </a:r>
            <a:r>
              <a:rPr lang="en-US" err="1">
                <a:latin typeface="Calibri"/>
                <a:ea typeface="Calibri"/>
                <a:cs typeface="Calibri"/>
              </a:rPr>
              <a:t>extraspace</a:t>
            </a:r>
            <a:r>
              <a:rPr lang="en-US" dirty="0">
                <a:latin typeface="Calibri"/>
                <a:ea typeface="Calibri"/>
                <a:cs typeface="Calibri"/>
              </a:rPr>
              <a:t>.</a:t>
            </a:r>
            <a:endParaRPr lang="en-US">
              <a:latin typeface="Calibri"/>
              <a:ea typeface="Calibri"/>
              <a:cs typeface="Calibri"/>
            </a:endParaRPr>
          </a:p>
          <a:p>
            <a:pPr marL="0" indent="0">
              <a:spcBef>
                <a:spcPts val="525"/>
              </a:spcBef>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endParaRPr lang="en-US" dirty="0">
              <a:latin typeface="Calibri"/>
              <a:ea typeface="Calibri"/>
              <a:cs typeface="Calibri"/>
            </a:endParaRP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ltLang="en-US">
                <a:latin typeface="Calibri"/>
                <a:ea typeface="Calibri"/>
                <a:cs typeface="Calibri"/>
              </a:rPr>
              <a:t>Using </a:t>
            </a:r>
            <a:r>
              <a:rPr lang="en-US" altLang="en-US" err="1">
                <a:latin typeface="Calibri"/>
                <a:ea typeface="Calibri"/>
                <a:cs typeface="Calibri"/>
              </a:rPr>
              <a:t>cpio</a:t>
            </a:r>
            <a:r>
              <a:rPr lang="en-US" altLang="en-US">
                <a:latin typeface="Calibri"/>
                <a:ea typeface="Calibri"/>
                <a:cs typeface="Calibri"/>
              </a:rPr>
              <a:t> - </a:t>
            </a:r>
            <a:endParaRPr lang="en-US">
              <a:latin typeface="Calibri"/>
              <a:ea typeface="Calibri"/>
              <a:cs typeface="Calibri"/>
            </a:endParaRPr>
          </a:p>
          <a:p>
            <a:pPr marL="0" indent="0">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ltLang="en-US" dirty="0">
                <a:latin typeface="Calibri"/>
                <a:ea typeface="Calibri"/>
                <a:cs typeface="Calibri"/>
              </a:rPr>
              <a:t>The </a:t>
            </a:r>
            <a:r>
              <a:rPr lang="en-US" altLang="en-US" err="1">
                <a:latin typeface="Calibri"/>
                <a:ea typeface="Calibri"/>
                <a:cs typeface="Calibri"/>
              </a:rPr>
              <a:t>cpio</a:t>
            </a:r>
            <a:r>
              <a:rPr lang="en-US" altLang="en-US" dirty="0">
                <a:latin typeface="Calibri"/>
                <a:ea typeface="Calibri"/>
                <a:cs typeface="Calibri"/>
              </a:rPr>
              <a:t> utility can also be used to make archive files just like tar. A key </a:t>
            </a:r>
            <a:r>
              <a:rPr lang="en-US" altLang="en-US" dirty="0">
                <a:solidFill>
                  <a:srgbClr val="800000"/>
                </a:solidFill>
                <a:latin typeface="Calibri"/>
                <a:ea typeface="Calibri"/>
                <a:cs typeface="Calibri"/>
              </a:rPr>
              <a:t>difference</a:t>
            </a:r>
            <a:r>
              <a:rPr lang="en-US" altLang="en-US" dirty="0">
                <a:latin typeface="Calibri"/>
                <a:ea typeface="Calibri"/>
                <a:cs typeface="Calibri"/>
              </a:rPr>
              <a:t> between tar and </a:t>
            </a:r>
            <a:r>
              <a:rPr lang="en-US" altLang="en-US" err="1">
                <a:latin typeface="Calibri"/>
                <a:ea typeface="Calibri"/>
                <a:cs typeface="Calibri"/>
              </a:rPr>
              <a:t>cpio</a:t>
            </a:r>
            <a:r>
              <a:rPr lang="en-US" altLang="en-US" dirty="0">
                <a:latin typeface="Calibri"/>
                <a:ea typeface="Calibri"/>
                <a:cs typeface="Calibri"/>
              </a:rPr>
              <a:t> is the fact that you must provide </a:t>
            </a:r>
            <a:r>
              <a:rPr lang="en-US" altLang="en-US" err="1">
                <a:latin typeface="Calibri"/>
                <a:ea typeface="Calibri"/>
                <a:cs typeface="Calibri"/>
              </a:rPr>
              <a:t>cpio</a:t>
            </a:r>
            <a:r>
              <a:rPr lang="en-US" altLang="en-US" dirty="0">
                <a:latin typeface="Calibri"/>
                <a:ea typeface="Calibri"/>
                <a:cs typeface="Calibri"/>
              </a:rPr>
              <a:t> with a </a:t>
            </a:r>
            <a:r>
              <a:rPr lang="en-US" altLang="en-US" dirty="0">
                <a:solidFill>
                  <a:srgbClr val="004A4A"/>
                </a:solidFill>
                <a:latin typeface="Calibri"/>
                <a:ea typeface="Calibri"/>
                <a:cs typeface="Calibri"/>
              </a:rPr>
              <a:t>list of files and directories</a:t>
            </a:r>
            <a:r>
              <a:rPr lang="en-US" altLang="en-US" dirty="0">
                <a:latin typeface="Calibri"/>
                <a:ea typeface="Calibri"/>
                <a:cs typeface="Calibri"/>
              </a:rPr>
              <a:t> to back up from the standard input</a:t>
            </a:r>
            <a:endParaRPr lang="en-US">
              <a:latin typeface="Calibri"/>
              <a:ea typeface="Calibri"/>
              <a:cs typeface="Calibri"/>
            </a:endParaRPr>
          </a:p>
          <a:p>
            <a:pPr marL="0" indent="0">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ltLang="en-US" dirty="0">
                <a:latin typeface="Calibri"/>
                <a:ea typeface="Calibri"/>
                <a:cs typeface="Calibri"/>
              </a:rPr>
              <a:t>    Syntax: </a:t>
            </a:r>
            <a:r>
              <a:rPr lang="en-US" altLang="en-US" err="1">
                <a:solidFill>
                  <a:srgbClr val="0000FF"/>
                </a:solidFill>
                <a:latin typeface="Calibri"/>
                <a:ea typeface="Calibri"/>
                <a:cs typeface="Calibri"/>
              </a:rPr>
              <a:t>cpio</a:t>
            </a:r>
            <a:r>
              <a:rPr lang="en-US" altLang="en-US" dirty="0">
                <a:latin typeface="Calibri"/>
                <a:ea typeface="Calibri"/>
                <a:cs typeface="Calibri"/>
              </a:rPr>
              <a:t> -</a:t>
            </a:r>
            <a:r>
              <a:rPr lang="en-US" altLang="en-US" err="1">
                <a:latin typeface="Calibri"/>
                <a:ea typeface="Calibri"/>
                <a:cs typeface="Calibri"/>
              </a:rPr>
              <a:t>ov</a:t>
            </a:r>
            <a:r>
              <a:rPr lang="en-US" altLang="en-US" dirty="0">
                <a:latin typeface="Calibri"/>
                <a:ea typeface="Calibri"/>
                <a:cs typeface="Calibri"/>
              </a:rPr>
              <a:t> </a:t>
            </a:r>
            <a:r>
              <a:rPr lang="en-US" altLang="en-US" err="1">
                <a:solidFill>
                  <a:srgbClr val="FF0000"/>
                </a:solidFill>
                <a:latin typeface="Calibri"/>
                <a:ea typeface="Calibri"/>
                <a:cs typeface="Calibri"/>
              </a:rPr>
              <a:t>file,directory</a:t>
            </a:r>
            <a:r>
              <a:rPr lang="en-US" altLang="en-US" dirty="0">
                <a:solidFill>
                  <a:srgbClr val="FF0000"/>
                </a:solidFill>
                <a:latin typeface="Calibri"/>
                <a:ea typeface="Calibri"/>
                <a:cs typeface="Calibri"/>
              </a:rPr>
              <a:t> </a:t>
            </a:r>
            <a:r>
              <a:rPr lang="en-US" altLang="en-US" dirty="0">
                <a:solidFill>
                  <a:srgbClr val="0000FF"/>
                </a:solidFill>
                <a:latin typeface="Calibri"/>
                <a:ea typeface="Calibri"/>
                <a:cs typeface="Calibri"/>
              </a:rPr>
              <a:t>&gt; </a:t>
            </a:r>
            <a:r>
              <a:rPr lang="en-US" altLang="en-US" err="1">
                <a:solidFill>
                  <a:srgbClr val="0000FF"/>
                </a:solidFill>
                <a:latin typeface="Calibri"/>
                <a:ea typeface="Calibri"/>
                <a:cs typeface="Calibri"/>
              </a:rPr>
              <a:t>file.cpio</a:t>
            </a:r>
            <a:endParaRPr lang="en-US" altLang="en-US">
              <a:solidFill>
                <a:srgbClr val="0000FF"/>
              </a:solidFill>
              <a:latin typeface="Calibri"/>
              <a:ea typeface="Calibri"/>
              <a:cs typeface="Calibri"/>
            </a:endParaRPr>
          </a:p>
          <a:p>
            <a:pPr marL="0" indent="0">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ltLang="en-US" dirty="0">
                <a:latin typeface="Calibri"/>
                <a:ea typeface="Calibri"/>
                <a:cs typeface="Calibri"/>
              </a:rPr>
              <a:t>The –o option tells </a:t>
            </a:r>
            <a:r>
              <a:rPr lang="en-US" altLang="en-US" err="1">
                <a:latin typeface="Calibri"/>
                <a:ea typeface="Calibri"/>
                <a:cs typeface="Calibri"/>
              </a:rPr>
              <a:t>cpio</a:t>
            </a:r>
            <a:r>
              <a:rPr lang="en-US" altLang="en-US" dirty="0">
                <a:latin typeface="Calibri"/>
                <a:ea typeface="Calibri"/>
                <a:cs typeface="Calibri"/>
              </a:rPr>
              <a:t> to create a new archive. The –v option simply tells </a:t>
            </a:r>
            <a:r>
              <a:rPr lang="en-US" altLang="en-US" err="1">
                <a:latin typeface="Calibri"/>
                <a:ea typeface="Calibri"/>
                <a:cs typeface="Calibri"/>
              </a:rPr>
              <a:t>cpio</a:t>
            </a:r>
            <a:r>
              <a:rPr lang="en-US" altLang="en-US" dirty="0">
                <a:latin typeface="Calibri"/>
                <a:ea typeface="Calibri"/>
                <a:cs typeface="Calibri"/>
              </a:rPr>
              <a:t> to run verbosely, displaying the name of each file and directory as it’s processed. </a:t>
            </a:r>
            <a:r>
              <a:rPr lang="en-US" dirty="0">
                <a:latin typeface="Calibri"/>
                <a:ea typeface="Calibri"/>
                <a:cs typeface="Calibri"/>
              </a:rPr>
              <a:t>we could extract the archive we just created by entering  </a:t>
            </a:r>
            <a:r>
              <a:rPr lang="en-US" err="1">
                <a:solidFill>
                  <a:srgbClr val="B80047"/>
                </a:solidFill>
                <a:latin typeface="Calibri"/>
                <a:ea typeface="Calibri"/>
                <a:cs typeface="Calibri"/>
              </a:rPr>
              <a:t>cpio</a:t>
            </a:r>
            <a:r>
              <a:rPr lang="en-US" dirty="0">
                <a:latin typeface="Calibri"/>
                <a:ea typeface="Calibri"/>
                <a:cs typeface="Calibri"/>
              </a:rPr>
              <a:t>  </a:t>
            </a:r>
            <a:r>
              <a:rPr lang="en-US" dirty="0">
                <a:solidFill>
                  <a:srgbClr val="0000FF"/>
                </a:solidFill>
                <a:latin typeface="Calibri"/>
                <a:ea typeface="Calibri"/>
                <a:cs typeface="Calibri"/>
              </a:rPr>
              <a:t>–iv  </a:t>
            </a:r>
            <a:r>
              <a:rPr lang="en-US" dirty="0">
                <a:latin typeface="Calibri"/>
                <a:ea typeface="Calibri"/>
                <a:cs typeface="Calibri"/>
              </a:rPr>
              <a:t>&lt;  </a:t>
            </a:r>
            <a:r>
              <a:rPr lang="en-US" err="1">
                <a:solidFill>
                  <a:srgbClr val="008000"/>
                </a:solidFill>
                <a:latin typeface="Calibri"/>
                <a:ea typeface="Calibri"/>
                <a:cs typeface="Calibri"/>
              </a:rPr>
              <a:t>file.cpio</a:t>
            </a:r>
            <a:endParaRPr lang="en-US">
              <a:solidFill>
                <a:srgbClr val="000000"/>
              </a:solidFill>
              <a:latin typeface="Calibri"/>
              <a:ea typeface="Calibri"/>
              <a:cs typeface="Calibri"/>
            </a:endParaRP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endParaRPr lang="en-US" altLang="en-US" dirty="0">
              <a:latin typeface="Calibri"/>
              <a:ea typeface="Calibri"/>
              <a:cs typeface="Calibri"/>
            </a:endParaRPr>
          </a:p>
        </p:txBody>
      </p:sp>
    </p:spTree>
    <p:extLst>
      <p:ext uri="{BB962C8B-B14F-4D97-AF65-F5344CB8AC3E}">
        <p14:creationId xmlns:p14="http://schemas.microsoft.com/office/powerpoint/2010/main" val="368171025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1">
            <a:extLst>
              <a:ext uri="{FF2B5EF4-FFF2-40B4-BE49-F238E27FC236}">
                <a16:creationId xmlns:a16="http://schemas.microsoft.com/office/drawing/2014/main" id="{6F5F3D5E-54BC-289C-1CC2-B7CE80B2DB93}"/>
              </a:ext>
            </a:extLst>
          </p:cNvPr>
          <p:cNvSpPr>
            <a:spLocks noGrp="1" noChangeArrowheads="1"/>
          </p:cNvSpPr>
          <p:nvPr>
            <p:ph type="title"/>
          </p:nvPr>
        </p:nvSpPr>
        <p:spPr>
          <a:xfrm>
            <a:off x="1099888" y="862449"/>
            <a:ext cx="6941939" cy="1373981"/>
          </a:xfrm>
          <a:ln/>
        </p:spPr>
        <p:txBody>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ru-RU" altLang="en-US" sz="2850" b="1" dirty="0" err="1"/>
              <a:t>Checking</a:t>
            </a:r>
            <a:r>
              <a:rPr lang="ru-RU" altLang="en-US" sz="2850" b="1" dirty="0"/>
              <a:t> </a:t>
            </a:r>
            <a:r>
              <a:rPr lang="ru-RU" altLang="en-US" sz="2850" b="1" dirty="0" err="1"/>
              <a:t>the</a:t>
            </a:r>
            <a:r>
              <a:rPr lang="ru-RU" altLang="en-US" sz="2850" b="1" dirty="0"/>
              <a:t> File System </a:t>
            </a:r>
            <a:r>
              <a:rPr lang="ru-RU" altLang="en-US" sz="2850" b="1" dirty="0" err="1"/>
              <a:t>with</a:t>
            </a:r>
            <a:r>
              <a:rPr lang="ru-RU" altLang="en-US" sz="2850" b="1" dirty="0"/>
              <a:t> </a:t>
            </a:r>
            <a:r>
              <a:rPr lang="ru-RU" altLang="en-US" sz="2850" b="1" dirty="0" err="1"/>
              <a:t>fsck</a:t>
            </a:r>
            <a:br>
              <a:rPr lang="ru-RU" altLang="en-US" sz="2850" b="1" dirty="0"/>
            </a:br>
            <a:endParaRPr lang="ru-RU" altLang="en-US" sz="2850" b="1"/>
          </a:p>
        </p:txBody>
      </p:sp>
      <p:sp>
        <p:nvSpPr>
          <p:cNvPr id="87042" name="Rectangle 2">
            <a:extLst>
              <a:ext uri="{FF2B5EF4-FFF2-40B4-BE49-F238E27FC236}">
                <a16:creationId xmlns:a16="http://schemas.microsoft.com/office/drawing/2014/main" id="{DB59AF62-CA7B-F18A-0551-8EB0BE2F7CD8}"/>
              </a:ext>
            </a:extLst>
          </p:cNvPr>
          <p:cNvSpPr>
            <a:spLocks noGrp="1" noChangeArrowheads="1"/>
          </p:cNvSpPr>
          <p:nvPr>
            <p:ph type="subTitle" idx="4294967295"/>
          </p:nvPr>
        </p:nvSpPr>
        <p:spPr>
          <a:xfrm>
            <a:off x="964406" y="2697955"/>
            <a:ext cx="6441877" cy="1457921"/>
          </a:xfrm>
          <a:ln/>
        </p:spPr>
        <p:txBody>
          <a:bodyPr lIns="0" tIns="0" rIns="0" bIns="0" anchor="ctr"/>
          <a:lstStyle/>
          <a:p>
            <a:pPr marL="0" indent="0">
              <a:spcBef>
                <a:spcPts val="525"/>
              </a:spcBef>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altLang="en-US" sz="1500" dirty="0">
                <a:latin typeface="Calibri"/>
                <a:ea typeface="Calibri"/>
                <a:cs typeface="Calibri"/>
              </a:rPr>
              <a:t>Syntax:         </a:t>
            </a:r>
            <a:r>
              <a:rPr lang="en-US" altLang="en-US" sz="1500" err="1">
                <a:solidFill>
                  <a:srgbClr val="FF0000"/>
                </a:solidFill>
                <a:latin typeface="Calibri"/>
                <a:ea typeface="Calibri"/>
                <a:cs typeface="Calibri"/>
              </a:rPr>
              <a:t>fsck</a:t>
            </a:r>
            <a:r>
              <a:rPr lang="en-US" altLang="en-US" sz="1500" dirty="0">
                <a:solidFill>
                  <a:srgbClr val="FF0000"/>
                </a:solidFill>
                <a:latin typeface="Calibri"/>
                <a:ea typeface="Calibri"/>
                <a:cs typeface="Calibri"/>
              </a:rPr>
              <a:t>     </a:t>
            </a:r>
            <a:r>
              <a:rPr lang="en-US" altLang="en-US" sz="1500" dirty="0">
                <a:latin typeface="Calibri"/>
                <a:ea typeface="Calibri"/>
                <a:cs typeface="Calibri"/>
              </a:rPr>
              <a:t> device</a:t>
            </a:r>
          </a:p>
          <a:p>
            <a:pPr marL="0" indent="0">
              <a:spcBef>
                <a:spcPts val="525"/>
              </a:spcBef>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altLang="en-US" sz="1500" dirty="0">
                <a:latin typeface="Calibri"/>
                <a:ea typeface="Calibri"/>
                <a:cs typeface="Calibri"/>
              </a:rPr>
              <a:t>For example if you wanted to check the file system on the first partition of the third SCSI hard drive in your system, you would enter </a:t>
            </a:r>
            <a:r>
              <a:rPr lang="en-US" altLang="en-US" sz="1500" err="1">
                <a:solidFill>
                  <a:srgbClr val="800000"/>
                </a:solidFill>
                <a:latin typeface="Calibri"/>
                <a:ea typeface="Calibri"/>
                <a:cs typeface="Calibri"/>
              </a:rPr>
              <a:t>fsck</a:t>
            </a:r>
            <a:r>
              <a:rPr lang="en-US" altLang="en-US" sz="1500" dirty="0">
                <a:solidFill>
                  <a:srgbClr val="800000"/>
                </a:solidFill>
                <a:latin typeface="Calibri"/>
                <a:ea typeface="Calibri"/>
                <a:cs typeface="Calibri"/>
              </a:rPr>
              <a:t> </a:t>
            </a:r>
            <a:r>
              <a:rPr lang="en-US" altLang="en-US" sz="1500" dirty="0">
                <a:latin typeface="Calibri"/>
                <a:ea typeface="Calibri"/>
                <a:cs typeface="Calibri"/>
              </a:rPr>
              <a:t> </a:t>
            </a:r>
            <a:r>
              <a:rPr lang="en-US" altLang="en-US" sz="1500" dirty="0">
                <a:solidFill>
                  <a:srgbClr val="FF3366"/>
                </a:solidFill>
                <a:latin typeface="Calibri"/>
                <a:ea typeface="Calibri"/>
                <a:cs typeface="Calibri"/>
              </a:rPr>
              <a:t>/dev/sdc1</a:t>
            </a:r>
            <a:r>
              <a:rPr lang="en-US" altLang="en-US" sz="1500" dirty="0">
                <a:latin typeface="Calibri"/>
                <a:ea typeface="Calibri"/>
                <a:cs typeface="Calibri"/>
              </a:rPr>
              <a:t>. The utility will then check the file system and report any errors encountered (or the lack thereof)</a:t>
            </a:r>
            <a:r>
              <a:rPr lang="ar-SA" altLang="en-US" sz="1500" dirty="0">
                <a:latin typeface="Calibri"/>
                <a:ea typeface="Calibri"/>
                <a:cs typeface="Calibri"/>
              </a:rPr>
              <a:t>‏</a:t>
            </a:r>
            <a:endParaRPr lang="en-US" altLang="en-US" sz="1500">
              <a:latin typeface="Calibri"/>
              <a:ea typeface="Calibri"/>
              <a:cs typeface="Calibri"/>
            </a:endParaRPr>
          </a:p>
          <a:p>
            <a:pPr marL="0" indent="0">
              <a:spcBef>
                <a:spcPts val="525"/>
              </a:spcBef>
              <a:buFont typeface="Wingdings" panose="05000000000000000000" pitchFamily="2" charset="2"/>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endParaRPr lang="en-US" altLang="en-US" sz="1500" dirty="0">
              <a:latin typeface="Calibri"/>
              <a:ea typeface="Calibri"/>
              <a:cs typeface="Calibri"/>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6B91C1C-2E3E-0E45-87D5-19243D69FE36}"/>
              </a:ext>
            </a:extLst>
          </p:cNvPr>
          <p:cNvSpPr>
            <a:spLocks noGrp="1" noRot="1" noChangeArrowheads="1"/>
          </p:cNvSpPr>
          <p:nvPr>
            <p:ph type="title"/>
          </p:nvPr>
        </p:nvSpPr>
        <p:spPr/>
        <p:txBody>
          <a:bodyPr/>
          <a:lstStyle/>
          <a:p>
            <a:r>
              <a:rPr lang="en-US" altLang="en-US"/>
              <a:t>Command Line Interface</a:t>
            </a:r>
          </a:p>
        </p:txBody>
      </p:sp>
      <p:sp>
        <p:nvSpPr>
          <p:cNvPr id="21507" name="Rectangle 3">
            <a:extLst>
              <a:ext uri="{FF2B5EF4-FFF2-40B4-BE49-F238E27FC236}">
                <a16:creationId xmlns:a16="http://schemas.microsoft.com/office/drawing/2014/main" id="{3668DB09-6A0F-118D-7920-FAA8ED2B172E}"/>
              </a:ext>
            </a:extLst>
          </p:cNvPr>
          <p:cNvSpPr>
            <a:spLocks noGrp="1" noChangeArrowheads="1"/>
          </p:cNvSpPr>
          <p:nvPr>
            <p:ph idx="1"/>
          </p:nvPr>
        </p:nvSpPr>
        <p:spPr>
          <a:xfrm>
            <a:off x="461667" y="2489200"/>
            <a:ext cx="8418057" cy="3530600"/>
          </a:xfrm>
        </p:spPr>
        <p:txBody>
          <a:bodyPr vert="horz" lIns="91440" tIns="45720" rIns="91440" bIns="45720" rtlCol="0" anchor="t">
            <a:normAutofit/>
          </a:bodyPr>
          <a:lstStyle/>
          <a:p>
            <a:r>
              <a:rPr lang="en-US" altLang="en-US">
                <a:latin typeface="Calibri"/>
                <a:cs typeface="Calibri"/>
              </a:rPr>
              <a:t>You also have access to some UNIX servers as well.</a:t>
            </a:r>
          </a:p>
          <a:p>
            <a:pPr lvl="1" indent="-283210"/>
            <a:r>
              <a:rPr lang="en-US" altLang="en-US" sz="1800">
                <a:latin typeface="Calibri"/>
                <a:cs typeface="Calibri"/>
              </a:rPr>
              <a:t>You can logon from virtually any computer that has internet access whether it be Windows, Mac, or UNIX itself.</a:t>
            </a:r>
          </a:p>
          <a:p>
            <a:r>
              <a:rPr lang="en-US" altLang="en-US">
                <a:latin typeface="Calibri"/>
                <a:cs typeface="Calibri"/>
              </a:rPr>
              <a:t>In this case you are communicating through a local terminal to one of these remote servers.</a:t>
            </a:r>
          </a:p>
          <a:p>
            <a:pPr lvl="1" indent="-283210"/>
            <a:r>
              <a:rPr lang="en-US" altLang="en-US" sz="1800">
                <a:latin typeface="Calibri"/>
                <a:cs typeface="Calibri"/>
              </a:rPr>
              <a:t>All of the commands actually execute on the remote server.</a:t>
            </a:r>
          </a:p>
          <a:p>
            <a:pPr lvl="1" indent="-283210"/>
            <a:r>
              <a:rPr lang="en-US" altLang="en-US" sz="1800">
                <a:latin typeface="Calibri"/>
                <a:cs typeface="Calibri"/>
              </a:rPr>
              <a:t>It is also possible to open up graphical applications through this window, but that requires a good bit more setup and software. (Time permitting, we may cover how to do this.)</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1">
            <a:extLst>
              <a:ext uri="{FF2B5EF4-FFF2-40B4-BE49-F238E27FC236}">
                <a16:creationId xmlns:a16="http://schemas.microsoft.com/office/drawing/2014/main" id="{DF1CD630-7AC1-3DCB-4084-3FFD354A46F4}"/>
              </a:ext>
            </a:extLst>
          </p:cNvPr>
          <p:cNvSpPr>
            <a:spLocks noGrp="1" noChangeArrowheads="1"/>
          </p:cNvSpPr>
          <p:nvPr>
            <p:ph type="title"/>
          </p:nvPr>
        </p:nvSpPr>
        <p:spPr>
          <a:xfrm>
            <a:off x="1584127" y="1378150"/>
            <a:ext cx="6172200" cy="939403"/>
          </a:xfrm>
          <a:ln/>
        </p:spPr>
        <p:txBody>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altLang="en-US" sz="2850" b="1"/>
              <a:t>4.</a:t>
            </a:r>
            <a:r>
              <a:rPr lang="en-US" altLang="en-US" sz="2850"/>
              <a:t>  </a:t>
            </a:r>
            <a:r>
              <a:rPr lang="ru-RU" altLang="en-US" sz="2850" b="1"/>
              <a:t>Use Removable Media</a:t>
            </a:r>
            <a:br>
              <a:rPr lang="ru-RU" altLang="en-US" sz="2850" b="1"/>
            </a:br>
            <a:endParaRPr lang="ru-RU" altLang="en-US" sz="2850" b="1"/>
          </a:p>
        </p:txBody>
      </p:sp>
      <p:sp>
        <p:nvSpPr>
          <p:cNvPr id="88066" name="Rectangle 2">
            <a:extLst>
              <a:ext uri="{FF2B5EF4-FFF2-40B4-BE49-F238E27FC236}">
                <a16:creationId xmlns:a16="http://schemas.microsoft.com/office/drawing/2014/main" id="{35B50996-61BC-B259-9CD7-8CC4609FAE14}"/>
              </a:ext>
            </a:extLst>
          </p:cNvPr>
          <p:cNvSpPr>
            <a:spLocks noGrp="1" noChangeArrowheads="1"/>
          </p:cNvSpPr>
          <p:nvPr>
            <p:ph idx="1"/>
          </p:nvPr>
        </p:nvSpPr>
        <p:spPr>
          <a:xfrm>
            <a:off x="1092994" y="2870003"/>
            <a:ext cx="6172200" cy="3398044"/>
          </a:xfrm>
          <a:ln/>
        </p:spPr>
        <p:txBody>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ltLang="en-US"/>
              <a:t>Working with floppies</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ltLang="en-US"/>
              <a:t>Working with optical devices</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ltLang="en-US"/>
              <a:t>Working with USB and FireWire devices</a:t>
            </a:r>
          </a:p>
          <a:p>
            <a:pPr>
              <a:buFont typeface="Wingdings" panose="05000000000000000000" pitchFamily="2" charset="2"/>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endParaRPr lang="ru-RU"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1">
            <a:extLst>
              <a:ext uri="{FF2B5EF4-FFF2-40B4-BE49-F238E27FC236}">
                <a16:creationId xmlns:a16="http://schemas.microsoft.com/office/drawing/2014/main" id="{2655EBED-AA32-DF17-BDE9-5BA85D8B91E9}"/>
              </a:ext>
            </a:extLst>
          </p:cNvPr>
          <p:cNvSpPr>
            <a:spLocks noGrp="1" noChangeArrowheads="1"/>
          </p:cNvSpPr>
          <p:nvPr>
            <p:ph type="title"/>
          </p:nvPr>
        </p:nvSpPr>
        <p:spPr>
          <a:xfrm>
            <a:off x="1483356" y="1158932"/>
            <a:ext cx="6165056" cy="1101328"/>
          </a:xfrm>
          <a:ln/>
        </p:spPr>
        <p:txBody>
          <a:bodyPr/>
          <a:lstStyle/>
          <a:p>
            <a:pPr algn="ct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ru-RU" altLang="en-US" sz="2850" b="1" dirty="0" err="1"/>
              <a:t>Working</a:t>
            </a:r>
            <a:r>
              <a:rPr lang="ru-RU" altLang="en-US" sz="2850" b="1" dirty="0"/>
              <a:t> </a:t>
            </a:r>
            <a:r>
              <a:rPr lang="ru-RU" altLang="en-US" sz="2850" b="1" dirty="0" err="1"/>
              <a:t>with</a:t>
            </a:r>
            <a:r>
              <a:rPr lang="ru-RU" altLang="en-US" sz="2850" b="1" dirty="0"/>
              <a:t> </a:t>
            </a:r>
            <a:r>
              <a:rPr lang="ru-RU" altLang="en-US" sz="2850" b="1" dirty="0" err="1"/>
              <a:t>Floppies</a:t>
            </a:r>
            <a:br>
              <a:rPr lang="ru-RU" altLang="en-US" sz="2850" b="1" dirty="0"/>
            </a:br>
            <a:endParaRPr lang="ru-RU" altLang="en-US" sz="2850" b="1"/>
          </a:p>
        </p:txBody>
      </p:sp>
      <p:sp>
        <p:nvSpPr>
          <p:cNvPr id="89090" name="Rectangle 2">
            <a:extLst>
              <a:ext uri="{FF2B5EF4-FFF2-40B4-BE49-F238E27FC236}">
                <a16:creationId xmlns:a16="http://schemas.microsoft.com/office/drawing/2014/main" id="{FBC49B8C-B80B-5BB6-207A-B16BFCF9C82B}"/>
              </a:ext>
            </a:extLst>
          </p:cNvPr>
          <p:cNvSpPr>
            <a:spLocks noGrp="1" noChangeArrowheads="1"/>
          </p:cNvSpPr>
          <p:nvPr>
            <p:ph type="subTitle" idx="4294967295"/>
          </p:nvPr>
        </p:nvSpPr>
        <p:spPr>
          <a:xfrm>
            <a:off x="455044" y="2712855"/>
            <a:ext cx="8387115" cy="3279577"/>
          </a:xfrm>
          <a:ln/>
        </p:spPr>
        <p:txBody>
          <a:bodyPr lIns="0" tIns="0" rIns="0" bIns="0" anchor="ctr">
            <a:normAutofit/>
          </a:bodyPr>
          <a:lstStyle/>
          <a:p>
            <a:pPr marL="0" indent="0">
              <a:spcBef>
                <a:spcPts val="525"/>
              </a:spcBef>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altLang="en-US" sz="1600" dirty="0">
                <a:latin typeface="Calibri"/>
                <a:ea typeface="Calibri"/>
                <a:cs typeface="Calibri"/>
              </a:rPr>
              <a:t>Syntax: </a:t>
            </a:r>
            <a:r>
              <a:rPr lang="en-US" altLang="en-US" sz="1600" dirty="0">
                <a:solidFill>
                  <a:srgbClr val="FF0000"/>
                </a:solidFill>
                <a:latin typeface="Calibri"/>
                <a:ea typeface="Calibri"/>
                <a:cs typeface="Calibri"/>
              </a:rPr>
              <a:t>mount</a:t>
            </a:r>
            <a:r>
              <a:rPr lang="en-US" altLang="en-US" sz="1600" dirty="0">
                <a:latin typeface="Calibri"/>
                <a:ea typeface="Calibri"/>
                <a:cs typeface="Calibri"/>
              </a:rPr>
              <a:t>  –t  </a:t>
            </a:r>
            <a:r>
              <a:rPr lang="en-US" altLang="en-US" sz="1600" err="1">
                <a:solidFill>
                  <a:srgbClr val="008000"/>
                </a:solidFill>
                <a:latin typeface="Calibri"/>
                <a:ea typeface="Calibri"/>
                <a:cs typeface="Calibri"/>
              </a:rPr>
              <a:t>vfat</a:t>
            </a:r>
            <a:r>
              <a:rPr lang="en-US" altLang="en-US" sz="1600" dirty="0">
                <a:latin typeface="Calibri"/>
                <a:ea typeface="Calibri"/>
                <a:cs typeface="Calibri"/>
              </a:rPr>
              <a:t>  device  </a:t>
            </a:r>
            <a:r>
              <a:rPr lang="en-US" altLang="en-US" sz="1600" err="1">
                <a:solidFill>
                  <a:srgbClr val="6B2394"/>
                </a:solidFill>
                <a:latin typeface="Calibri"/>
                <a:ea typeface="Calibri"/>
                <a:cs typeface="Calibri"/>
              </a:rPr>
              <a:t>mount_point</a:t>
            </a:r>
            <a:endParaRPr lang="en-US" altLang="en-US" sz="1600">
              <a:solidFill>
                <a:srgbClr val="6B2394"/>
              </a:solidFill>
              <a:latin typeface="Calibri"/>
              <a:ea typeface="Calibri"/>
              <a:cs typeface="Calibri"/>
            </a:endParaRPr>
          </a:p>
          <a:p>
            <a:pPr marL="0" indent="0">
              <a:spcBef>
                <a:spcPts val="525"/>
              </a:spcBef>
              <a:buFont typeface="Wingdings" panose="05000000000000000000" pitchFamily="2" charset="2"/>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altLang="en-US" sz="1600" dirty="0">
                <a:latin typeface="Calibri"/>
                <a:ea typeface="Calibri"/>
                <a:cs typeface="Calibri"/>
              </a:rPr>
              <a:t>On other distributions, such as Red Hat or Fedora, the default mount point for floppy diskettes is </a:t>
            </a:r>
            <a:r>
              <a:rPr lang="en-US" altLang="en-US" sz="1600" dirty="0">
                <a:solidFill>
                  <a:srgbClr val="FF0000"/>
                </a:solidFill>
                <a:latin typeface="Calibri"/>
                <a:ea typeface="Calibri"/>
                <a:cs typeface="Calibri"/>
              </a:rPr>
              <a:t>/</a:t>
            </a:r>
            <a:r>
              <a:rPr lang="en-US" altLang="en-US" sz="1600" err="1">
                <a:solidFill>
                  <a:srgbClr val="FF0000"/>
                </a:solidFill>
                <a:latin typeface="Calibri"/>
                <a:ea typeface="Calibri"/>
                <a:cs typeface="Calibri"/>
              </a:rPr>
              <a:t>mnt</a:t>
            </a:r>
            <a:r>
              <a:rPr lang="en-US" altLang="en-US" sz="1600" dirty="0">
                <a:solidFill>
                  <a:srgbClr val="FF0000"/>
                </a:solidFill>
                <a:latin typeface="Calibri"/>
                <a:ea typeface="Calibri"/>
                <a:cs typeface="Calibri"/>
              </a:rPr>
              <a:t>/floppy</a:t>
            </a:r>
          </a:p>
          <a:p>
            <a:pPr marL="0" indent="0">
              <a:spcBef>
                <a:spcPts val="525"/>
              </a:spcBef>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altLang="en-US" sz="1600" dirty="0">
                <a:solidFill>
                  <a:srgbClr val="FF0000"/>
                </a:solidFill>
                <a:latin typeface="Calibri"/>
                <a:ea typeface="Calibri"/>
                <a:cs typeface="Calibri"/>
              </a:rPr>
              <a:t>    EX:  mount </a:t>
            </a:r>
            <a:r>
              <a:rPr lang="en-US" altLang="en-US" sz="1600" dirty="0">
                <a:solidFill>
                  <a:srgbClr val="008000"/>
                </a:solidFill>
                <a:latin typeface="Calibri"/>
                <a:ea typeface="Calibri"/>
                <a:cs typeface="Calibri"/>
              </a:rPr>
              <a:t>–t</a:t>
            </a:r>
            <a:r>
              <a:rPr lang="en-US" altLang="en-US" sz="1600" dirty="0">
                <a:solidFill>
                  <a:srgbClr val="FF0000"/>
                </a:solidFill>
                <a:latin typeface="Calibri"/>
                <a:ea typeface="Calibri"/>
                <a:cs typeface="Calibri"/>
              </a:rPr>
              <a:t>  </a:t>
            </a:r>
            <a:r>
              <a:rPr lang="en-US" altLang="en-US" sz="1600" err="1">
                <a:solidFill>
                  <a:srgbClr val="FF0000"/>
                </a:solidFill>
                <a:latin typeface="Calibri"/>
                <a:ea typeface="Calibri"/>
                <a:cs typeface="Calibri"/>
              </a:rPr>
              <a:t>vfat</a:t>
            </a:r>
            <a:r>
              <a:rPr lang="en-US" altLang="en-US" sz="1600" dirty="0">
                <a:solidFill>
                  <a:srgbClr val="FF0000"/>
                </a:solidFill>
                <a:latin typeface="Calibri"/>
                <a:ea typeface="Calibri"/>
                <a:cs typeface="Calibri"/>
              </a:rPr>
              <a:t> </a:t>
            </a:r>
            <a:r>
              <a:rPr lang="en-US" altLang="en-US" sz="1600" dirty="0">
                <a:solidFill>
                  <a:srgbClr val="333333"/>
                </a:solidFill>
                <a:latin typeface="Calibri"/>
                <a:ea typeface="Calibri"/>
                <a:cs typeface="Calibri"/>
              </a:rPr>
              <a:t> /dev/fd0</a:t>
            </a:r>
            <a:r>
              <a:rPr lang="en-US" altLang="en-US" sz="1600" dirty="0">
                <a:solidFill>
                  <a:srgbClr val="FF0000"/>
                </a:solidFill>
                <a:latin typeface="Calibri"/>
                <a:ea typeface="Calibri"/>
                <a:cs typeface="Calibri"/>
              </a:rPr>
              <a:t>   /media/floppy</a:t>
            </a:r>
          </a:p>
          <a:p>
            <a:pPr marL="0" indent="0">
              <a:spcBef>
                <a:spcPts val="525"/>
              </a:spcBef>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sz="1600" dirty="0">
                <a:latin typeface="Calibri"/>
                <a:ea typeface="Calibri"/>
                <a:cs typeface="Calibri"/>
              </a:rPr>
              <a:t>Therefore, you can simply enter </a:t>
            </a:r>
            <a:r>
              <a:rPr lang="en-US" sz="1600" dirty="0">
                <a:solidFill>
                  <a:srgbClr val="FF0000"/>
                </a:solidFill>
                <a:latin typeface="Calibri"/>
                <a:ea typeface="Calibri"/>
                <a:cs typeface="Calibri"/>
              </a:rPr>
              <a:t>mount </a:t>
            </a:r>
            <a:r>
              <a:rPr lang="en-US" sz="1600" dirty="0">
                <a:solidFill>
                  <a:srgbClr val="355E00"/>
                </a:solidFill>
                <a:latin typeface="Calibri"/>
                <a:ea typeface="Calibri"/>
                <a:cs typeface="Calibri"/>
              </a:rPr>
              <a:t>/dev/fd0</a:t>
            </a:r>
            <a:r>
              <a:rPr lang="en-US" sz="1600" dirty="0">
                <a:latin typeface="Calibri"/>
                <a:ea typeface="Calibri"/>
                <a:cs typeface="Calibri"/>
              </a:rPr>
              <a:t> at the shell prompt and the floppy will be automatically mounted using these parameters.</a:t>
            </a:r>
            <a:endParaRPr lang="en-US" sz="1600" dirty="0">
              <a:solidFill>
                <a:srgbClr val="000000"/>
              </a:solidFill>
              <a:latin typeface="Calibri"/>
              <a:ea typeface="Calibri"/>
              <a:cs typeface="Calibri"/>
            </a:endParaRPr>
          </a:p>
          <a:p>
            <a:pPr marL="0" indent="0">
              <a:spcBef>
                <a:spcPts val="525"/>
              </a:spcBef>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sz="1600" dirty="0">
                <a:latin typeface="Calibri"/>
                <a:ea typeface="Calibri"/>
                <a:cs typeface="Calibri"/>
              </a:rPr>
              <a:t>Before you remove a mounted floppy diskette from a drive, you must also unmount it. Just as with partitions, this is done using the </a:t>
            </a:r>
            <a:r>
              <a:rPr lang="en-US" sz="1600" err="1">
                <a:latin typeface="Calibri"/>
                <a:ea typeface="Calibri"/>
                <a:cs typeface="Calibri"/>
              </a:rPr>
              <a:t>umount</a:t>
            </a:r>
            <a:r>
              <a:rPr lang="en-US" sz="1600" dirty="0">
                <a:latin typeface="Calibri"/>
                <a:ea typeface="Calibri"/>
                <a:cs typeface="Calibri"/>
              </a:rPr>
              <a:t> command. To unmount a floppy, you enter </a:t>
            </a:r>
            <a:r>
              <a:rPr lang="en-US" sz="1600" err="1">
                <a:latin typeface="Calibri"/>
                <a:ea typeface="Calibri"/>
                <a:cs typeface="Calibri"/>
              </a:rPr>
              <a:t>umount</a:t>
            </a:r>
            <a:r>
              <a:rPr lang="en-US" sz="1600" dirty="0">
                <a:latin typeface="Calibri"/>
                <a:ea typeface="Calibri"/>
                <a:cs typeface="Calibri"/>
              </a:rPr>
              <a:t> device or </a:t>
            </a:r>
            <a:r>
              <a:rPr lang="en-US" sz="1600" err="1">
                <a:latin typeface="Calibri"/>
                <a:ea typeface="Calibri"/>
                <a:cs typeface="Calibri"/>
              </a:rPr>
              <a:t>umount</a:t>
            </a:r>
            <a:r>
              <a:rPr lang="en-US" sz="1600" dirty="0">
                <a:latin typeface="Calibri"/>
                <a:ea typeface="Calibri"/>
                <a:cs typeface="Calibri"/>
              </a:rPr>
              <a:t> </a:t>
            </a:r>
            <a:r>
              <a:rPr lang="en-US" sz="1600" err="1">
                <a:latin typeface="Calibri"/>
                <a:ea typeface="Calibri"/>
                <a:cs typeface="Calibri"/>
              </a:rPr>
              <a:t>mount_point</a:t>
            </a:r>
            <a:r>
              <a:rPr lang="en-US" sz="1600" dirty="0">
                <a:latin typeface="Calibri"/>
                <a:ea typeface="Calibri"/>
                <a:cs typeface="Calibri"/>
              </a:rPr>
              <a:t>. </a:t>
            </a:r>
            <a:endParaRPr lang="en-US" sz="1600" dirty="0">
              <a:solidFill>
                <a:srgbClr val="000000"/>
              </a:solidFill>
              <a:latin typeface="Calibri"/>
              <a:ea typeface="Calibri"/>
              <a:cs typeface="Calibri"/>
            </a:endParaRPr>
          </a:p>
          <a:p>
            <a:pPr marL="0" indent="0">
              <a:spcBef>
                <a:spcPts val="525"/>
              </a:spcBef>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sz="1600" dirty="0">
                <a:latin typeface="Calibri"/>
                <a:ea typeface="Calibri"/>
                <a:cs typeface="Calibri"/>
              </a:rPr>
              <a:t>For example, to unmount your </a:t>
            </a:r>
            <a:r>
              <a:rPr lang="en-US" sz="1600" dirty="0">
                <a:solidFill>
                  <a:srgbClr val="800000"/>
                </a:solidFill>
                <a:latin typeface="Calibri"/>
                <a:ea typeface="Calibri"/>
                <a:cs typeface="Calibri"/>
              </a:rPr>
              <a:t>A:</a:t>
            </a:r>
            <a:r>
              <a:rPr lang="en-US" sz="1600" dirty="0">
                <a:latin typeface="Calibri"/>
                <a:ea typeface="Calibri"/>
                <a:cs typeface="Calibri"/>
              </a:rPr>
              <a:t> drive, you would enter </a:t>
            </a:r>
            <a:r>
              <a:rPr lang="en-US" sz="1600" err="1">
                <a:solidFill>
                  <a:srgbClr val="DC2300"/>
                </a:solidFill>
                <a:latin typeface="Calibri"/>
                <a:ea typeface="Calibri"/>
                <a:cs typeface="Calibri"/>
              </a:rPr>
              <a:t>umount</a:t>
            </a:r>
            <a:r>
              <a:rPr lang="en-US" sz="1600" dirty="0">
                <a:solidFill>
                  <a:srgbClr val="DC2300"/>
                </a:solidFill>
                <a:latin typeface="Calibri"/>
                <a:ea typeface="Calibri"/>
                <a:cs typeface="Calibri"/>
              </a:rPr>
              <a:t>  </a:t>
            </a:r>
            <a:r>
              <a:rPr lang="en-US" sz="1600" dirty="0">
                <a:solidFill>
                  <a:srgbClr val="2300DC"/>
                </a:solidFill>
                <a:latin typeface="Calibri"/>
                <a:ea typeface="Calibri"/>
                <a:cs typeface="Calibri"/>
              </a:rPr>
              <a:t>/dev/fd0</a:t>
            </a:r>
            <a:endParaRPr lang="en-US" sz="1600" dirty="0">
              <a:solidFill>
                <a:srgbClr val="000000"/>
              </a:solidFill>
              <a:latin typeface="Calibri"/>
              <a:ea typeface="Calibri"/>
              <a:cs typeface="Calibri"/>
            </a:endParaRPr>
          </a:p>
          <a:p>
            <a:pPr marL="0" indent="0">
              <a:spcBef>
                <a:spcPts val="525"/>
              </a:spcBef>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endParaRPr lang="en-US" sz="1600" dirty="0">
              <a:solidFill>
                <a:srgbClr val="000000"/>
              </a:solidFill>
              <a:latin typeface="Calibri"/>
              <a:ea typeface="Calibri"/>
              <a:cs typeface="Calibri"/>
            </a:endParaRPr>
          </a:p>
          <a:p>
            <a:pPr marL="0" indent="0">
              <a:spcBef>
                <a:spcPts val="525"/>
              </a:spcBef>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endParaRPr lang="en-US" sz="1600" dirty="0">
              <a:solidFill>
                <a:srgbClr val="000000"/>
              </a:solidFill>
              <a:latin typeface="Calibri"/>
              <a:ea typeface="Calibri"/>
              <a:cs typeface="Calibri"/>
            </a:endParaRPr>
          </a:p>
          <a:p>
            <a:pPr marL="0" indent="0">
              <a:spcBef>
                <a:spcPts val="525"/>
              </a:spcBef>
              <a:buFont typeface="Wingdings" panose="05000000000000000000" pitchFamily="2" charset="2"/>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endParaRPr lang="en-US" altLang="en-US" sz="1600" dirty="0">
              <a:latin typeface="Calibri"/>
              <a:ea typeface="Calibri"/>
              <a:cs typeface="Calibri"/>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1">
            <a:extLst>
              <a:ext uri="{FF2B5EF4-FFF2-40B4-BE49-F238E27FC236}">
                <a16:creationId xmlns:a16="http://schemas.microsoft.com/office/drawing/2014/main" id="{D8894B91-BB2F-FA5A-9AF8-5A25217132E8}"/>
              </a:ext>
            </a:extLst>
          </p:cNvPr>
          <p:cNvSpPr>
            <a:spLocks noGrp="1" noChangeArrowheads="1"/>
          </p:cNvSpPr>
          <p:nvPr>
            <p:ph type="title"/>
          </p:nvPr>
        </p:nvSpPr>
        <p:spPr>
          <a:xfrm>
            <a:off x="665804" y="726330"/>
            <a:ext cx="7352705" cy="1373981"/>
          </a:xfrm>
          <a:ln/>
        </p:spPr>
        <p:txBody>
          <a:bodyPr/>
          <a:lstStyle/>
          <a:p>
            <a:pPr algn="ct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ru-RU" altLang="en-US" sz="2850" b="1" dirty="0" err="1"/>
              <a:t>Working</a:t>
            </a:r>
            <a:r>
              <a:rPr lang="ru-RU" altLang="en-US" sz="2850" b="1" dirty="0"/>
              <a:t> </a:t>
            </a:r>
            <a:r>
              <a:rPr lang="ru-RU" altLang="en-US" sz="2850" b="1" dirty="0" err="1"/>
              <a:t>with</a:t>
            </a:r>
            <a:r>
              <a:rPr lang="ru-RU" altLang="en-US" sz="2850" b="1" dirty="0"/>
              <a:t> USB </a:t>
            </a:r>
            <a:r>
              <a:rPr lang="ru-RU" altLang="en-US" sz="2850" b="1" dirty="0" err="1"/>
              <a:t>and</a:t>
            </a:r>
            <a:r>
              <a:rPr lang="ru-RU" altLang="en-US" sz="2850" b="1" dirty="0"/>
              <a:t> FireWire Devices</a:t>
            </a:r>
            <a:br>
              <a:rPr lang="ru-RU" altLang="en-US" sz="2850" b="1" dirty="0"/>
            </a:br>
            <a:endParaRPr lang="ru-RU" altLang="en-US" sz="2850" b="1"/>
          </a:p>
        </p:txBody>
      </p:sp>
      <p:sp>
        <p:nvSpPr>
          <p:cNvPr id="93186" name="Rectangle 2">
            <a:extLst>
              <a:ext uri="{FF2B5EF4-FFF2-40B4-BE49-F238E27FC236}">
                <a16:creationId xmlns:a16="http://schemas.microsoft.com/office/drawing/2014/main" id="{D3F98DA7-D846-0135-067C-4ACB946CC2A2}"/>
              </a:ext>
            </a:extLst>
          </p:cNvPr>
          <p:cNvSpPr>
            <a:spLocks noGrp="1" noChangeArrowheads="1"/>
          </p:cNvSpPr>
          <p:nvPr>
            <p:ph type="subTitle" idx="4294967295"/>
          </p:nvPr>
        </p:nvSpPr>
        <p:spPr>
          <a:xfrm>
            <a:off x="931233" y="2340629"/>
            <a:ext cx="6165056" cy="1091804"/>
          </a:xfrm>
          <a:ln/>
        </p:spPr>
        <p:txBody>
          <a:bodyPr lIns="0" tIns="0" rIns="0" bIns="0" anchor="ctr"/>
          <a:lstStyle/>
          <a:p>
            <a:pPr marL="0" indent="0" algn="ctr">
              <a:spcBef>
                <a:spcPts val="525"/>
              </a:spcBef>
              <a:buFont typeface="Wingdings" panose="05000000000000000000" pitchFamily="2" charset="2"/>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altLang="en-US" sz="1200" dirty="0"/>
              <a:t>mount </a:t>
            </a:r>
            <a:r>
              <a:rPr lang="en-US" altLang="en-US" sz="1200" dirty="0">
                <a:solidFill>
                  <a:srgbClr val="DC2300"/>
                </a:solidFill>
              </a:rPr>
              <a:t>–t</a:t>
            </a:r>
            <a:r>
              <a:rPr lang="en-US" altLang="en-US" sz="1200" dirty="0"/>
              <a:t> auto </a:t>
            </a:r>
            <a:r>
              <a:rPr lang="en-US" altLang="en-US" sz="1200" dirty="0">
                <a:solidFill>
                  <a:srgbClr val="0000FF"/>
                </a:solidFill>
              </a:rPr>
              <a:t>device</a:t>
            </a:r>
            <a:r>
              <a:rPr lang="en-US" altLang="en-US" sz="1200" dirty="0"/>
              <a:t> </a:t>
            </a:r>
            <a:r>
              <a:rPr lang="en-US" altLang="en-US" sz="1200" err="1"/>
              <a:t>mount_point</a:t>
            </a:r>
            <a:endParaRPr lang="en-US" altLang="en-US" sz="1200"/>
          </a:p>
          <a:p>
            <a:pPr marL="0" indent="0">
              <a:spcBef>
                <a:spcPts val="525"/>
              </a:spcBef>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altLang="en-US" sz="1200" dirty="0"/>
              <a:t>ex: </a:t>
            </a:r>
          </a:p>
          <a:p>
            <a:pPr marL="0" indent="0" algn="ctr">
              <a:spcBef>
                <a:spcPts val="525"/>
              </a:spcBef>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altLang="en-US" sz="1200" dirty="0">
                <a:solidFill>
                  <a:srgbClr val="FF0000"/>
                </a:solidFill>
              </a:rPr>
              <a:t> mount</a:t>
            </a:r>
            <a:r>
              <a:rPr lang="en-US" altLang="en-US" sz="1200" dirty="0"/>
              <a:t> –t </a:t>
            </a:r>
            <a:r>
              <a:rPr lang="en-US" altLang="en-US" sz="1200" dirty="0">
                <a:solidFill>
                  <a:srgbClr val="FF0000"/>
                </a:solidFill>
              </a:rPr>
              <a:t>auto</a:t>
            </a:r>
            <a:r>
              <a:rPr lang="en-US" altLang="en-US" sz="1200" dirty="0"/>
              <a:t> /dev/</a:t>
            </a:r>
            <a:r>
              <a:rPr lang="en-US" altLang="en-US" sz="1200" err="1"/>
              <a:t>sdd</a:t>
            </a:r>
            <a:r>
              <a:rPr lang="en-US" altLang="en-US" sz="1200" dirty="0"/>
              <a:t> </a:t>
            </a:r>
            <a:r>
              <a:rPr lang="en-US" altLang="en-US" sz="1200" dirty="0">
                <a:solidFill>
                  <a:srgbClr val="800080"/>
                </a:solidFill>
              </a:rPr>
              <a:t>/media/ THUMBDRIVE</a:t>
            </a:r>
          </a:p>
          <a:p>
            <a:pPr marL="0" indent="0">
              <a:spcBef>
                <a:spcPts val="525"/>
              </a:spcBef>
              <a:buFont typeface="Wingdings" panose="05000000000000000000" pitchFamily="2" charset="2"/>
              <a:buNone/>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endParaRPr lang="en-US" altLang="en-US" sz="12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1">
            <a:extLst>
              <a:ext uri="{FF2B5EF4-FFF2-40B4-BE49-F238E27FC236}">
                <a16:creationId xmlns:a16="http://schemas.microsoft.com/office/drawing/2014/main" id="{2F5FCBFC-DD9B-89B2-C2ED-A986D0E9CE99}"/>
              </a:ext>
            </a:extLst>
          </p:cNvPr>
          <p:cNvSpPr>
            <a:spLocks noGrp="1" noChangeArrowheads="1"/>
          </p:cNvSpPr>
          <p:nvPr>
            <p:ph type="title"/>
          </p:nvPr>
        </p:nvSpPr>
        <p:spPr>
          <a:xfrm>
            <a:off x="1901200" y="1006064"/>
            <a:ext cx="6172200" cy="939403"/>
          </a:xfrm>
          <a:ln/>
        </p:spPr>
        <p:txBody>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altLang="en-US" sz="2850" b="1"/>
              <a:t>5.</a:t>
            </a:r>
            <a:r>
              <a:rPr lang="en-US" altLang="en-US" sz="2850"/>
              <a:t>  </a:t>
            </a:r>
            <a:r>
              <a:rPr lang="ru-RU" altLang="en-US" sz="2850" b="1"/>
              <a:t>Back Up Data</a:t>
            </a:r>
            <a:br>
              <a:rPr lang="ru-RU" altLang="en-US" sz="2850" b="1"/>
            </a:br>
            <a:endParaRPr lang="ru-RU" altLang="en-US" sz="2850" b="1"/>
          </a:p>
        </p:txBody>
      </p:sp>
      <p:sp>
        <p:nvSpPr>
          <p:cNvPr id="94210" name="Rectangle 2">
            <a:extLst>
              <a:ext uri="{FF2B5EF4-FFF2-40B4-BE49-F238E27FC236}">
                <a16:creationId xmlns:a16="http://schemas.microsoft.com/office/drawing/2014/main" id="{71BBD4EA-C7A6-7CC2-8580-275DB2925464}"/>
              </a:ext>
            </a:extLst>
          </p:cNvPr>
          <p:cNvSpPr>
            <a:spLocks noGrp="1" noChangeArrowheads="1"/>
          </p:cNvSpPr>
          <p:nvPr>
            <p:ph idx="1"/>
          </p:nvPr>
        </p:nvSpPr>
        <p:spPr>
          <a:xfrm>
            <a:off x="1557060" y="2443413"/>
            <a:ext cx="8292375" cy="4262696"/>
          </a:xfrm>
          <a:ln/>
        </p:spPr>
        <p:txBody>
          <a:bodyPr vert="horz" lIns="91440" tIns="45720" rIns="91440" bIns="45720" rtlCol="0" anchor="t">
            <a:normAutofit fontScale="92500" lnSpcReduction="10000"/>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ltLang="en-US" err="1">
                <a:latin typeface="Calibri"/>
                <a:cs typeface="Calibri"/>
              </a:rPr>
              <a:t>Selecting</a:t>
            </a:r>
            <a:r>
              <a:rPr lang="ru-RU" altLang="en-US" dirty="0">
                <a:latin typeface="Calibri"/>
                <a:cs typeface="Calibri"/>
              </a:rPr>
              <a:t> a </a:t>
            </a:r>
            <a:r>
              <a:rPr lang="ru-RU" altLang="en-US" err="1">
                <a:latin typeface="Calibri"/>
                <a:cs typeface="Calibri"/>
              </a:rPr>
              <a:t>backup</a:t>
            </a:r>
            <a:r>
              <a:rPr lang="ru-RU" altLang="en-US" dirty="0">
                <a:latin typeface="Calibri"/>
                <a:cs typeface="Calibri"/>
              </a:rPr>
              <a:t> </a:t>
            </a:r>
            <a:r>
              <a:rPr lang="ru-RU" altLang="en-US" err="1">
                <a:latin typeface="Calibri"/>
                <a:cs typeface="Calibri"/>
              </a:rPr>
              <a:t>medium</a:t>
            </a:r>
            <a:endParaRPr lang="ru-RU" altLang="en-US">
              <a:latin typeface="Calibri"/>
              <a:cs typeface="Calibri"/>
            </a:endParaRPr>
          </a:p>
          <a:p>
            <a:pPr marL="0" indent="0">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dirty="0">
                <a:latin typeface="Calibri"/>
                <a:cs typeface="Calibri"/>
              </a:rPr>
              <a:t>“</a:t>
            </a:r>
            <a:r>
              <a:rPr lang="ru-RU" err="1">
                <a:latin typeface="Calibri"/>
                <a:cs typeface="Calibri"/>
              </a:rPr>
              <a:t>old</a:t>
            </a:r>
            <a:r>
              <a:rPr lang="ru-RU" dirty="0">
                <a:latin typeface="Calibri"/>
                <a:cs typeface="Calibri"/>
              </a:rPr>
              <a:t> </a:t>
            </a:r>
            <a:r>
              <a:rPr lang="ru-RU" err="1">
                <a:latin typeface="Calibri"/>
                <a:cs typeface="Calibri"/>
              </a:rPr>
              <a:t>days</a:t>
            </a:r>
            <a:r>
              <a:rPr lang="ru-RU" dirty="0">
                <a:latin typeface="Calibri"/>
                <a:cs typeface="Calibri"/>
              </a:rPr>
              <a:t>”: </a:t>
            </a:r>
            <a:r>
              <a:rPr lang="ru-RU" err="1">
                <a:latin typeface="Calibri"/>
                <a:cs typeface="Calibri"/>
              </a:rPr>
              <a:t>floppies</a:t>
            </a:r>
            <a:r>
              <a:rPr lang="ru-RU" dirty="0">
                <a:latin typeface="Calibri"/>
                <a:cs typeface="Calibri"/>
              </a:rPr>
              <a:t> </a:t>
            </a:r>
            <a:r>
              <a:rPr lang="ru-RU" err="1">
                <a:solidFill>
                  <a:srgbClr val="404040"/>
                </a:solidFill>
                <a:latin typeface="Calibri"/>
                <a:cs typeface="Calibri"/>
              </a:rPr>
              <a:t>or</a:t>
            </a:r>
            <a:r>
              <a:rPr lang="ru-RU" dirty="0">
                <a:latin typeface="Calibri"/>
                <a:cs typeface="Calibri"/>
              </a:rPr>
              <a:t> a </a:t>
            </a:r>
            <a:r>
              <a:rPr lang="ru-RU" err="1">
                <a:latin typeface="Calibri"/>
                <a:cs typeface="Calibri"/>
              </a:rPr>
              <a:t>tape</a:t>
            </a:r>
            <a:r>
              <a:rPr lang="ru-RU" dirty="0">
                <a:latin typeface="Calibri"/>
                <a:cs typeface="Calibri"/>
              </a:rPr>
              <a:t> </a:t>
            </a:r>
            <a:r>
              <a:rPr lang="ru-RU" err="1">
                <a:latin typeface="Calibri"/>
                <a:cs typeface="Calibri"/>
              </a:rPr>
              <a:t>drive</a:t>
            </a:r>
            <a:endParaRPr lang="ru-RU">
              <a:solidFill>
                <a:srgbClr val="404040"/>
              </a:solidFill>
              <a:latin typeface="Calibri"/>
              <a:cs typeface="Calibri"/>
            </a:endParaRPr>
          </a:p>
          <a:p>
            <a:pPr marL="0" indent="0">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dirty="0">
                <a:latin typeface="Calibri"/>
                <a:cs typeface="Calibri"/>
              </a:rPr>
              <a:t>Today, USB </a:t>
            </a:r>
            <a:r>
              <a:rPr lang="ru-RU" err="1">
                <a:latin typeface="Calibri"/>
                <a:cs typeface="Calibri"/>
              </a:rPr>
              <a:t>or</a:t>
            </a:r>
            <a:r>
              <a:rPr lang="ru-RU" dirty="0">
                <a:latin typeface="Calibri"/>
                <a:cs typeface="Calibri"/>
              </a:rPr>
              <a:t> FireWire </a:t>
            </a:r>
            <a:r>
              <a:rPr lang="ru-RU" err="1">
                <a:latin typeface="Calibri"/>
                <a:cs typeface="Calibri"/>
              </a:rPr>
              <a:t>hard</a:t>
            </a:r>
            <a:r>
              <a:rPr lang="ru-RU" dirty="0">
                <a:latin typeface="Calibri"/>
                <a:cs typeface="Calibri"/>
              </a:rPr>
              <a:t> </a:t>
            </a:r>
            <a:r>
              <a:rPr lang="ru-RU" err="1">
                <a:latin typeface="Calibri"/>
                <a:cs typeface="Calibri"/>
              </a:rPr>
              <a:t>drive</a:t>
            </a:r>
            <a:endParaRPr lang="ru-RU">
              <a:latin typeface="Calibri"/>
              <a:cs typeface="Calibri"/>
            </a:endParaRPr>
          </a:p>
          <a:p>
            <a:pPr marL="0" indent="0">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endParaRPr lang="ru-RU" dirty="0">
              <a:latin typeface="Calibri"/>
              <a:cs typeface="Calibri"/>
            </a:endParaRP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ltLang="en-US" err="1">
                <a:latin typeface="Calibri"/>
                <a:cs typeface="Calibri"/>
              </a:rPr>
              <a:t>Selecting</a:t>
            </a:r>
            <a:r>
              <a:rPr lang="ru-RU" altLang="en-US" dirty="0">
                <a:latin typeface="Calibri"/>
                <a:cs typeface="Calibri"/>
              </a:rPr>
              <a:t> a </a:t>
            </a:r>
            <a:r>
              <a:rPr lang="ru-RU" altLang="en-US" err="1">
                <a:latin typeface="Calibri"/>
                <a:cs typeface="Calibri"/>
              </a:rPr>
              <a:t>backup</a:t>
            </a:r>
            <a:r>
              <a:rPr lang="ru-RU" altLang="en-US" dirty="0">
                <a:latin typeface="Calibri"/>
                <a:cs typeface="Calibri"/>
              </a:rPr>
              <a:t> </a:t>
            </a:r>
            <a:r>
              <a:rPr lang="ru-RU" altLang="en-US" err="1">
                <a:latin typeface="Calibri"/>
                <a:cs typeface="Calibri"/>
              </a:rPr>
              <a:t>strategy</a:t>
            </a:r>
            <a:endParaRPr lang="ru-RU" altLang="en-US">
              <a:latin typeface="Calibri"/>
              <a:cs typeface="Calibri"/>
            </a:endParaRPr>
          </a:p>
          <a:p>
            <a:pPr marL="0" indent="0">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err="1">
                <a:latin typeface="Calibri"/>
                <a:cs typeface="Calibri"/>
              </a:rPr>
              <a:t>Selecting</a:t>
            </a:r>
            <a:r>
              <a:rPr lang="ru-RU" dirty="0">
                <a:latin typeface="Calibri"/>
                <a:cs typeface="Calibri"/>
              </a:rPr>
              <a:t> a </a:t>
            </a:r>
            <a:r>
              <a:rPr lang="ru-RU" err="1">
                <a:latin typeface="Calibri"/>
                <a:cs typeface="Calibri"/>
              </a:rPr>
              <a:t>backup</a:t>
            </a:r>
            <a:r>
              <a:rPr lang="ru-RU" dirty="0">
                <a:latin typeface="Calibri"/>
                <a:cs typeface="Calibri"/>
              </a:rPr>
              <a:t> </a:t>
            </a:r>
            <a:r>
              <a:rPr lang="ru-RU" err="1">
                <a:latin typeface="Calibri"/>
                <a:cs typeface="Calibri"/>
              </a:rPr>
              <a:t>type</a:t>
            </a:r>
            <a:endParaRPr lang="en-US">
              <a:solidFill>
                <a:srgbClr val="000000"/>
              </a:solidFill>
              <a:latin typeface="Calibri"/>
              <a:cs typeface="Calibri"/>
            </a:endParaRPr>
          </a:p>
          <a:p>
            <a:pPr marL="0" indent="0">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err="1">
                <a:latin typeface="Calibri"/>
                <a:cs typeface="Calibri"/>
              </a:rPr>
              <a:t>Selecting</a:t>
            </a:r>
            <a:r>
              <a:rPr lang="ru-RU" dirty="0">
                <a:latin typeface="Calibri"/>
                <a:cs typeface="Calibri"/>
              </a:rPr>
              <a:t> a </a:t>
            </a:r>
            <a:r>
              <a:rPr lang="ru-RU" err="1">
                <a:latin typeface="Calibri"/>
                <a:cs typeface="Calibri"/>
              </a:rPr>
              <a:t>backup</a:t>
            </a:r>
            <a:r>
              <a:rPr lang="ru-RU" dirty="0">
                <a:latin typeface="Calibri"/>
                <a:cs typeface="Calibri"/>
              </a:rPr>
              <a:t> </a:t>
            </a:r>
            <a:r>
              <a:rPr lang="ru-RU" err="1">
                <a:latin typeface="Calibri"/>
                <a:cs typeface="Calibri"/>
              </a:rPr>
              <a:t>schedule</a:t>
            </a:r>
            <a:endParaRPr lang="en-US">
              <a:solidFill>
                <a:srgbClr val="000000"/>
              </a:solidFill>
              <a:latin typeface="Calibri"/>
              <a:cs typeface="Calibri"/>
            </a:endParaRPr>
          </a:p>
          <a:p>
            <a:pPr marL="0" indent="0">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err="1">
                <a:latin typeface="Calibri"/>
                <a:cs typeface="Calibri"/>
              </a:rPr>
              <a:t>Determining</a:t>
            </a:r>
            <a:r>
              <a:rPr lang="ru-RU" dirty="0">
                <a:latin typeface="Calibri"/>
                <a:cs typeface="Calibri"/>
              </a:rPr>
              <a:t> </a:t>
            </a:r>
            <a:r>
              <a:rPr lang="ru-RU" err="1">
                <a:latin typeface="Calibri"/>
                <a:cs typeface="Calibri"/>
              </a:rPr>
              <a:t>what</a:t>
            </a:r>
            <a:r>
              <a:rPr lang="ru-RU" dirty="0">
                <a:latin typeface="Calibri"/>
                <a:cs typeface="Calibri"/>
              </a:rPr>
              <a:t> </a:t>
            </a:r>
            <a:r>
              <a:rPr lang="ru-RU" err="1">
                <a:latin typeface="Calibri"/>
                <a:cs typeface="Calibri"/>
              </a:rPr>
              <a:t>to</a:t>
            </a:r>
            <a:r>
              <a:rPr lang="ru-RU" dirty="0">
                <a:latin typeface="Calibri"/>
                <a:cs typeface="Calibri"/>
              </a:rPr>
              <a:t> </a:t>
            </a:r>
            <a:r>
              <a:rPr lang="ru-RU" err="1">
                <a:latin typeface="Calibri"/>
                <a:cs typeface="Calibri"/>
              </a:rPr>
              <a:t>back</a:t>
            </a:r>
            <a:r>
              <a:rPr lang="ru-RU" dirty="0">
                <a:latin typeface="Calibri"/>
                <a:cs typeface="Calibri"/>
              </a:rPr>
              <a:t> </a:t>
            </a:r>
            <a:r>
              <a:rPr lang="ru-RU" err="1">
                <a:latin typeface="Calibri"/>
                <a:cs typeface="Calibri"/>
              </a:rPr>
              <a:t>up</a:t>
            </a:r>
            <a:endParaRPr lang="en-US">
              <a:solidFill>
                <a:srgbClr val="000000"/>
              </a:solidFill>
              <a:latin typeface="Calibri"/>
              <a:cs typeface="Calibri"/>
            </a:endParaRP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endParaRPr lang="ru-RU" dirty="0">
              <a:solidFill>
                <a:srgbClr val="000000"/>
              </a:solidFill>
              <a:latin typeface="Calibri"/>
              <a:cs typeface="Calibri"/>
            </a:endParaRP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ltLang="en-US" err="1">
                <a:latin typeface="Calibri"/>
                <a:cs typeface="Calibri"/>
              </a:rPr>
              <a:t>Using</a:t>
            </a:r>
            <a:r>
              <a:rPr lang="ru-RU" altLang="en-US" dirty="0">
                <a:latin typeface="Calibri"/>
                <a:cs typeface="Calibri"/>
              </a:rPr>
              <a:t> Linux </a:t>
            </a:r>
            <a:r>
              <a:rPr lang="ru-RU" altLang="en-US" err="1">
                <a:latin typeface="Calibri"/>
                <a:cs typeface="Calibri"/>
              </a:rPr>
              <a:t>backup</a:t>
            </a:r>
            <a:r>
              <a:rPr lang="ru-RU" altLang="en-US" dirty="0">
                <a:latin typeface="Calibri"/>
                <a:cs typeface="Calibri"/>
              </a:rPr>
              <a:t> </a:t>
            </a:r>
            <a:r>
              <a:rPr lang="ru-RU" altLang="en-US" err="1">
                <a:latin typeface="Calibri"/>
                <a:cs typeface="Calibri"/>
              </a:rPr>
              <a:t>utilities</a:t>
            </a:r>
            <a:endParaRPr lang="ru-RU" altLang="en-US">
              <a:latin typeface="Calibri"/>
              <a:cs typeface="Calibri"/>
            </a:endParaRPr>
          </a:p>
          <a:p>
            <a:pPr marL="0" indent="0">
              <a:lnSpc>
                <a:spcPct val="80000"/>
              </a:lnSpc>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dirty="0" err="1">
                <a:latin typeface="Calibri"/>
                <a:cs typeface="Calibri"/>
              </a:rPr>
              <a:t>Using</a:t>
            </a:r>
            <a:r>
              <a:rPr lang="ru-RU" dirty="0">
                <a:latin typeface="Calibri"/>
                <a:cs typeface="Calibri"/>
              </a:rPr>
              <a:t> </a:t>
            </a:r>
            <a:r>
              <a:rPr lang="ru-RU" dirty="0" err="1">
                <a:latin typeface="Calibri"/>
                <a:cs typeface="Calibri"/>
              </a:rPr>
              <a:t>tar</a:t>
            </a:r>
          </a:p>
          <a:p>
            <a:pPr marL="0" indent="0">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dirty="0" err="1">
                <a:latin typeface="Calibri"/>
                <a:cs typeface="Calibri"/>
              </a:rPr>
              <a:t>Using</a:t>
            </a:r>
            <a:r>
              <a:rPr lang="ru-RU" dirty="0">
                <a:latin typeface="Calibri"/>
                <a:cs typeface="Calibri"/>
              </a:rPr>
              <a:t> </a:t>
            </a:r>
            <a:r>
              <a:rPr lang="ru-RU" dirty="0" err="1">
                <a:latin typeface="Calibri"/>
                <a:cs typeface="Calibri"/>
              </a:rPr>
              <a:t>cpio</a:t>
            </a:r>
            <a:endParaRPr lang="ru-RU" dirty="0" err="1"/>
          </a:p>
          <a:p>
            <a:pPr>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endParaRPr lang="ru-RU" altLang="en-US" dirty="0">
              <a:latin typeface="Calibri"/>
              <a:cs typeface="Calibri"/>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1">
            <a:extLst>
              <a:ext uri="{FF2B5EF4-FFF2-40B4-BE49-F238E27FC236}">
                <a16:creationId xmlns:a16="http://schemas.microsoft.com/office/drawing/2014/main" id="{AD46D0A8-A381-2AB9-A39B-18E8DD801FF8}"/>
              </a:ext>
            </a:extLst>
          </p:cNvPr>
          <p:cNvSpPr>
            <a:spLocks noGrp="1" noChangeArrowheads="1"/>
          </p:cNvSpPr>
          <p:nvPr>
            <p:ph type="title"/>
          </p:nvPr>
        </p:nvSpPr>
        <p:spPr>
          <a:xfrm>
            <a:off x="1485901" y="1098949"/>
            <a:ext cx="6165056" cy="963215"/>
          </a:xfrm>
          <a:ln/>
        </p:spPr>
        <p:txBody>
          <a:bodyPr lIns="0" tIns="0" rIns="0" bIns="0" anchor="ctr"/>
          <a:lstStyle/>
          <a:p>
            <a:pPr algn="ct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altLang="en-US"/>
              <a:t>Selecting a Backup Type</a:t>
            </a:r>
          </a:p>
        </p:txBody>
      </p:sp>
      <p:sp>
        <p:nvSpPr>
          <p:cNvPr id="97282" name="Rectangle 2">
            <a:extLst>
              <a:ext uri="{FF2B5EF4-FFF2-40B4-BE49-F238E27FC236}">
                <a16:creationId xmlns:a16="http://schemas.microsoft.com/office/drawing/2014/main" id="{D1629A95-C956-90F8-FA1A-97049FBE44D4}"/>
              </a:ext>
            </a:extLst>
          </p:cNvPr>
          <p:cNvSpPr>
            <a:spLocks noGrp="1" noChangeArrowheads="1"/>
          </p:cNvSpPr>
          <p:nvPr>
            <p:ph idx="1"/>
          </p:nvPr>
        </p:nvSpPr>
        <p:spPr>
          <a:xfrm>
            <a:off x="271464" y="2673548"/>
            <a:ext cx="6165056" cy="3324225"/>
          </a:xfrm>
          <a:ln/>
        </p:spPr>
        <p:txBody>
          <a:bodyPr lIns="0" tIns="0" rIns="0" bIns="0"/>
          <a:lstStyle/>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ltLang="en-US"/>
              <a:t>Full</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ltLang="en-US"/>
              <a:t>Incremental: During an incremental backup, only the files that have been modified since the </a:t>
            </a:r>
            <a:r>
              <a:rPr lang="en-US" altLang="en-US">
                <a:solidFill>
                  <a:srgbClr val="FF0000"/>
                </a:solidFill>
              </a:rPr>
              <a:t>last backup </a:t>
            </a:r>
            <a:r>
              <a:rPr lang="en-US" altLang="en-US"/>
              <a:t>(full or incremental) are backed up. After being backed up, each file is flagged as having been backed up.</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ltLang="en-US"/>
              <a:t>Differential: only the files that have been modified since the last </a:t>
            </a:r>
            <a:r>
              <a:rPr lang="en-US" altLang="en-US">
                <a:solidFill>
                  <a:srgbClr val="800000"/>
                </a:solidFill>
              </a:rPr>
              <a:t>full backup</a:t>
            </a:r>
            <a:r>
              <a:rPr lang="en-US" altLang="en-US"/>
              <a:t> are backed up</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24D9630A-C9BD-221C-218E-7D1FB93332AF}"/>
              </a:ext>
            </a:extLst>
          </p:cNvPr>
          <p:cNvSpPr>
            <a:spLocks noGrp="1" noChangeArrowheads="1"/>
          </p:cNvSpPr>
          <p:nvPr>
            <p:ph type="title"/>
          </p:nvPr>
        </p:nvSpPr>
        <p:spPr>
          <a:xfrm>
            <a:off x="1379300" y="1062166"/>
            <a:ext cx="6165056" cy="787003"/>
          </a:xfrm>
          <a:ln/>
        </p:spPr>
        <p:txBody>
          <a:bodyPr lIns="0" tIns="0" rIns="0" bIns="0" anchor="ctr"/>
          <a:lstStyle/>
          <a:p>
            <a:pPr algn="ct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altLang="en-US"/>
              <a:t>Selecting a Backup Schedule</a:t>
            </a:r>
          </a:p>
        </p:txBody>
      </p:sp>
      <p:sp>
        <p:nvSpPr>
          <p:cNvPr id="98306" name="Rectangle 2">
            <a:extLst>
              <a:ext uri="{FF2B5EF4-FFF2-40B4-BE49-F238E27FC236}">
                <a16:creationId xmlns:a16="http://schemas.microsoft.com/office/drawing/2014/main" id="{19639F89-36A2-101A-C00D-F7C3DFB76416}"/>
              </a:ext>
            </a:extLst>
          </p:cNvPr>
          <p:cNvSpPr>
            <a:spLocks noGrp="1" noChangeArrowheads="1"/>
          </p:cNvSpPr>
          <p:nvPr>
            <p:ph idx="1"/>
          </p:nvPr>
        </p:nvSpPr>
        <p:spPr>
          <a:xfrm>
            <a:off x="387549" y="2673548"/>
            <a:ext cx="8197462" cy="3324225"/>
          </a:xfrm>
          <a:ln/>
        </p:spPr>
        <p:txBody>
          <a:bodyPr vert="horz" lIns="0" tIns="0" rIns="0" bIns="0" rtlCol="0" anchor="t">
            <a:noAutofit/>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ltLang="en-US" dirty="0">
                <a:latin typeface="Calibri"/>
                <a:ea typeface="Calibri"/>
                <a:cs typeface="Calibri"/>
              </a:rPr>
              <a:t>You can use whatever backup schedule works best for you. However, most admins work on a weekly rotation, as discussed previously. Pick one day for your full backup and then the remaining days of the week for your incremental or differential backups. You should also schedule your backups to occur when the load on the system is at its lightest. Late in the evening or in the early morning are usually best, depending on your organization’s schedule.</a:t>
            </a:r>
          </a:p>
        </p:txBody>
      </p:sp>
    </p:spTree>
    <p:extLst>
      <p:ext uri="{BB962C8B-B14F-4D97-AF65-F5344CB8AC3E}">
        <p14:creationId xmlns:p14="http://schemas.microsoft.com/office/powerpoint/2010/main" val="119947375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1">
            <a:extLst>
              <a:ext uri="{FF2B5EF4-FFF2-40B4-BE49-F238E27FC236}">
                <a16:creationId xmlns:a16="http://schemas.microsoft.com/office/drawing/2014/main" id="{171F8F70-3797-4381-B328-6ED5206DB17A}"/>
              </a:ext>
            </a:extLst>
          </p:cNvPr>
          <p:cNvSpPr>
            <a:spLocks noGrp="1" noChangeArrowheads="1"/>
          </p:cNvSpPr>
          <p:nvPr>
            <p:ph type="title"/>
          </p:nvPr>
        </p:nvSpPr>
        <p:spPr>
          <a:xfrm>
            <a:off x="1485901" y="1098949"/>
            <a:ext cx="6165056" cy="963215"/>
          </a:xfrm>
          <a:ln/>
        </p:spPr>
        <p:txBody>
          <a:bodyPr lIns="0" tIns="0" rIns="0" bIns="0" anchor="ctr"/>
          <a:lstStyle/>
          <a:p>
            <a:pPr algn="ct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altLang="en-US"/>
              <a:t>Determining What to Back Up</a:t>
            </a:r>
          </a:p>
        </p:txBody>
      </p:sp>
      <p:sp>
        <p:nvSpPr>
          <p:cNvPr id="99330" name="Rectangle 2">
            <a:extLst>
              <a:ext uri="{FF2B5EF4-FFF2-40B4-BE49-F238E27FC236}">
                <a16:creationId xmlns:a16="http://schemas.microsoft.com/office/drawing/2014/main" id="{1F6996B8-CB54-42AB-792E-8E1EEA27822C}"/>
              </a:ext>
            </a:extLst>
          </p:cNvPr>
          <p:cNvSpPr>
            <a:spLocks noGrp="1" noChangeArrowheads="1"/>
          </p:cNvSpPr>
          <p:nvPr>
            <p:ph idx="1"/>
          </p:nvPr>
        </p:nvSpPr>
        <p:spPr>
          <a:xfrm>
            <a:off x="1110854" y="2673548"/>
            <a:ext cx="6165056" cy="3324225"/>
          </a:xfrm>
          <a:ln/>
        </p:spPr>
        <p:txBody>
          <a:bodyPr lIns="0" tIns="0" rIns="0" bIns="0"/>
          <a:lstStyle/>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ltLang="en-US"/>
              <a:t>/etc</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ltLang="en-US"/>
              <a:t>/home</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ltLang="en-US"/>
              <a:t>/opt</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ltLang="en-US"/>
              <a:t>/root</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ltLang="en-US"/>
              <a:t>/var</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ltLang="en-US"/>
              <a:t>/srv</a:t>
            </a:r>
          </a:p>
        </p:txBody>
      </p:sp>
    </p:spTree>
    <p:extLst>
      <p:ext uri="{BB962C8B-B14F-4D97-AF65-F5344CB8AC3E}">
        <p14:creationId xmlns:p14="http://schemas.microsoft.com/office/powerpoint/2010/main" val="357084169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Stream</Template>
  <Application>Microsoft Office PowerPoint</Application>
  <PresentationFormat>On-screen Show (4:3)</PresentationFormat>
  <Slides>96</Slides>
  <Notes>92</Notes>
  <HiddenSlides>0</HiddenSlides>
  <ScaleCrop>false</ScaleCrop>
  <HeadingPairs>
    <vt:vector size="4" baseType="variant">
      <vt:variant>
        <vt:lpstr>Theme</vt:lpstr>
      </vt:variant>
      <vt:variant>
        <vt:i4>1</vt:i4>
      </vt:variant>
      <vt:variant>
        <vt:lpstr>Slide Titles</vt:lpstr>
      </vt:variant>
      <vt:variant>
        <vt:i4>96</vt:i4>
      </vt:variant>
    </vt:vector>
  </HeadingPairs>
  <TitlesOfParts>
    <vt:vector size="97" baseType="lpstr">
      <vt:lpstr>Ion Boardroom</vt:lpstr>
      <vt:lpstr>Introduction to UNIX / Linux</vt:lpstr>
      <vt:lpstr>What is an Operating System?</vt:lpstr>
      <vt:lpstr>UNIX History</vt:lpstr>
      <vt:lpstr>General Characteristics of UNIX as an Operating System (OS)</vt:lpstr>
      <vt:lpstr>Parts of the UNIX OS</vt:lpstr>
      <vt:lpstr>Flavors of UNIX</vt:lpstr>
      <vt:lpstr>UNIX Interfaces</vt:lpstr>
      <vt:lpstr>Graphical User Interfaces (GUIs)</vt:lpstr>
      <vt:lpstr>Command Line Interface</vt:lpstr>
      <vt:lpstr>Linux vs. Windows</vt:lpstr>
      <vt:lpstr>UMBC’s Computing Environment</vt:lpstr>
      <vt:lpstr>If all else fails in Gnome or KDE</vt:lpstr>
      <vt:lpstr>What is X Window?</vt:lpstr>
      <vt:lpstr>What’s the deal about the X Window Server and Client?!</vt:lpstr>
      <vt:lpstr>What is a Desktop Manager?</vt:lpstr>
      <vt:lpstr>What is a Window Manager?</vt:lpstr>
      <vt:lpstr>Some Notes on X window, Desktop Managers &amp; Window Managers</vt:lpstr>
      <vt:lpstr>Programming Tools and Utilities Available under Linux</vt:lpstr>
      <vt:lpstr>Commands</vt:lpstr>
      <vt:lpstr>The History</vt:lpstr>
      <vt:lpstr>Bang (!)</vt:lpstr>
      <vt:lpstr>PATH</vt:lpstr>
      <vt:lpstr>whereis</vt:lpstr>
      <vt:lpstr>which</vt:lpstr>
      <vt:lpstr>UNIX Tools: grep</vt:lpstr>
      <vt:lpstr>grep Example</vt:lpstr>
      <vt:lpstr>UNIX Tools: find</vt:lpstr>
      <vt:lpstr>IO Redirection: stdin, stdout, and stderr</vt:lpstr>
      <vt:lpstr>&gt; Redirection of stdout (overwrite)</vt:lpstr>
      <vt:lpstr>&gt;&gt; Redirection of stdout (append)</vt:lpstr>
      <vt:lpstr>&lt; Redirection of stdin</vt:lpstr>
      <vt:lpstr>Combining &lt; and &gt;</vt:lpstr>
      <vt:lpstr>&gt;&amp; Redirecting stderr</vt:lpstr>
      <vt:lpstr>UNIX Tools: tar</vt:lpstr>
      <vt:lpstr>tar Examples</vt:lpstr>
      <vt:lpstr>Advanced Command Chaining</vt:lpstr>
      <vt:lpstr>Running Background Jobs</vt:lpstr>
      <vt:lpstr>Managing Processes</vt:lpstr>
      <vt:lpstr>Killing Processes</vt:lpstr>
      <vt:lpstr>xkill - Killing Graphical (X window) Processes</vt:lpstr>
      <vt:lpstr>Shells, Shell Scripting, and the UNIX File System</vt:lpstr>
      <vt:lpstr>Shell Overview</vt:lpstr>
      <vt:lpstr>Shell Overview</vt:lpstr>
      <vt:lpstr>Aliasing Commands</vt:lpstr>
      <vt:lpstr>Environment Variables</vt:lpstr>
      <vt:lpstr>Viewing Your Environment Variables</vt:lpstr>
      <vt:lpstr>Viewing Your Environment Variables</vt:lpstr>
      <vt:lpstr>Important Environment Variables</vt:lpstr>
      <vt:lpstr>~/bin</vt:lpstr>
      <vt:lpstr>Introducing tcsh </vt:lpstr>
      <vt:lpstr>PowerPoint Presentation</vt:lpstr>
      <vt:lpstr>tcsh Customization Tricks</vt:lpstr>
      <vt:lpstr>Login and Logout Files</vt:lpstr>
      <vt:lpstr>Example .login File</vt:lpstr>
      <vt:lpstr>Example .logout File</vt:lpstr>
      <vt:lpstr>Introduction to bash</vt:lpstr>
      <vt:lpstr>bash Configuration Files</vt:lpstr>
      <vt:lpstr>PowerPoint Presentation</vt:lpstr>
      <vt:lpstr>PowerPoint Presentation</vt:lpstr>
      <vt:lpstr>Managing the Linux file system  </vt:lpstr>
      <vt:lpstr>Managing the Linux file system</vt:lpstr>
      <vt:lpstr>Describe the Linux file system</vt:lpstr>
      <vt:lpstr>The Role of the Linux File System </vt:lpstr>
      <vt:lpstr>/boot -  This directory contains your bootloader files, which are required to boot your system.  /dev -  This directory contains special files that are used to represent the various hardware devices installed in the system  example: hda, hdb …  /etc -  This directory contains text-based configuration files used by the system as well as services running on the system. You can edit these files with a text editor to customize how Linux behaves.  /home - This directory contains subdirectories that serve as home directories for each user account on your Linux system.  /lib -   This directory contains code libraries used by programs in /bin and /sbin. Your kernel modules are also stored in the modules subdirectory of /lib.  /media - This directory is used by some Linux distributions (such as SUSE Linux) to mount external devices, including CD drives, DVD drives, and floppy drives.  /mnt -  This directory is used by some Linux distributions (such as Fedora or Red Hat) to mount external devices, including CD drives, DVD drives, and floppy drives         </vt:lpstr>
      <vt:lpstr>/opt - This directory contains files for some programs you install on the system  /proc -  This directory is a little different from the other directories in this list.  /proc doesn’t actually exist in the file system Within /proc are a number of different subdirectories,Notice that each of these subdirectories is identified with a number, not a name. These numbers correspond to the process ID (PID) number of theassociated process running on the system  /root - This directory is the root user’s home directory. Notice that it is located separately from the home directories for other users in /home.  /sbin - This directory contains important system management and administration files, such as fdisk, fsck, ifconfig, init, mkfs, shutdown, and halt.  /srv - This directory contains subdirectories where services running on the system (such as httpd and ftpd) save their files.  /sys - This directory contains information about the hardware in your system.</vt:lpstr>
      <vt:lpstr>/tmp - This directory contains temporary files created by you or by the system.  /usr - This directory contains application files. In fact, most of the application files used on your system are saved in a subdirectory of /usr /var - This directory contains a variety of variable data, including your system log files  cd - If you enter cd at the shell prompt without specifying a path, it will automatically change directories to the home directory of the currently logged-in user. Ls -                   –a Displays all files, including hidden files.              –l Displays a long listing of the directory contents. This is a very useful option. You can use it to see the file names, ownership, permissions, modification date, and size.               –R Displays directory contents recursively; that is, it displays the contents of the current directory as well as the contents of all subdirectories. </vt:lpstr>
      <vt:lpstr>Types of Files Used by Linux </vt:lpstr>
      <vt:lpstr>          Linux File Types </vt:lpstr>
      <vt:lpstr>2.  Complete Common File System Tasks </vt:lpstr>
      <vt:lpstr> With Linux, however, you should become proficient with the shll commands first and then use the GUI utilities for convenience </vt:lpstr>
      <vt:lpstr> Navigating the File System </vt:lpstr>
      <vt:lpstr> Managing files and directories</vt:lpstr>
      <vt:lpstr>Creating Files and Directories </vt:lpstr>
      <vt:lpstr>Deleting Files and Directories </vt:lpstr>
      <vt:lpstr>COMMANDS</vt:lpstr>
      <vt:lpstr>COMMANDS</vt:lpstr>
      <vt:lpstr>Creating Links </vt:lpstr>
      <vt:lpstr> Running Executables </vt:lpstr>
      <vt:lpstr> You can view all of your environment variables by entering env |more or echo $PATH at the shell prompt. </vt:lpstr>
      <vt:lpstr>COMMANDS</vt:lpstr>
      <vt:lpstr>COMMANDS</vt:lpstr>
      <vt:lpstr>COMMANDS</vt:lpstr>
      <vt:lpstr>3.  Manage Disk Partitions </vt:lpstr>
      <vt:lpstr> Using fdisk to Create Disk Partitions </vt:lpstr>
      <vt:lpstr>Building a file system with mkfs </vt:lpstr>
      <vt:lpstr>COMMANDS</vt:lpstr>
      <vt:lpstr>COMMANDS</vt:lpstr>
      <vt:lpstr>COMMANDS</vt:lpstr>
      <vt:lpstr>Checking the File System with fsck </vt:lpstr>
      <vt:lpstr>4.  Use Removable Media </vt:lpstr>
      <vt:lpstr>Working with Floppies </vt:lpstr>
      <vt:lpstr>Working with USB and FireWire Devices </vt:lpstr>
      <vt:lpstr>5.  Back Up Data </vt:lpstr>
      <vt:lpstr>Selecting a Backup Type</vt:lpstr>
      <vt:lpstr>Selecting a Backup Schedule</vt:lpstr>
      <vt:lpstr>Determining What to Back Up</vt:lpstr>
    </vt:vector>
  </TitlesOfParts>
  <Company>University of Maryland Baltimore County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UNIX / Linux</dc:title>
  <dc:creator>Eric Eaton</dc:creator>
  <cp:revision>118</cp:revision>
  <dcterms:created xsi:type="dcterms:W3CDTF">2005-09-18T19:48:35Z</dcterms:created>
  <dcterms:modified xsi:type="dcterms:W3CDTF">2024-05-14T12:48:54Z</dcterms:modified>
</cp:coreProperties>
</file>