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992e2c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8992e2c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992e2c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992e2c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8992e2c2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8992e2c2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8992e2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8992e2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8992e2c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8992e2c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8992e2c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8992e2c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8992e2c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8992e2c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8992e2c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8992e2c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8992e2c2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8992e2c2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8992e2c2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8992e2c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8992e2c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8992e2c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WORK 02/04/2024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90650" y="4350900"/>
            <a:ext cx="3769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MAYUR ADHAYGE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Importance of Networked Systems</a:t>
            </a:r>
            <a:endParaRPr b="1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900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Why Networked Systems Matter?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Facilitates communication and collaboration among users, enabling the exchange of information and resources.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access to shared data and services, such as cloud storage, online applications, and streaming media.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Supports real-time data exchange and decision-making in industries such as finance, healthcare, and entertainment.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Visual: </a:t>
            </a:r>
            <a:r>
              <a:rPr lang="en"/>
              <a:t>Illustration depicting various networked systems, including social media platforms, online marketplaces, and Internet of Things (IoT) devices.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5036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Recap of the importance of parallel computing and networked systems in modern computing.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Emphasize their role in enhancing efficiency, connectivity, and innovation across various industries.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Encourage further exploration and adoption of these technologies to address evolving computational challenges and opportunities.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0" y="0"/>
            <a:ext cx="9080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/>
              <a:t>Thanking you !</a:t>
            </a:r>
            <a:endParaRPr b="1"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 NO :- 01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933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 sz="2800"/>
              <a:t>Draw your Home Network Topology and explain how you are accessing the RPS Lab environment.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7343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</a:t>
            </a:r>
            <a:r>
              <a:rPr lang="en"/>
              <a:t>CONNECTION</a:t>
            </a:r>
            <a:r>
              <a:rPr lang="en"/>
              <a:t> TO RPS CLOUD SERVER TOPOLOGY DIAGRAM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2375"/>
            <a:ext cx="9144001" cy="425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NO :- 02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70375" y="162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 Identify a real-world application for both parallel computing and networked systems. Explain how these technologies are used and why they are important in that context.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806500"/>
            <a:ext cx="91440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20"/>
              <a:t>Real-World Applications of Parallel Computing and Networked Systems</a:t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715275" y="3135500"/>
            <a:ext cx="22827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MAYUR ADHYAGE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861299" y="3712089"/>
            <a:ext cx="22827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DATE:-02/04/2024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rPr b="1" lang="en" sz="2911"/>
              <a:t>Introduction</a:t>
            </a:r>
            <a:endParaRPr b="1" sz="2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6379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Definition of Parallel Computing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computing is a type of computation in which many calculations or processes are carried out simultaneously.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Definition of Networked Systems</a:t>
            </a:r>
            <a:r>
              <a:rPr lang="en"/>
              <a:t>:	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Networked systems refer to a group of interconnected computing devices or systems that can exchange data and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Importance</a:t>
            </a:r>
            <a:r>
              <a:rPr lang="en"/>
              <a:t>: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significance of these technologies in modern computing, emphasizing their role in improving efficiency and connectivity.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2650" y="434675"/>
            <a:ext cx="92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Real-World Application 1: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Parallel Computing - AI Training </a:t>
            </a:r>
            <a:r>
              <a:rPr b="1" lang="en"/>
              <a:t>Processing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-29400" y="842625"/>
            <a:ext cx="9202800" cy="4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t/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Artificial Intelligence (AI) involves training machine learning models on large datasets to recognize patterns and make predictions.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Parallel computing techniques are used to distribute the computational workload across multiple processors or GPUs, accelerating the training process.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b="1" lang="en" sz="4300"/>
              <a:t>Importance:</a:t>
            </a:r>
            <a:endParaRPr b="1"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Speeds up the development of AI applications, such as image recognition, natural language processing, and autonomous vehicles.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/>
              <a:t>Enables researchers and developers to experiment with complex AI algorithms and models more efficiently.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b="1" lang="en" sz="4300"/>
              <a:t>Visual:</a:t>
            </a:r>
            <a:r>
              <a:rPr lang="en" sz="4300"/>
              <a:t>Diagram illustrating parallel processing during AI model training, with multiple GPUs working concurrently to process data and update model parameters.</a:t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 2: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Networked Systems - Social Media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" sz="2900"/>
              <a:t>Social media platforms connect millions of users worldwide, allowing them to share content, communicate, and interact in real-time.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" sz="2900"/>
              <a:t>Networked systems facilitate data exchange, content delivery, and user engagement through interconnected servers and communication protocols.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en" sz="2900"/>
              <a:t>Importance:</a:t>
            </a:r>
            <a:endParaRPr b="1"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" sz="2900"/>
              <a:t>Enhances connectivity and collaboration among individuals, businesses, and communities.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" sz="2900"/>
              <a:t>Supports personalized content delivery, targeted advertising, and social networking features, driving user engagement and platform growth.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b="1" lang="en" sz="2900"/>
              <a:t>Visual:</a:t>
            </a:r>
            <a:r>
              <a:rPr lang="en" sz="2900"/>
              <a:t> Schematic depicting the architecture of a social media network, including servers, databases, and user devices interconnected via the internet.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Importance of Parallel Computing</a:t>
            </a:r>
            <a:endParaRPr b="1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4520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Why Parallel Computing Matters</a:t>
            </a:r>
            <a:r>
              <a:rPr lang="en"/>
              <a:t>?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Accelerates complex computations and simulations, such as AI model training, scientific research, and financial analysis.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Enables faster processing of large datasets, leading to quicker insights and decision-makin</a:t>
            </a:r>
            <a:r>
              <a:rPr lang="en"/>
              <a:t>g.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Improves efficiency in various domains, including data analysis, computer-aided design, and virtual reality.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Visual: </a:t>
            </a:r>
            <a:r>
              <a:rPr lang="en"/>
              <a:t>the performance improvement achieved through parallel computing compared to sequential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