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E0C5-5BA1-63FE-39D9-6B0C7C4FF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B49CC-4E20-829F-A495-94F555A3F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1588-4F9E-B94C-874F-1181A483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F715-43F8-9463-F91A-46803666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97D4-7487-1866-8812-C51F5968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7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5BBE-7F12-0AC5-7564-6A875D1A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3C419-AC0F-422F-BC59-88701927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1E7C-D7DF-4D80-ED26-B404040E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A409-3311-AFD9-A6E9-44699A54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2E42-174F-3854-2C7C-E642C792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8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E6DD6-6D00-8361-1522-2A69923BC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4034-3EF2-FD5C-57C7-C6D660970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0CE5B-7BE8-B29C-0B0B-DDC8896A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071A-336A-7604-5BA7-27B0581C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4FDD-392E-FAF6-8F06-18090E39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5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3873-6163-3030-29CF-0D250D3B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5549-C840-33E1-EEFC-C2D07C77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0B5B-22DF-861F-E627-A7A4E721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65EA-E086-AA89-D614-70FAC9F4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2719-BB3E-2CB6-5D3B-8C5E1A17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5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ECF4-58E8-0345-5393-342104D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025B3-F5BF-1C5B-69E4-21F4D3D6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EDEA-557D-2D40-40FB-20162E44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28EF-6BB7-F700-D74E-4BA30BB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F5B8-3209-35EB-865E-C3265F1E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49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9D5D-EF70-3F6B-626E-17C5A8CF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1A4C-ED6A-3EE5-7E78-5F3AC0E15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6BCAC-3902-A16F-ACD4-32DBE723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5242-22F9-2AFF-808D-95027460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7532-418D-2E2F-31B6-76DF21E2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5FC31-8EE8-1C3F-9285-FA715D00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3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5E30-84D4-003D-E108-EB2435C0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085C-3A85-0378-692D-C84925E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9F57C-DB43-A132-386C-A733B99BF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B294-64C2-89CA-FA50-B225705D4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FE502-72BD-0F61-779B-3D3A6CA69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6708-1909-2572-324F-DBC8C46A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6B397-B3B1-AF88-16D4-C404457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66C45-AA90-31C9-B059-3D399B7E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B407-EE55-A0A3-73AB-8271AB8F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EC9E0-3C36-52F8-49EA-8725082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9548A-C6ED-669C-926E-EF76974F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E94CA-5A51-9364-981D-9BB25EDF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4D0F3-CDD9-6F99-8D16-48C233B2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5E9C2-115C-57D2-548B-0E4BC751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1FD6B-4B7F-3C13-ACAF-BE423326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4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0371-C432-EF9D-9191-F99641BA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8BAD-E2F1-25D6-AD53-3D308F7E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BE7AA-6613-2C5A-7F58-3884BA19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6ADD-4E20-6537-3786-7677E6AC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758D-A294-021D-2474-3422F5A4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EE447-4C47-0C4D-C0E0-C77E1B02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B45C-EB31-E556-0756-5E9559E3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CC603-360D-2EC8-F591-4630CFED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D819A-03F1-27A2-992B-93C897130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75147-3F2A-5AD5-03BF-45BAF4D5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A385-E175-1D2A-61BE-42CEEBBE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DE46-D69A-E886-2E8F-76BAB6AF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70D34-A8CD-98C0-BFC6-9F18C1E7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4D1F-C44D-B539-0A48-B851EBA9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3F01-3AAE-045B-0913-345E38177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9FBD-D8FF-44E1-ADB8-FEDAF1262FC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9CDE-2ADC-DA72-387E-908779E5F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1B92-B986-6CF2-E22C-BFF58705A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7758-A530-4EED-A6E9-356A0338A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9536-18A4-6E5A-DEFF-EDFC2AED7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793"/>
            <a:ext cx="9144000" cy="1439056"/>
          </a:xfrm>
        </p:spPr>
        <p:txBody>
          <a:bodyPr>
            <a:normAutofit fontScale="90000"/>
          </a:bodyPr>
          <a:lstStyle/>
          <a:p>
            <a:r>
              <a:rPr lang="en-IN" dirty="0"/>
              <a:t>Presentation On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22B3D-8E02-CAF8-5188-28B69217F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54" y="2128603"/>
            <a:ext cx="11512446" cy="4414604"/>
          </a:xfrm>
        </p:spPr>
        <p:txBody>
          <a:bodyPr/>
          <a:lstStyle/>
          <a:p>
            <a:r>
              <a:rPr lang="en-IN" sz="3600" dirty="0"/>
              <a:t>INTRODUCTION TO COMPUTER NETWORKING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Definition: Computer networking is the practice of connecting computers and other devices together to share resources and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Importance: Facilitates communication, resource sharing, collaboration, and data transfer.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Evolution: From early local area networks (LANs) to the internet and beyond.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85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21C-63A2-90E2-87CA-F7CF21F6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AAD8-DDDF-D653-D6ED-15D02CFE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Multicast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Definition: Multicast communication involves sending data from one sender to multiple recipients who have expressed interest in receiving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Characteristics: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One-to-Many Communication: Data is transmitted from one sender to a select group of recipients.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Group Addressing: Recipients subscribe to a multicast group address to receive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Video streaming applications where multiple users watch the same live stream simultaneously.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87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3D43-0606-5144-74B9-99AD319A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226"/>
          </a:xfrm>
        </p:spPr>
        <p:txBody>
          <a:bodyPr>
            <a:normAutofit fontScale="90000"/>
          </a:bodyPr>
          <a:lstStyle/>
          <a:p>
            <a:r>
              <a:rPr lang="en-IN" dirty="0"/>
              <a:t>COMPARISION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B1E8-502B-9951-9605-B64003C6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352"/>
            <a:ext cx="10515600" cy="518761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Comparison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Broadcast: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Sends data to all devices on the network.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 addressing of specific recipients.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Used for certain network protocols and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Unicast: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Sends data from one sender to one specific recipient.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Uses recipient's IP address for addressing.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Commonly used for most network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Multicast: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Sends data from one sender to multiple recipients.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Uses multicast group addresses for addressing.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Efficient for distributing data to multiple interested parties.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02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9BF1-61BF-BA75-3F87-35D99069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Advantages and Considerations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BDAD-EC40-8B6C-2429-5D27C1BC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362"/>
            <a:ext cx="10515600" cy="520260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Advantages and Considerations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Broadcast: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Simplicity in implementation.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Resource-intensive due to sending data to all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Unicast: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Efficient for one-to-one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Resource-friendly but may result in network congestion with numerous individual connections.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Multicast: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Efficient use of network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Requires support from network infrastructure and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2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64FA-F149-C372-C152-6E3121F9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52"/>
            <a:ext cx="10515600" cy="614598"/>
          </a:xfrm>
        </p:spPr>
        <p:txBody>
          <a:bodyPr>
            <a:normAutofit fontScale="90000"/>
          </a:bodyPr>
          <a:lstStyle/>
          <a:p>
            <a:r>
              <a:rPr lang="en-IN" dirty="0"/>
              <a:t>Home network topology with </a:t>
            </a:r>
            <a:r>
              <a:rPr lang="en-IN" dirty="0" err="1"/>
              <a:t>rps</a:t>
            </a:r>
            <a:r>
              <a:rPr lang="en-IN" dirty="0"/>
              <a:t> lab</a:t>
            </a:r>
          </a:p>
        </p:txBody>
      </p:sp>
      <p:pic>
        <p:nvPicPr>
          <p:cNvPr id="4" name="Google Shape;68;p15">
            <a:extLst>
              <a:ext uri="{FF2B5EF4-FFF2-40B4-BE49-F238E27FC236}">
                <a16:creationId xmlns:a16="http://schemas.microsoft.com/office/drawing/2014/main" id="{B8745497-BDFD-7B5A-3104-C5F6E7E746A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380" y="1079292"/>
            <a:ext cx="10163331" cy="5413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49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D607-AD5D-73C3-64BE-EC6E5920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108"/>
          </a:xfrm>
        </p:spPr>
        <p:txBody>
          <a:bodyPr/>
          <a:lstStyle/>
          <a:p>
            <a:r>
              <a:rPr lang="en-IN" dirty="0"/>
              <a:t>7 layer OSI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2ECA5-3FED-F7E8-6A04-70EDCE63B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46" y="1528997"/>
            <a:ext cx="9383843" cy="4610659"/>
          </a:xfrm>
        </p:spPr>
      </p:pic>
    </p:spTree>
    <p:extLst>
      <p:ext uri="{BB962C8B-B14F-4D97-AF65-F5344CB8AC3E}">
        <p14:creationId xmlns:p14="http://schemas.microsoft.com/office/powerpoint/2010/main" val="424934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EE0A-6745-96A4-5755-8D07B212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076305"/>
          </a:xfrm>
        </p:spPr>
        <p:txBody>
          <a:bodyPr>
            <a:normAutofit/>
          </a:bodyPr>
          <a:lstStyle/>
          <a:p>
            <a:r>
              <a:rPr lang="en-IN" sz="6600" dirty="0"/>
              <a:t>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0C2B-C834-88F3-06F1-9163F998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6163"/>
            <a:ext cx="10515600" cy="33079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S.SAI MANASA</a:t>
            </a:r>
          </a:p>
        </p:txBody>
      </p:sp>
    </p:spTree>
    <p:extLst>
      <p:ext uri="{BB962C8B-B14F-4D97-AF65-F5344CB8AC3E}">
        <p14:creationId xmlns:p14="http://schemas.microsoft.com/office/powerpoint/2010/main" val="285656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834C-4690-EF86-BD65-A26CF25C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COMPONENTS OF NWTWORKING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AEB3-7818-6EBB-8677-7B969DF6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Devices: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Söhne"/>
              </a:rPr>
              <a:t>Computers, servers, routers, switches, modems, etc.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Media: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Söhne"/>
              </a:rPr>
              <a:t>Cables (Ethernet, </a:t>
            </a:r>
            <a:r>
              <a:rPr lang="en-IN" sz="2800" dirty="0">
                <a:solidFill>
                  <a:srgbClr val="0D0D0D"/>
                </a:solidFill>
                <a:latin typeface="Söhne"/>
              </a:rPr>
              <a:t>F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Söhne"/>
              </a:rPr>
              <a:t>iber optic), wireless (Wi-Fi, Bluetooth), satellite, etc.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Protocols: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Söhne"/>
              </a:rPr>
              <a:t>TCP/IP, HTTP, FTP, SMTP, DNS,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02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D8C2-025D-443E-F87D-7E20A28F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Types of Computer Networking</a:t>
            </a:r>
            <a:br>
              <a:rPr lang="en-IN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2380-7934-44B8-6519-F790A7F7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5763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Based on Geographical Scope: 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a. Local Area Network (LAN) 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b. Metropolitan Area Network (MAN) 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c. Wide Area Network (WAN) 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d. Personal Area Network (PAN)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2. Based on Connection Method: </a:t>
            </a:r>
          </a:p>
          <a:p>
            <a:pPr marL="457200" indent="-457200" algn="l">
              <a:buAutoNum type="alphaLcPeriod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Wired Networking </a:t>
            </a:r>
          </a:p>
          <a:p>
            <a:pPr marL="457200" indent="-457200" algn="l">
              <a:buAutoNum type="alphaLcPeriod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b. Wireless Networking</a:t>
            </a:r>
          </a:p>
          <a:p>
            <a:pPr marL="0" indent="0" algn="l">
              <a:buNone/>
            </a:pPr>
            <a:r>
              <a:rPr lang="en-IN" sz="2400" dirty="0">
                <a:solidFill>
                  <a:srgbClr val="0D0D0D"/>
                </a:solidFill>
                <a:latin typeface="Söhne"/>
              </a:rPr>
              <a:t>3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. Based on Functional Relationship: </a:t>
            </a:r>
          </a:p>
          <a:p>
            <a:pPr marL="457200" indent="-457200" algn="l">
              <a:buAutoNum type="alphaLcPeriod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Client-Server Network </a:t>
            </a:r>
          </a:p>
          <a:p>
            <a:pPr marL="457200" indent="-457200" algn="l">
              <a:buAutoNum type="alphaLcPeriod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b. Peer-to-Peer Network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9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2ACC-C101-FCD7-2339-0A1CCCA0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en-IN" dirty="0"/>
              <a:t>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2A27-CA81-F3F1-2A22-29F7DCF1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488780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Bus Topology: All devices are connected to a central cable, forming a single pathway.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Star Topology: All devices are connected to a central hub or switch.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Ring Topology: Each device is connected to two other devices, forming a closed loop.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Mesh Topology: Devices are interconnected with multiple paths, offering redundancy and fault tolerance.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32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AC3-4D18-480F-E287-97F69E60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6"/>
          </a:xfrm>
        </p:spPr>
        <p:txBody>
          <a:bodyPr>
            <a:normAutofit/>
          </a:bodyPr>
          <a:lstStyle/>
          <a:p>
            <a:r>
              <a:rPr lang="en-IN" sz="4000" dirty="0"/>
              <a:t>INTERNET AND ARPANET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9216-4638-DD25-3D9D-5DACCAD9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5" y="1049312"/>
            <a:ext cx="10889105" cy="5443562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ARPANET Characteristics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Packet Switching: Data transmission was broken down into packets, which could travel through different routes to reach the destination, ensuring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Network Control Protocol (NCP): The initial protocol used for communication between computers on ARPANET.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Limited Network Nodes: Initially, ARPANET connected only a few universities and research institutions.</a:t>
            </a:r>
          </a:p>
          <a:p>
            <a:pPr algn="l"/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Expansion and Evolution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ARPANET grew rapidly, connecting more universities and research centers across the United States.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Introduction of TCP/IP: In the 1970s, TCP/IP (Transmission Control Protocol/Internet Protocol) became the standard protocol suite, paving the way for the modern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Birth of Email: ARPANET introduced email as a method of communication between users.</a:t>
            </a:r>
          </a:p>
          <a:p>
            <a:pPr marL="0" indent="0" algn="l">
              <a:buNone/>
            </a:pPr>
            <a:endParaRPr lang="en-US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3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6A07-C0E7-D14F-CA28-D58ADF0A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935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Introduction to the Internet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5CD-2F5C-5720-1D8D-2D658D51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5" y="794480"/>
            <a:ext cx="11227633" cy="56983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Introduction to the Internet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Definition: The internet is a global network of interconnected computers and other devices, enabling communication and information sharing across geographical boundaries.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Key Components of the Internet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Infrastructure: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Physical components such as servers, routers, switches, and cables.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Protocols: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TCP/IP (Transmission Control Protocol/Internet Protocol) serves as the foundation for data transmission and addressing.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Services: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Websites, email, social media, online gaming, streaming platforms, etc.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How the Internet 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Transmission: Information is broken down into packets, routed through various network devices, and reassembled at the destination.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Client-Server Model: Clients (such as web browsers) request resources or services from servers (hosting websites or applications).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6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473A-ECF0-C744-A8FA-B6757BF0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53"/>
            <a:ext cx="10515600" cy="456184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TO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F2D1-F3F3-2994-2E5B-47D09807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389"/>
            <a:ext cx="10515600" cy="554636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Introduction to Packets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Definition: Packets are small units of data that carry information across computer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Purpose: Efficient transmission of data by breaking it into manageable chunks.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Analogy: Compare packets to envelopes containing letters in postal mail.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Slide 3: Components of a Packet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Header: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Contains control information such as source and destination addresses, sequence numbers, and error-checking codes.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Payload: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Actual data being transmitted, such as a portion of a file, email message, or webpage.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Trailer: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May include error-checking information like a cyclic redundancy check (CRC) to ensure data integrity.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83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398D-B48B-677B-20D4-73C4BA7F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44"/>
            <a:ext cx="10515600" cy="599606"/>
          </a:xfrm>
        </p:spPr>
        <p:txBody>
          <a:bodyPr>
            <a:normAutofit/>
          </a:bodyPr>
          <a:lstStyle/>
          <a:p>
            <a:r>
              <a:rPr lang="en-IN" sz="3600" dirty="0"/>
              <a:t>BROADCAST, UNICAST AND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165D-2D6A-782B-729A-46EA3E54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5" y="839450"/>
            <a:ext cx="10904095" cy="56662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computer networking, data communication can occur through different methods, including broadcast, unicast, and multicast.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Each method serves specific purposes and has distinct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Broadcast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Definition: Broadcast communication involves sending data from one sender to all devices within the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Characteristics: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One-to-All Communication: Data is transmitted to all devices on the network.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 Addressing: No specific recipient address is used; the data is simply broadcasted to all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Example: ARP (Address Resolution Protocol) broadcasts to resolve IP addresses to MAC addresses in a local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37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32B7-FDB9-38C2-7D64-80E50E31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759137"/>
          </a:xfrm>
        </p:spPr>
        <p:txBody>
          <a:bodyPr>
            <a:normAutofit/>
          </a:bodyPr>
          <a:lstStyle/>
          <a:p>
            <a:r>
              <a:rPr lang="en-IN" dirty="0"/>
              <a:t>UNICAST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158A-E951-E1A0-88F7-3525C915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86"/>
            <a:ext cx="10515600" cy="4782878"/>
          </a:xfrm>
        </p:spPr>
        <p:txBody>
          <a:bodyPr/>
          <a:lstStyle/>
          <a:p>
            <a:pPr algn="l"/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Unicast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Definition: Unicast communication involves sending data from one sender to a specific recipient.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Characteristics: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One-to-One Communication: Data is transmitted from a single sender to a single recipient.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Addressing: Each packet is addressed to the specific IP </a:t>
            </a:r>
            <a:r>
              <a:rPr lang="en-US" sz="3200" b="0" i="0" dirty="0" err="1">
                <a:solidFill>
                  <a:srgbClr val="0D0D0D"/>
                </a:solidFill>
                <a:effectLst/>
                <a:latin typeface="Söhne"/>
              </a:rPr>
              <a:t>addre</a:t>
            </a:r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11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1012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Office Theme</vt:lpstr>
      <vt:lpstr>Presentation On Computer Networking</vt:lpstr>
      <vt:lpstr>COMPONENTS OF NWTWORKING</vt:lpstr>
      <vt:lpstr>Types of Computer Networking </vt:lpstr>
      <vt:lpstr>NETWORK TOPOLOGIES</vt:lpstr>
      <vt:lpstr>INTERNET AND ARPANET</vt:lpstr>
      <vt:lpstr>Introduction to the Internet </vt:lpstr>
      <vt:lpstr>INTRODUCTION TO PACKETS</vt:lpstr>
      <vt:lpstr>BROADCAST, UNICAST AND MULTICAST</vt:lpstr>
      <vt:lpstr>UNICAST</vt:lpstr>
      <vt:lpstr>MULTICAST</vt:lpstr>
      <vt:lpstr>COMPARISION</vt:lpstr>
      <vt:lpstr>Advantages and Considerations </vt:lpstr>
      <vt:lpstr>Home network topology with rps lab</vt:lpstr>
      <vt:lpstr>7 layer OSI diagram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Computer Networking</dc:title>
  <dc:creator>Sai Manasa S</dc:creator>
  <cp:lastModifiedBy>Sai Manasa S</cp:lastModifiedBy>
  <cp:revision>2</cp:revision>
  <dcterms:created xsi:type="dcterms:W3CDTF">2024-04-02T16:09:42Z</dcterms:created>
  <dcterms:modified xsi:type="dcterms:W3CDTF">2024-04-03T03:05:55Z</dcterms:modified>
</cp:coreProperties>
</file>