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60" r:id="rId4"/>
    <p:sldId id="261" r:id="rId5"/>
    <p:sldId id="262" r:id="rId6"/>
    <p:sldId id="265" r:id="rId7"/>
    <p:sldId id="257" r:id="rId8"/>
    <p:sldId id="258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-16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3BECFF-8BBB-43AB-9370-776DA56F77B7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DF8A26-C47F-4EC6-A5E4-E1B92064322C}">
      <dgm:prSet phldrT="[Text]"/>
      <dgm:spPr/>
      <dgm:t>
        <a:bodyPr/>
        <a:lstStyle/>
        <a:p>
          <a:r>
            <a:rPr lang="en-US" dirty="0" smtClean="0"/>
            <a:t>Input</a:t>
          </a:r>
        </a:p>
        <a:p>
          <a:r>
            <a:rPr lang="en-US" dirty="0" smtClean="0"/>
            <a:t>output</a:t>
          </a:r>
          <a:endParaRPr lang="en-US" dirty="0"/>
        </a:p>
      </dgm:t>
    </dgm:pt>
    <dgm:pt modelId="{A2934E76-5DD0-4BBD-8EAA-F3CC38DCE398}" type="parTrans" cxnId="{689F0506-9D38-4802-865A-8B9670AA475F}">
      <dgm:prSet/>
      <dgm:spPr/>
      <dgm:t>
        <a:bodyPr/>
        <a:lstStyle/>
        <a:p>
          <a:endParaRPr lang="en-US"/>
        </a:p>
      </dgm:t>
    </dgm:pt>
    <dgm:pt modelId="{6EA11AC8-844C-4A3A-A28E-64D18BF8968A}" type="sibTrans" cxnId="{689F0506-9D38-4802-865A-8B9670AA475F}">
      <dgm:prSet/>
      <dgm:spPr/>
      <dgm:t>
        <a:bodyPr/>
        <a:lstStyle/>
        <a:p>
          <a:endParaRPr lang="en-US"/>
        </a:p>
      </dgm:t>
    </dgm:pt>
    <dgm:pt modelId="{788E94A2-381E-4172-8E0C-62E373876BAD}">
      <dgm:prSet phldrT="[Text]"/>
      <dgm:spPr/>
      <dgm:t>
        <a:bodyPr/>
        <a:lstStyle/>
        <a:p>
          <a:r>
            <a:rPr lang="en-US" dirty="0" smtClean="0"/>
            <a:t>Memory</a:t>
          </a:r>
        </a:p>
        <a:p>
          <a:r>
            <a:rPr lang="en-US" dirty="0" smtClean="0"/>
            <a:t>Inst1</a:t>
          </a:r>
        </a:p>
        <a:p>
          <a:r>
            <a:rPr lang="en-US" dirty="0" smtClean="0"/>
            <a:t>Inst2</a:t>
          </a:r>
        </a:p>
        <a:p>
          <a:r>
            <a:rPr lang="en-US" dirty="0" smtClean="0"/>
            <a:t>inst3</a:t>
          </a:r>
          <a:endParaRPr lang="en-US" dirty="0"/>
        </a:p>
      </dgm:t>
    </dgm:pt>
    <dgm:pt modelId="{376BAC73-FF3D-45B4-9087-99BA8B12EAA8}" type="parTrans" cxnId="{60F37ACB-023B-48C6-B215-8F9B426D4F8D}">
      <dgm:prSet/>
      <dgm:spPr/>
      <dgm:t>
        <a:bodyPr/>
        <a:lstStyle/>
        <a:p>
          <a:endParaRPr lang="en-US"/>
        </a:p>
      </dgm:t>
    </dgm:pt>
    <dgm:pt modelId="{D7E737D0-7D86-4B96-B3EB-449785C954DC}" type="sibTrans" cxnId="{60F37ACB-023B-48C6-B215-8F9B426D4F8D}">
      <dgm:prSet/>
      <dgm:spPr/>
      <dgm:t>
        <a:bodyPr/>
        <a:lstStyle/>
        <a:p>
          <a:endParaRPr lang="en-US"/>
        </a:p>
      </dgm:t>
    </dgm:pt>
    <dgm:pt modelId="{148D26FB-533A-49C6-92D3-33F6DBFB17F0}">
      <dgm:prSet phldrT="[Text]"/>
      <dgm:spPr/>
      <dgm:t>
        <a:bodyPr/>
        <a:lstStyle/>
        <a:p>
          <a:r>
            <a:rPr lang="en-US" dirty="0" err="1" smtClean="0"/>
            <a:t>Aritmatic</a:t>
          </a:r>
          <a:r>
            <a:rPr lang="en-US" dirty="0" smtClean="0"/>
            <a:t> &amp; logic</a:t>
          </a:r>
        </a:p>
        <a:p>
          <a:r>
            <a:rPr lang="en-US" dirty="0" smtClean="0"/>
            <a:t>Control</a:t>
          </a:r>
        </a:p>
        <a:p>
          <a:r>
            <a:rPr lang="en-US" dirty="0" smtClean="0"/>
            <a:t>processor</a:t>
          </a:r>
          <a:endParaRPr lang="en-US" dirty="0"/>
        </a:p>
      </dgm:t>
    </dgm:pt>
    <dgm:pt modelId="{E436CA3E-4CF1-49FB-A1AF-71D402FC9B68}" type="sibTrans" cxnId="{34B4B5D1-C061-46A8-8881-5F9E6A926EFD}">
      <dgm:prSet/>
      <dgm:spPr/>
      <dgm:t>
        <a:bodyPr/>
        <a:lstStyle/>
        <a:p>
          <a:endParaRPr lang="en-US"/>
        </a:p>
      </dgm:t>
    </dgm:pt>
    <dgm:pt modelId="{D5BF393E-A4C7-4F3F-8AAF-0692AAA8D869}" type="parTrans" cxnId="{34B4B5D1-C061-46A8-8881-5F9E6A926EFD}">
      <dgm:prSet/>
      <dgm:spPr/>
      <dgm:t>
        <a:bodyPr/>
        <a:lstStyle/>
        <a:p>
          <a:endParaRPr lang="en-US"/>
        </a:p>
      </dgm:t>
    </dgm:pt>
    <dgm:pt modelId="{034C1945-C253-4693-BF1F-E07B5CD0849D}" type="pres">
      <dgm:prSet presAssocID="{593BECFF-8BBB-43AB-9370-776DA56F77B7}" presName="Name0" presStyleCnt="0">
        <dgm:presLayoutVars>
          <dgm:dir/>
          <dgm:resizeHandles val="exact"/>
        </dgm:presLayoutVars>
      </dgm:prSet>
      <dgm:spPr/>
    </dgm:pt>
    <dgm:pt modelId="{00348232-8756-4181-B495-30DF27968AFC}" type="pres">
      <dgm:prSet presAssocID="{6FDF8A26-C47F-4EC6-A5E4-E1B92064322C}" presName="node" presStyleLbl="node1" presStyleIdx="0" presStyleCnt="3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0C77BE-FAB1-4166-BC48-2A984BA98AD7}" type="pres">
      <dgm:prSet presAssocID="{6EA11AC8-844C-4A3A-A28E-64D18BF8968A}" presName="sibTrans" presStyleCnt="0"/>
      <dgm:spPr/>
    </dgm:pt>
    <dgm:pt modelId="{98E4FC31-004E-4D9E-AFAB-01C820395AF8}" type="pres">
      <dgm:prSet presAssocID="{788E94A2-381E-4172-8E0C-62E373876BAD}" presName="node" presStyleLbl="node1" presStyleIdx="1" presStyleCnt="3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66386-6DBA-4F91-B402-F11DE7E616F3}" type="pres">
      <dgm:prSet presAssocID="{D7E737D0-7D86-4B96-B3EB-449785C954DC}" presName="sibTrans" presStyleCnt="0"/>
      <dgm:spPr/>
    </dgm:pt>
    <dgm:pt modelId="{C02B9019-4FE2-4928-97D0-C39D8192B71D}" type="pres">
      <dgm:prSet presAssocID="{148D26FB-533A-49C6-92D3-33F6DBFB17F0}" presName="node" presStyleLbl="node1" presStyleIdx="2" presStyleCnt="3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222554-A441-45C3-AED7-DD93F45372E6}" type="presOf" srcId="{593BECFF-8BBB-43AB-9370-776DA56F77B7}" destId="{034C1945-C253-4693-BF1F-E07B5CD0849D}" srcOrd="0" destOrd="0" presId="urn:microsoft.com/office/officeart/2005/8/layout/hList6"/>
    <dgm:cxn modelId="{1AEBADD2-78A0-4842-B533-93513F7612B7}" type="presOf" srcId="{6FDF8A26-C47F-4EC6-A5E4-E1B92064322C}" destId="{00348232-8756-4181-B495-30DF27968AFC}" srcOrd="0" destOrd="0" presId="urn:microsoft.com/office/officeart/2005/8/layout/hList6"/>
    <dgm:cxn modelId="{0A77451F-07B4-496E-A459-D17F03A68053}" type="presOf" srcId="{148D26FB-533A-49C6-92D3-33F6DBFB17F0}" destId="{C02B9019-4FE2-4928-97D0-C39D8192B71D}" srcOrd="0" destOrd="0" presId="urn:microsoft.com/office/officeart/2005/8/layout/hList6"/>
    <dgm:cxn modelId="{60F37ACB-023B-48C6-B215-8F9B426D4F8D}" srcId="{593BECFF-8BBB-43AB-9370-776DA56F77B7}" destId="{788E94A2-381E-4172-8E0C-62E373876BAD}" srcOrd="1" destOrd="0" parTransId="{376BAC73-FF3D-45B4-9087-99BA8B12EAA8}" sibTransId="{D7E737D0-7D86-4B96-B3EB-449785C954DC}"/>
    <dgm:cxn modelId="{689F0506-9D38-4802-865A-8B9670AA475F}" srcId="{593BECFF-8BBB-43AB-9370-776DA56F77B7}" destId="{6FDF8A26-C47F-4EC6-A5E4-E1B92064322C}" srcOrd="0" destOrd="0" parTransId="{A2934E76-5DD0-4BBD-8EAA-F3CC38DCE398}" sibTransId="{6EA11AC8-844C-4A3A-A28E-64D18BF8968A}"/>
    <dgm:cxn modelId="{C09008DF-D8CA-44C9-AAD3-14971716ACC5}" type="presOf" srcId="{788E94A2-381E-4172-8E0C-62E373876BAD}" destId="{98E4FC31-004E-4D9E-AFAB-01C820395AF8}" srcOrd="0" destOrd="0" presId="urn:microsoft.com/office/officeart/2005/8/layout/hList6"/>
    <dgm:cxn modelId="{34B4B5D1-C061-46A8-8881-5F9E6A926EFD}" srcId="{593BECFF-8BBB-43AB-9370-776DA56F77B7}" destId="{148D26FB-533A-49C6-92D3-33F6DBFB17F0}" srcOrd="2" destOrd="0" parTransId="{D5BF393E-A4C7-4F3F-8AAF-0692AAA8D869}" sibTransId="{E436CA3E-4CF1-49FB-A1AF-71D402FC9B68}"/>
    <dgm:cxn modelId="{8E2D1A24-0743-41E6-966A-FF73789CB930}" type="presParOf" srcId="{034C1945-C253-4693-BF1F-E07B5CD0849D}" destId="{00348232-8756-4181-B495-30DF27968AFC}" srcOrd="0" destOrd="0" presId="urn:microsoft.com/office/officeart/2005/8/layout/hList6"/>
    <dgm:cxn modelId="{1A57B587-3B92-47D2-BD80-8F07CC4DA9C7}" type="presParOf" srcId="{034C1945-C253-4693-BF1F-E07B5CD0849D}" destId="{C20C77BE-FAB1-4166-BC48-2A984BA98AD7}" srcOrd="1" destOrd="0" presId="urn:microsoft.com/office/officeart/2005/8/layout/hList6"/>
    <dgm:cxn modelId="{B5351E25-2F5C-4C4B-A009-3E7EF924242B}" type="presParOf" srcId="{034C1945-C253-4693-BF1F-E07B5CD0849D}" destId="{98E4FC31-004E-4D9E-AFAB-01C820395AF8}" srcOrd="2" destOrd="0" presId="urn:microsoft.com/office/officeart/2005/8/layout/hList6"/>
    <dgm:cxn modelId="{D365DB19-5CA7-4D35-8600-285379564EBD}" type="presParOf" srcId="{034C1945-C253-4693-BF1F-E07B5CD0849D}" destId="{8DF66386-6DBA-4F91-B402-F11DE7E616F3}" srcOrd="3" destOrd="0" presId="urn:microsoft.com/office/officeart/2005/8/layout/hList6"/>
    <dgm:cxn modelId="{E3DAF987-FBC0-455A-BCEA-8C600E5C4264}" type="presParOf" srcId="{034C1945-C253-4693-BF1F-E07B5CD0849D}" destId="{C02B9019-4FE2-4928-97D0-C39D8192B71D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836A99-CA57-457B-819E-533643E9C4A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E58B4AD-7573-44BF-BF36-AA8E5CC53A70}">
      <dgm:prSet/>
      <dgm:spPr/>
      <dgm:t>
        <a:bodyPr/>
        <a:lstStyle/>
        <a:p>
          <a:pPr rtl="0"/>
          <a:r>
            <a:rPr lang="en-US" b="0" i="0" smtClean="0"/>
            <a:t>To achieve its operation in computer ,  functional unit need to communicate to each other.</a:t>
          </a:r>
          <a:endParaRPr lang="en-US"/>
        </a:p>
      </dgm:t>
    </dgm:pt>
    <dgm:pt modelId="{1E2AD246-D5BD-4308-BC28-8368867AA724}" type="parTrans" cxnId="{69F54B27-5C17-4B43-B0CF-D5329570C027}">
      <dgm:prSet/>
      <dgm:spPr/>
      <dgm:t>
        <a:bodyPr/>
        <a:lstStyle/>
        <a:p>
          <a:endParaRPr lang="en-US"/>
        </a:p>
      </dgm:t>
    </dgm:pt>
    <dgm:pt modelId="{68ED9E60-9306-46A6-B627-23435822DA4A}" type="sibTrans" cxnId="{69F54B27-5C17-4B43-B0CF-D5329570C027}">
      <dgm:prSet/>
      <dgm:spPr/>
      <dgm:t>
        <a:bodyPr/>
        <a:lstStyle/>
        <a:p>
          <a:endParaRPr lang="en-US"/>
        </a:p>
      </dgm:t>
    </dgm:pt>
    <dgm:pt modelId="{347BBD50-D423-428B-92A7-47EE7F671674}">
      <dgm:prSet/>
      <dgm:spPr/>
      <dgm:t>
        <a:bodyPr/>
        <a:lstStyle/>
        <a:p>
          <a:pPr rtl="0"/>
          <a:r>
            <a:rPr lang="en-US" b="0" i="0" smtClean="0"/>
            <a:t>In order to communicate they have to stay connected</a:t>
          </a:r>
          <a:endParaRPr lang="en-US"/>
        </a:p>
      </dgm:t>
    </dgm:pt>
    <dgm:pt modelId="{05FD2DA6-66C2-4A62-97A8-6FB8E646862D}" type="parTrans" cxnId="{E09E9154-5401-479A-AAEA-DE0D5526C01E}">
      <dgm:prSet/>
      <dgm:spPr/>
      <dgm:t>
        <a:bodyPr/>
        <a:lstStyle/>
        <a:p>
          <a:endParaRPr lang="en-US"/>
        </a:p>
      </dgm:t>
    </dgm:pt>
    <dgm:pt modelId="{CED34841-B776-47D7-8A44-118FDF49FDD3}" type="sibTrans" cxnId="{E09E9154-5401-479A-AAEA-DE0D5526C01E}">
      <dgm:prSet/>
      <dgm:spPr/>
      <dgm:t>
        <a:bodyPr/>
        <a:lstStyle/>
        <a:p>
          <a:endParaRPr lang="en-US"/>
        </a:p>
      </dgm:t>
    </dgm:pt>
    <dgm:pt modelId="{C022448D-5248-4240-9BFA-BBF0501BB874}">
      <dgm:prSet/>
      <dgm:spPr/>
      <dgm:t>
        <a:bodyPr/>
        <a:lstStyle/>
        <a:p>
          <a:pPr rtl="0"/>
          <a:r>
            <a:rPr lang="en-US" b="0" i="0" smtClean="0"/>
            <a:t>Bus is called group of parallel wires</a:t>
          </a:r>
          <a:endParaRPr lang="en-US"/>
        </a:p>
      </dgm:t>
    </dgm:pt>
    <dgm:pt modelId="{C500F1E3-F065-46C0-B83E-44C100A52BF1}" type="parTrans" cxnId="{CF7EFC98-1210-458A-988F-D9CCDE626EBD}">
      <dgm:prSet/>
      <dgm:spPr/>
      <dgm:t>
        <a:bodyPr/>
        <a:lstStyle/>
        <a:p>
          <a:endParaRPr lang="en-US"/>
        </a:p>
      </dgm:t>
    </dgm:pt>
    <dgm:pt modelId="{6226643C-4589-4BD6-B29D-A9927D2142E2}" type="sibTrans" cxnId="{CF7EFC98-1210-458A-988F-D9CCDE626EBD}">
      <dgm:prSet/>
      <dgm:spPr/>
      <dgm:t>
        <a:bodyPr/>
        <a:lstStyle/>
        <a:p>
          <a:endParaRPr lang="en-US"/>
        </a:p>
      </dgm:t>
    </dgm:pt>
    <dgm:pt modelId="{255CC639-DB9B-47D8-84A4-5E01CAA1D6EC}">
      <dgm:prSet/>
      <dgm:spPr/>
      <dgm:t>
        <a:bodyPr/>
        <a:lstStyle/>
        <a:p>
          <a:pPr rtl="0"/>
          <a:r>
            <a:rPr lang="en-US" b="0" i="0" smtClean="0"/>
            <a:t>Each wire in a bus can transfer one bit of information</a:t>
          </a:r>
          <a:endParaRPr lang="en-US"/>
        </a:p>
      </dgm:t>
    </dgm:pt>
    <dgm:pt modelId="{4FF913A6-A93E-4152-83A0-58217DD6321B}" type="parTrans" cxnId="{FBFBDB78-8883-41B5-B819-57165DE57E77}">
      <dgm:prSet/>
      <dgm:spPr/>
      <dgm:t>
        <a:bodyPr/>
        <a:lstStyle/>
        <a:p>
          <a:endParaRPr lang="en-US"/>
        </a:p>
      </dgm:t>
    </dgm:pt>
    <dgm:pt modelId="{9B003485-E1A7-4319-9294-83816640EA35}" type="sibTrans" cxnId="{FBFBDB78-8883-41B5-B819-57165DE57E77}">
      <dgm:prSet/>
      <dgm:spPr/>
      <dgm:t>
        <a:bodyPr/>
        <a:lstStyle/>
        <a:p>
          <a:endParaRPr lang="en-US"/>
        </a:p>
      </dgm:t>
    </dgm:pt>
    <dgm:pt modelId="{F9655D17-3BD5-4CFF-9D8D-D371CB52107D}">
      <dgm:prSet/>
      <dgm:spPr/>
      <dgm:t>
        <a:bodyPr/>
        <a:lstStyle/>
        <a:p>
          <a:pPr rtl="0"/>
          <a:r>
            <a:rPr lang="en-US" b="0" i="0" smtClean="0"/>
            <a:t>Number of parallel wire is equal word length of computer</a:t>
          </a:r>
          <a:endParaRPr lang="en-US"/>
        </a:p>
      </dgm:t>
    </dgm:pt>
    <dgm:pt modelId="{2895DFEF-1553-400D-9E8D-86BEAAF37A0B}" type="parTrans" cxnId="{4BC5A5C6-7B87-446E-A571-5C11C381A6FB}">
      <dgm:prSet/>
      <dgm:spPr/>
      <dgm:t>
        <a:bodyPr/>
        <a:lstStyle/>
        <a:p>
          <a:endParaRPr lang="en-US"/>
        </a:p>
      </dgm:t>
    </dgm:pt>
    <dgm:pt modelId="{1C1990C5-0539-49AA-BE80-1598096BF30D}" type="sibTrans" cxnId="{4BC5A5C6-7B87-446E-A571-5C11C381A6FB}">
      <dgm:prSet/>
      <dgm:spPr/>
      <dgm:t>
        <a:bodyPr/>
        <a:lstStyle/>
        <a:p>
          <a:endParaRPr lang="en-US"/>
        </a:p>
      </dgm:t>
    </dgm:pt>
    <dgm:pt modelId="{E5F38F19-937F-425C-AAA4-6D6C66DCC16C}" type="pres">
      <dgm:prSet presAssocID="{09836A99-CA57-457B-819E-533643E9C4A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02A1388-051D-4216-B82D-8BC56D73DACA}" type="pres">
      <dgm:prSet presAssocID="{6E58B4AD-7573-44BF-BF36-AA8E5CC53A70}" presName="root" presStyleCnt="0"/>
      <dgm:spPr/>
    </dgm:pt>
    <dgm:pt modelId="{6F924DF9-9C74-4F2A-A8C3-A2FFA172925D}" type="pres">
      <dgm:prSet presAssocID="{6E58B4AD-7573-44BF-BF36-AA8E5CC53A70}" presName="rootComposite" presStyleCnt="0"/>
      <dgm:spPr/>
    </dgm:pt>
    <dgm:pt modelId="{2C9D9F59-1949-498C-9286-F3A7FBC8EB75}" type="pres">
      <dgm:prSet presAssocID="{6E58B4AD-7573-44BF-BF36-AA8E5CC53A70}" presName="rootText" presStyleLbl="node1" presStyleIdx="0" presStyleCnt="5"/>
      <dgm:spPr/>
    </dgm:pt>
    <dgm:pt modelId="{24D47934-577B-4961-BE93-03B07FC2FC42}" type="pres">
      <dgm:prSet presAssocID="{6E58B4AD-7573-44BF-BF36-AA8E5CC53A70}" presName="rootConnector" presStyleLbl="node1" presStyleIdx="0" presStyleCnt="5"/>
      <dgm:spPr/>
    </dgm:pt>
    <dgm:pt modelId="{281A4639-AAB6-4960-B045-864727EA5295}" type="pres">
      <dgm:prSet presAssocID="{6E58B4AD-7573-44BF-BF36-AA8E5CC53A70}" presName="childShape" presStyleCnt="0"/>
      <dgm:spPr/>
    </dgm:pt>
    <dgm:pt modelId="{E26F3F6B-78DE-4147-A968-40A6C17A15AE}" type="pres">
      <dgm:prSet presAssocID="{347BBD50-D423-428B-92A7-47EE7F671674}" presName="root" presStyleCnt="0"/>
      <dgm:spPr/>
    </dgm:pt>
    <dgm:pt modelId="{0FE87EE1-C299-4B8B-A59D-FB4B6DB084F2}" type="pres">
      <dgm:prSet presAssocID="{347BBD50-D423-428B-92A7-47EE7F671674}" presName="rootComposite" presStyleCnt="0"/>
      <dgm:spPr/>
    </dgm:pt>
    <dgm:pt modelId="{E34E8783-160D-4CBE-9CE9-4D719B433D9E}" type="pres">
      <dgm:prSet presAssocID="{347BBD50-D423-428B-92A7-47EE7F671674}" presName="rootText" presStyleLbl="node1" presStyleIdx="1" presStyleCnt="5"/>
      <dgm:spPr/>
    </dgm:pt>
    <dgm:pt modelId="{ABBE64D3-53D1-482F-8A1D-95D97590E44F}" type="pres">
      <dgm:prSet presAssocID="{347BBD50-D423-428B-92A7-47EE7F671674}" presName="rootConnector" presStyleLbl="node1" presStyleIdx="1" presStyleCnt="5"/>
      <dgm:spPr/>
    </dgm:pt>
    <dgm:pt modelId="{DA30E260-4F42-4239-9106-620E39B79957}" type="pres">
      <dgm:prSet presAssocID="{347BBD50-D423-428B-92A7-47EE7F671674}" presName="childShape" presStyleCnt="0"/>
      <dgm:spPr/>
    </dgm:pt>
    <dgm:pt modelId="{7DF0C111-42BF-46B8-8CA6-B726B54541D1}" type="pres">
      <dgm:prSet presAssocID="{C022448D-5248-4240-9BFA-BBF0501BB874}" presName="root" presStyleCnt="0"/>
      <dgm:spPr/>
    </dgm:pt>
    <dgm:pt modelId="{7B94C03F-F000-4403-A97B-CC44A45C8163}" type="pres">
      <dgm:prSet presAssocID="{C022448D-5248-4240-9BFA-BBF0501BB874}" presName="rootComposite" presStyleCnt="0"/>
      <dgm:spPr/>
    </dgm:pt>
    <dgm:pt modelId="{188E090D-FA1D-4E47-8F00-E77BDB15129B}" type="pres">
      <dgm:prSet presAssocID="{C022448D-5248-4240-9BFA-BBF0501BB874}" presName="rootText" presStyleLbl="node1" presStyleIdx="2" presStyleCnt="5"/>
      <dgm:spPr/>
    </dgm:pt>
    <dgm:pt modelId="{2739C832-2002-41E5-ABF6-243A5B70ACF6}" type="pres">
      <dgm:prSet presAssocID="{C022448D-5248-4240-9BFA-BBF0501BB874}" presName="rootConnector" presStyleLbl="node1" presStyleIdx="2" presStyleCnt="5"/>
      <dgm:spPr/>
    </dgm:pt>
    <dgm:pt modelId="{7283FF00-D947-4180-8E60-071271ACF314}" type="pres">
      <dgm:prSet presAssocID="{C022448D-5248-4240-9BFA-BBF0501BB874}" presName="childShape" presStyleCnt="0"/>
      <dgm:spPr/>
    </dgm:pt>
    <dgm:pt modelId="{A12C841F-B3E5-4F2D-B0C2-A26E4BF8C513}" type="pres">
      <dgm:prSet presAssocID="{255CC639-DB9B-47D8-84A4-5E01CAA1D6EC}" presName="root" presStyleCnt="0"/>
      <dgm:spPr/>
    </dgm:pt>
    <dgm:pt modelId="{F47A8A4E-DBC2-461A-BCFC-A03C450C292A}" type="pres">
      <dgm:prSet presAssocID="{255CC639-DB9B-47D8-84A4-5E01CAA1D6EC}" presName="rootComposite" presStyleCnt="0"/>
      <dgm:spPr/>
    </dgm:pt>
    <dgm:pt modelId="{860E380B-7037-4019-8387-8AF33CD15A5E}" type="pres">
      <dgm:prSet presAssocID="{255CC639-DB9B-47D8-84A4-5E01CAA1D6EC}" presName="rootText" presStyleLbl="node1" presStyleIdx="3" presStyleCnt="5"/>
      <dgm:spPr/>
    </dgm:pt>
    <dgm:pt modelId="{88BDE65B-E58A-4E76-AC1C-26B01CED7809}" type="pres">
      <dgm:prSet presAssocID="{255CC639-DB9B-47D8-84A4-5E01CAA1D6EC}" presName="rootConnector" presStyleLbl="node1" presStyleIdx="3" presStyleCnt="5"/>
      <dgm:spPr/>
    </dgm:pt>
    <dgm:pt modelId="{53F08233-1CFE-41F3-8744-4CED3EB7301F}" type="pres">
      <dgm:prSet presAssocID="{255CC639-DB9B-47D8-84A4-5E01CAA1D6EC}" presName="childShape" presStyleCnt="0"/>
      <dgm:spPr/>
    </dgm:pt>
    <dgm:pt modelId="{FF1C75CD-CDB1-4AE9-B5FE-A26DE17ACA0B}" type="pres">
      <dgm:prSet presAssocID="{F9655D17-3BD5-4CFF-9D8D-D371CB52107D}" presName="root" presStyleCnt="0"/>
      <dgm:spPr/>
    </dgm:pt>
    <dgm:pt modelId="{5634E234-C4B9-4616-92E8-C0D87A01FD83}" type="pres">
      <dgm:prSet presAssocID="{F9655D17-3BD5-4CFF-9D8D-D371CB52107D}" presName="rootComposite" presStyleCnt="0"/>
      <dgm:spPr/>
    </dgm:pt>
    <dgm:pt modelId="{D7C2F3DE-DCD1-4228-85AB-4B1BA046D9C7}" type="pres">
      <dgm:prSet presAssocID="{F9655D17-3BD5-4CFF-9D8D-D371CB52107D}" presName="rootText" presStyleLbl="node1" presStyleIdx="4" presStyleCnt="5"/>
      <dgm:spPr/>
    </dgm:pt>
    <dgm:pt modelId="{C2B7AD0F-16A2-490C-B978-D42C63381E33}" type="pres">
      <dgm:prSet presAssocID="{F9655D17-3BD5-4CFF-9D8D-D371CB52107D}" presName="rootConnector" presStyleLbl="node1" presStyleIdx="4" presStyleCnt="5"/>
      <dgm:spPr/>
    </dgm:pt>
    <dgm:pt modelId="{09A1DFEF-BE6F-437F-B5FC-971BBA72EA4E}" type="pres">
      <dgm:prSet presAssocID="{F9655D17-3BD5-4CFF-9D8D-D371CB52107D}" presName="childShape" presStyleCnt="0"/>
      <dgm:spPr/>
    </dgm:pt>
  </dgm:ptLst>
  <dgm:cxnLst>
    <dgm:cxn modelId="{3DD6A4AF-1B08-4606-BE52-E4F0FF719843}" type="presOf" srcId="{255CC639-DB9B-47D8-84A4-5E01CAA1D6EC}" destId="{860E380B-7037-4019-8387-8AF33CD15A5E}" srcOrd="0" destOrd="0" presId="urn:microsoft.com/office/officeart/2005/8/layout/hierarchy3"/>
    <dgm:cxn modelId="{CF7EFC98-1210-458A-988F-D9CCDE626EBD}" srcId="{09836A99-CA57-457B-819E-533643E9C4A9}" destId="{C022448D-5248-4240-9BFA-BBF0501BB874}" srcOrd="2" destOrd="0" parTransId="{C500F1E3-F065-46C0-B83E-44C100A52BF1}" sibTransId="{6226643C-4589-4BD6-B29D-A9927D2142E2}"/>
    <dgm:cxn modelId="{D802A44A-269B-436B-B3E4-F15B277F4DC6}" type="presOf" srcId="{09836A99-CA57-457B-819E-533643E9C4A9}" destId="{E5F38F19-937F-425C-AAA4-6D6C66DCC16C}" srcOrd="0" destOrd="0" presId="urn:microsoft.com/office/officeart/2005/8/layout/hierarchy3"/>
    <dgm:cxn modelId="{91713A8E-88AF-44AE-B202-FE3B246E1F2F}" type="presOf" srcId="{347BBD50-D423-428B-92A7-47EE7F671674}" destId="{ABBE64D3-53D1-482F-8A1D-95D97590E44F}" srcOrd="1" destOrd="0" presId="urn:microsoft.com/office/officeart/2005/8/layout/hierarchy3"/>
    <dgm:cxn modelId="{E09E9154-5401-479A-AAEA-DE0D5526C01E}" srcId="{09836A99-CA57-457B-819E-533643E9C4A9}" destId="{347BBD50-D423-428B-92A7-47EE7F671674}" srcOrd="1" destOrd="0" parTransId="{05FD2DA6-66C2-4A62-97A8-6FB8E646862D}" sibTransId="{CED34841-B776-47D7-8A44-118FDF49FDD3}"/>
    <dgm:cxn modelId="{FBFBDB78-8883-41B5-B819-57165DE57E77}" srcId="{09836A99-CA57-457B-819E-533643E9C4A9}" destId="{255CC639-DB9B-47D8-84A4-5E01CAA1D6EC}" srcOrd="3" destOrd="0" parTransId="{4FF913A6-A93E-4152-83A0-58217DD6321B}" sibTransId="{9B003485-E1A7-4319-9294-83816640EA35}"/>
    <dgm:cxn modelId="{4BC5A5C6-7B87-446E-A571-5C11C381A6FB}" srcId="{09836A99-CA57-457B-819E-533643E9C4A9}" destId="{F9655D17-3BD5-4CFF-9D8D-D371CB52107D}" srcOrd="4" destOrd="0" parTransId="{2895DFEF-1553-400D-9E8D-86BEAAF37A0B}" sibTransId="{1C1990C5-0539-49AA-BE80-1598096BF30D}"/>
    <dgm:cxn modelId="{7F39D723-BC81-4BA6-ACD2-C66CE28D67A2}" type="presOf" srcId="{C022448D-5248-4240-9BFA-BBF0501BB874}" destId="{188E090D-FA1D-4E47-8F00-E77BDB15129B}" srcOrd="0" destOrd="0" presId="urn:microsoft.com/office/officeart/2005/8/layout/hierarchy3"/>
    <dgm:cxn modelId="{FF1F71BD-D02A-4FBB-9D0D-FF93CA26242B}" type="presOf" srcId="{F9655D17-3BD5-4CFF-9D8D-D371CB52107D}" destId="{D7C2F3DE-DCD1-4228-85AB-4B1BA046D9C7}" srcOrd="0" destOrd="0" presId="urn:microsoft.com/office/officeart/2005/8/layout/hierarchy3"/>
    <dgm:cxn modelId="{F3A5D3E4-3EE0-400D-8627-561715F53EFE}" type="presOf" srcId="{255CC639-DB9B-47D8-84A4-5E01CAA1D6EC}" destId="{88BDE65B-E58A-4E76-AC1C-26B01CED7809}" srcOrd="1" destOrd="0" presId="urn:microsoft.com/office/officeart/2005/8/layout/hierarchy3"/>
    <dgm:cxn modelId="{6C2227E7-976A-458B-88D6-B83F6DDE6023}" type="presOf" srcId="{347BBD50-D423-428B-92A7-47EE7F671674}" destId="{E34E8783-160D-4CBE-9CE9-4D719B433D9E}" srcOrd="0" destOrd="0" presId="urn:microsoft.com/office/officeart/2005/8/layout/hierarchy3"/>
    <dgm:cxn modelId="{69F54B27-5C17-4B43-B0CF-D5329570C027}" srcId="{09836A99-CA57-457B-819E-533643E9C4A9}" destId="{6E58B4AD-7573-44BF-BF36-AA8E5CC53A70}" srcOrd="0" destOrd="0" parTransId="{1E2AD246-D5BD-4308-BC28-8368867AA724}" sibTransId="{68ED9E60-9306-46A6-B627-23435822DA4A}"/>
    <dgm:cxn modelId="{394CDFA5-73E8-487E-963F-7F73A2D06500}" type="presOf" srcId="{6E58B4AD-7573-44BF-BF36-AA8E5CC53A70}" destId="{2C9D9F59-1949-498C-9286-F3A7FBC8EB75}" srcOrd="0" destOrd="0" presId="urn:microsoft.com/office/officeart/2005/8/layout/hierarchy3"/>
    <dgm:cxn modelId="{FC480917-CF81-4544-910D-478CB0CD03E0}" type="presOf" srcId="{C022448D-5248-4240-9BFA-BBF0501BB874}" destId="{2739C832-2002-41E5-ABF6-243A5B70ACF6}" srcOrd="1" destOrd="0" presId="urn:microsoft.com/office/officeart/2005/8/layout/hierarchy3"/>
    <dgm:cxn modelId="{30818EED-6F3D-45AF-8DF2-AB303E652DC8}" type="presOf" srcId="{6E58B4AD-7573-44BF-BF36-AA8E5CC53A70}" destId="{24D47934-577B-4961-BE93-03B07FC2FC42}" srcOrd="1" destOrd="0" presId="urn:microsoft.com/office/officeart/2005/8/layout/hierarchy3"/>
    <dgm:cxn modelId="{2D45ADD6-6CE9-4014-8A3A-00B87CFD95F1}" type="presOf" srcId="{F9655D17-3BD5-4CFF-9D8D-D371CB52107D}" destId="{C2B7AD0F-16A2-490C-B978-D42C63381E33}" srcOrd="1" destOrd="0" presId="urn:microsoft.com/office/officeart/2005/8/layout/hierarchy3"/>
    <dgm:cxn modelId="{FEBCB1B3-C3BE-4025-A83F-2AA1B2502022}" type="presParOf" srcId="{E5F38F19-937F-425C-AAA4-6D6C66DCC16C}" destId="{A02A1388-051D-4216-B82D-8BC56D73DACA}" srcOrd="0" destOrd="0" presId="urn:microsoft.com/office/officeart/2005/8/layout/hierarchy3"/>
    <dgm:cxn modelId="{B57373F8-CCD2-4FBD-BD1F-B9A372DE382D}" type="presParOf" srcId="{A02A1388-051D-4216-B82D-8BC56D73DACA}" destId="{6F924DF9-9C74-4F2A-A8C3-A2FFA172925D}" srcOrd="0" destOrd="0" presId="urn:microsoft.com/office/officeart/2005/8/layout/hierarchy3"/>
    <dgm:cxn modelId="{158A4F79-3D63-4A2C-9668-75429A681712}" type="presParOf" srcId="{6F924DF9-9C74-4F2A-A8C3-A2FFA172925D}" destId="{2C9D9F59-1949-498C-9286-F3A7FBC8EB75}" srcOrd="0" destOrd="0" presId="urn:microsoft.com/office/officeart/2005/8/layout/hierarchy3"/>
    <dgm:cxn modelId="{D2194DD1-FBFE-49AF-A0EA-A8FABD5C812F}" type="presParOf" srcId="{6F924DF9-9C74-4F2A-A8C3-A2FFA172925D}" destId="{24D47934-577B-4961-BE93-03B07FC2FC42}" srcOrd="1" destOrd="0" presId="urn:microsoft.com/office/officeart/2005/8/layout/hierarchy3"/>
    <dgm:cxn modelId="{BEA4AA35-FD71-4063-9D64-3970AFC54C56}" type="presParOf" srcId="{A02A1388-051D-4216-B82D-8BC56D73DACA}" destId="{281A4639-AAB6-4960-B045-864727EA5295}" srcOrd="1" destOrd="0" presId="urn:microsoft.com/office/officeart/2005/8/layout/hierarchy3"/>
    <dgm:cxn modelId="{6233B8CF-FA99-4E49-8F3C-5A07DDEAC69B}" type="presParOf" srcId="{E5F38F19-937F-425C-AAA4-6D6C66DCC16C}" destId="{E26F3F6B-78DE-4147-A968-40A6C17A15AE}" srcOrd="1" destOrd="0" presId="urn:microsoft.com/office/officeart/2005/8/layout/hierarchy3"/>
    <dgm:cxn modelId="{E34FD784-1C83-46B2-AC08-395B2A04F8D5}" type="presParOf" srcId="{E26F3F6B-78DE-4147-A968-40A6C17A15AE}" destId="{0FE87EE1-C299-4B8B-A59D-FB4B6DB084F2}" srcOrd="0" destOrd="0" presId="urn:microsoft.com/office/officeart/2005/8/layout/hierarchy3"/>
    <dgm:cxn modelId="{B9A0A1F3-4F86-4C74-92F3-C24EBF6723DD}" type="presParOf" srcId="{0FE87EE1-C299-4B8B-A59D-FB4B6DB084F2}" destId="{E34E8783-160D-4CBE-9CE9-4D719B433D9E}" srcOrd="0" destOrd="0" presId="urn:microsoft.com/office/officeart/2005/8/layout/hierarchy3"/>
    <dgm:cxn modelId="{EEF80C02-8743-4B75-9C2E-CD8C646533EE}" type="presParOf" srcId="{0FE87EE1-C299-4B8B-A59D-FB4B6DB084F2}" destId="{ABBE64D3-53D1-482F-8A1D-95D97590E44F}" srcOrd="1" destOrd="0" presId="urn:microsoft.com/office/officeart/2005/8/layout/hierarchy3"/>
    <dgm:cxn modelId="{6A909E7C-941E-4628-9E05-BDE7E8753C37}" type="presParOf" srcId="{E26F3F6B-78DE-4147-A968-40A6C17A15AE}" destId="{DA30E260-4F42-4239-9106-620E39B79957}" srcOrd="1" destOrd="0" presId="urn:microsoft.com/office/officeart/2005/8/layout/hierarchy3"/>
    <dgm:cxn modelId="{40DE16A8-7DA4-42C4-B03D-1F79A5E5A349}" type="presParOf" srcId="{E5F38F19-937F-425C-AAA4-6D6C66DCC16C}" destId="{7DF0C111-42BF-46B8-8CA6-B726B54541D1}" srcOrd="2" destOrd="0" presId="urn:microsoft.com/office/officeart/2005/8/layout/hierarchy3"/>
    <dgm:cxn modelId="{164330AA-4EBA-40C3-9F64-DCDC143ED386}" type="presParOf" srcId="{7DF0C111-42BF-46B8-8CA6-B726B54541D1}" destId="{7B94C03F-F000-4403-A97B-CC44A45C8163}" srcOrd="0" destOrd="0" presId="urn:microsoft.com/office/officeart/2005/8/layout/hierarchy3"/>
    <dgm:cxn modelId="{38A6D4EA-9874-4912-8A92-7D7E9F7ADE59}" type="presParOf" srcId="{7B94C03F-F000-4403-A97B-CC44A45C8163}" destId="{188E090D-FA1D-4E47-8F00-E77BDB15129B}" srcOrd="0" destOrd="0" presId="urn:microsoft.com/office/officeart/2005/8/layout/hierarchy3"/>
    <dgm:cxn modelId="{31098D28-B8B3-4D94-B950-E350DEFAF817}" type="presParOf" srcId="{7B94C03F-F000-4403-A97B-CC44A45C8163}" destId="{2739C832-2002-41E5-ABF6-243A5B70ACF6}" srcOrd="1" destOrd="0" presId="urn:microsoft.com/office/officeart/2005/8/layout/hierarchy3"/>
    <dgm:cxn modelId="{A7FBCAF6-7F6C-4177-93D2-E7DA51CF0A23}" type="presParOf" srcId="{7DF0C111-42BF-46B8-8CA6-B726B54541D1}" destId="{7283FF00-D947-4180-8E60-071271ACF314}" srcOrd="1" destOrd="0" presId="urn:microsoft.com/office/officeart/2005/8/layout/hierarchy3"/>
    <dgm:cxn modelId="{7A00A509-F55C-439F-97D8-6945B9656E4F}" type="presParOf" srcId="{E5F38F19-937F-425C-AAA4-6D6C66DCC16C}" destId="{A12C841F-B3E5-4F2D-B0C2-A26E4BF8C513}" srcOrd="3" destOrd="0" presId="urn:microsoft.com/office/officeart/2005/8/layout/hierarchy3"/>
    <dgm:cxn modelId="{A8BABA0B-AC5C-4521-AFEA-D134D4EEAA72}" type="presParOf" srcId="{A12C841F-B3E5-4F2D-B0C2-A26E4BF8C513}" destId="{F47A8A4E-DBC2-461A-BCFC-A03C450C292A}" srcOrd="0" destOrd="0" presId="urn:microsoft.com/office/officeart/2005/8/layout/hierarchy3"/>
    <dgm:cxn modelId="{0E689460-0162-48D2-A9C7-4283387FB010}" type="presParOf" srcId="{F47A8A4E-DBC2-461A-BCFC-A03C450C292A}" destId="{860E380B-7037-4019-8387-8AF33CD15A5E}" srcOrd="0" destOrd="0" presId="urn:microsoft.com/office/officeart/2005/8/layout/hierarchy3"/>
    <dgm:cxn modelId="{F586CCB0-4A23-416D-B8B1-3864231C71C0}" type="presParOf" srcId="{F47A8A4E-DBC2-461A-BCFC-A03C450C292A}" destId="{88BDE65B-E58A-4E76-AC1C-26B01CED7809}" srcOrd="1" destOrd="0" presId="urn:microsoft.com/office/officeart/2005/8/layout/hierarchy3"/>
    <dgm:cxn modelId="{17499427-2558-4F5D-A122-5D7AD1B93153}" type="presParOf" srcId="{A12C841F-B3E5-4F2D-B0C2-A26E4BF8C513}" destId="{53F08233-1CFE-41F3-8744-4CED3EB7301F}" srcOrd="1" destOrd="0" presId="urn:microsoft.com/office/officeart/2005/8/layout/hierarchy3"/>
    <dgm:cxn modelId="{7D041831-89E6-4E18-8241-E829670FBD6F}" type="presParOf" srcId="{E5F38F19-937F-425C-AAA4-6D6C66DCC16C}" destId="{FF1C75CD-CDB1-4AE9-B5FE-A26DE17ACA0B}" srcOrd="4" destOrd="0" presId="urn:microsoft.com/office/officeart/2005/8/layout/hierarchy3"/>
    <dgm:cxn modelId="{504B2638-44FC-4E2D-AEA2-7FE6F67BFDA5}" type="presParOf" srcId="{FF1C75CD-CDB1-4AE9-B5FE-A26DE17ACA0B}" destId="{5634E234-C4B9-4616-92E8-C0D87A01FD83}" srcOrd="0" destOrd="0" presId="urn:microsoft.com/office/officeart/2005/8/layout/hierarchy3"/>
    <dgm:cxn modelId="{630FAB14-73CB-4172-A55A-4802FF07FB53}" type="presParOf" srcId="{5634E234-C4B9-4616-92E8-C0D87A01FD83}" destId="{D7C2F3DE-DCD1-4228-85AB-4B1BA046D9C7}" srcOrd="0" destOrd="0" presId="urn:microsoft.com/office/officeart/2005/8/layout/hierarchy3"/>
    <dgm:cxn modelId="{D838FB04-D936-4E51-BCB3-4C2CD611804A}" type="presParOf" srcId="{5634E234-C4B9-4616-92E8-C0D87A01FD83}" destId="{C2B7AD0F-16A2-490C-B978-D42C63381E33}" srcOrd="1" destOrd="0" presId="urn:microsoft.com/office/officeart/2005/8/layout/hierarchy3"/>
    <dgm:cxn modelId="{60E94B03-1814-4361-8360-B55A3C920073}" type="presParOf" srcId="{FF1C75CD-CDB1-4AE9-B5FE-A26DE17ACA0B}" destId="{09A1DFEF-BE6F-437F-B5FC-971BBA72EA4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D81967-92F7-41DB-904B-74D05BAA8CFE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FA7F06-30AE-4AC9-9CD9-A2D887FC6E82}">
      <dgm:prSet/>
      <dgm:spPr/>
      <dgm:t>
        <a:bodyPr/>
        <a:lstStyle/>
        <a:p>
          <a:pPr rtl="0"/>
          <a:r>
            <a:rPr lang="en-US" b="0" i="0" dirty="0" smtClean="0"/>
            <a:t>A group of lines serves as a connecting path for many devices called a bus.</a:t>
          </a:r>
        </a:p>
        <a:p>
          <a:pPr rtl="0"/>
          <a:r>
            <a:rPr lang="en-US" b="0" i="0" dirty="0" smtClean="0"/>
            <a:t>In addition to lines that carry the bus must have lines for address </a:t>
          </a:r>
          <a:r>
            <a:rPr lang="en-US" b="0" i="0" dirty="0" err="1" smtClean="0"/>
            <a:t>nd</a:t>
          </a:r>
          <a:r>
            <a:rPr lang="en-US" b="0" i="0" dirty="0" smtClean="0"/>
            <a:t> control purpose</a:t>
          </a:r>
          <a:endParaRPr lang="en-US" dirty="0"/>
        </a:p>
      </dgm:t>
    </dgm:pt>
    <dgm:pt modelId="{86584C2B-760B-4CB8-AA14-3E3EEAA61126}" type="parTrans" cxnId="{70443900-B851-4BA1-B596-D297148366FE}">
      <dgm:prSet/>
      <dgm:spPr/>
      <dgm:t>
        <a:bodyPr/>
        <a:lstStyle/>
        <a:p>
          <a:endParaRPr lang="en-US"/>
        </a:p>
      </dgm:t>
    </dgm:pt>
    <dgm:pt modelId="{8B565D55-AF62-4347-8901-6DA7FE420A50}" type="sibTrans" cxnId="{70443900-B851-4BA1-B596-D297148366FE}">
      <dgm:prSet/>
      <dgm:spPr/>
      <dgm:t>
        <a:bodyPr/>
        <a:lstStyle/>
        <a:p>
          <a:endParaRPr lang="en-US"/>
        </a:p>
      </dgm:t>
    </dgm:pt>
    <dgm:pt modelId="{690B4389-98B9-4878-920E-B9DBB94E0803}">
      <dgm:prSet/>
      <dgm:spPr/>
      <dgm:t>
        <a:bodyPr/>
        <a:lstStyle/>
        <a:p>
          <a:pPr rtl="0"/>
          <a:r>
            <a:rPr lang="en-US" b="0" i="0" smtClean="0"/>
            <a:t>To interconnect functional unit in simple way is to use simple bus</a:t>
          </a:r>
          <a:endParaRPr lang="en-US"/>
        </a:p>
      </dgm:t>
    </dgm:pt>
    <dgm:pt modelId="{FB25A455-8BF4-4BA4-909C-A5D8E6C170D6}" type="parTrans" cxnId="{86E3D0D8-9AC0-48CA-B8C4-FDE45CB0D00E}">
      <dgm:prSet/>
      <dgm:spPr/>
      <dgm:t>
        <a:bodyPr/>
        <a:lstStyle/>
        <a:p>
          <a:endParaRPr lang="en-US"/>
        </a:p>
      </dgm:t>
    </dgm:pt>
    <dgm:pt modelId="{BE02390B-F967-4CE0-9E3C-73A3BAD3C765}" type="sibTrans" cxnId="{86E3D0D8-9AC0-48CA-B8C4-FDE45CB0D00E}">
      <dgm:prSet/>
      <dgm:spPr/>
      <dgm:t>
        <a:bodyPr/>
        <a:lstStyle/>
        <a:p>
          <a:endParaRPr lang="en-US"/>
        </a:p>
      </dgm:t>
    </dgm:pt>
    <dgm:pt modelId="{EBEFBA01-690D-4119-9E49-630627D5BB0F}" type="pres">
      <dgm:prSet presAssocID="{43D81967-92F7-41DB-904B-74D05BAA8CFE}" presName="compositeShape" presStyleCnt="0">
        <dgm:presLayoutVars>
          <dgm:chMax val="2"/>
          <dgm:dir/>
          <dgm:resizeHandles val="exact"/>
        </dgm:presLayoutVars>
      </dgm:prSet>
      <dgm:spPr/>
    </dgm:pt>
    <dgm:pt modelId="{7C0DDF53-2B1C-4139-80CD-3B2CA52C40D5}" type="pres">
      <dgm:prSet presAssocID="{43D81967-92F7-41DB-904B-74D05BAA8CFE}" presName="ribbon" presStyleLbl="node1" presStyleIdx="0" presStyleCnt="1"/>
      <dgm:spPr/>
    </dgm:pt>
    <dgm:pt modelId="{AACB2127-12EE-4D60-9B91-0A2E734A654D}" type="pres">
      <dgm:prSet presAssocID="{43D81967-92F7-41DB-904B-74D05BAA8CFE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BAE37A51-69AC-46D8-B93B-A29211B4EF42}" type="pres">
      <dgm:prSet presAssocID="{43D81967-92F7-41DB-904B-74D05BAA8CFE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0443900-B851-4BA1-B596-D297148366FE}" srcId="{43D81967-92F7-41DB-904B-74D05BAA8CFE}" destId="{B0FA7F06-30AE-4AC9-9CD9-A2D887FC6E82}" srcOrd="0" destOrd="0" parTransId="{86584C2B-760B-4CB8-AA14-3E3EEAA61126}" sibTransId="{8B565D55-AF62-4347-8901-6DA7FE420A50}"/>
    <dgm:cxn modelId="{CED5FC83-0906-4368-BE79-23D2B32F9A14}" type="presOf" srcId="{43D81967-92F7-41DB-904B-74D05BAA8CFE}" destId="{EBEFBA01-690D-4119-9E49-630627D5BB0F}" srcOrd="0" destOrd="0" presId="urn:microsoft.com/office/officeart/2005/8/layout/arrow6"/>
    <dgm:cxn modelId="{F9DAB769-93B4-4DE4-A398-FFE9DAE71879}" type="presOf" srcId="{B0FA7F06-30AE-4AC9-9CD9-A2D887FC6E82}" destId="{AACB2127-12EE-4D60-9B91-0A2E734A654D}" srcOrd="0" destOrd="0" presId="urn:microsoft.com/office/officeart/2005/8/layout/arrow6"/>
    <dgm:cxn modelId="{0F24EE3F-C5B4-40F2-AB09-C6CD61380C57}" type="presOf" srcId="{690B4389-98B9-4878-920E-B9DBB94E0803}" destId="{BAE37A51-69AC-46D8-B93B-A29211B4EF42}" srcOrd="0" destOrd="0" presId="urn:microsoft.com/office/officeart/2005/8/layout/arrow6"/>
    <dgm:cxn modelId="{86E3D0D8-9AC0-48CA-B8C4-FDE45CB0D00E}" srcId="{43D81967-92F7-41DB-904B-74D05BAA8CFE}" destId="{690B4389-98B9-4878-920E-B9DBB94E0803}" srcOrd="1" destOrd="0" parTransId="{FB25A455-8BF4-4BA4-909C-A5D8E6C170D6}" sibTransId="{BE02390B-F967-4CE0-9E3C-73A3BAD3C765}"/>
    <dgm:cxn modelId="{299DB70A-5B49-4C47-909F-F1EBDFE2CACC}" type="presParOf" srcId="{EBEFBA01-690D-4119-9E49-630627D5BB0F}" destId="{7C0DDF53-2B1C-4139-80CD-3B2CA52C40D5}" srcOrd="0" destOrd="0" presId="urn:microsoft.com/office/officeart/2005/8/layout/arrow6"/>
    <dgm:cxn modelId="{3191001D-A192-41EE-A30E-DA97DA5EB3DC}" type="presParOf" srcId="{EBEFBA01-690D-4119-9E49-630627D5BB0F}" destId="{AACB2127-12EE-4D60-9B91-0A2E734A654D}" srcOrd="1" destOrd="0" presId="urn:microsoft.com/office/officeart/2005/8/layout/arrow6"/>
    <dgm:cxn modelId="{37865CCE-4945-4082-83A6-B7016295942E}" type="presParOf" srcId="{EBEFBA01-690D-4119-9E49-630627D5BB0F}" destId="{BAE37A51-69AC-46D8-B93B-A29211B4EF42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348232-8756-4181-B495-30DF27968AFC}">
      <dsp:nvSpPr>
        <dsp:cNvPr id="0" name=""/>
        <dsp:cNvSpPr/>
      </dsp:nvSpPr>
      <dsp:spPr>
        <a:xfrm rot="16200000">
          <a:off x="-306634" y="307712"/>
          <a:ext cx="3416300" cy="280087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6857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Input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output</a:t>
          </a:r>
          <a:endParaRPr lang="en-US" sz="2800" kern="1200" dirty="0"/>
        </a:p>
      </dsp:txBody>
      <dsp:txXfrm rot="5400000">
        <a:off x="1079" y="683259"/>
        <a:ext cx="2800875" cy="2049780"/>
      </dsp:txXfrm>
    </dsp:sp>
    <dsp:sp modelId="{98E4FC31-004E-4D9E-AFAB-01C820395AF8}">
      <dsp:nvSpPr>
        <dsp:cNvPr id="0" name=""/>
        <dsp:cNvSpPr/>
      </dsp:nvSpPr>
      <dsp:spPr>
        <a:xfrm rot="16200000">
          <a:off x="2704306" y="307712"/>
          <a:ext cx="3416300" cy="280087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6857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Memory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Inst1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Inst2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inst3</a:t>
          </a:r>
          <a:endParaRPr lang="en-US" sz="2800" kern="1200" dirty="0"/>
        </a:p>
      </dsp:txBody>
      <dsp:txXfrm rot="5400000">
        <a:off x="3012019" y="683259"/>
        <a:ext cx="2800875" cy="2049780"/>
      </dsp:txXfrm>
    </dsp:sp>
    <dsp:sp modelId="{C02B9019-4FE2-4928-97D0-C39D8192B71D}">
      <dsp:nvSpPr>
        <dsp:cNvPr id="0" name=""/>
        <dsp:cNvSpPr/>
      </dsp:nvSpPr>
      <dsp:spPr>
        <a:xfrm rot="16200000">
          <a:off x="5715247" y="307712"/>
          <a:ext cx="3416300" cy="280087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6857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Aritmatic</a:t>
          </a:r>
          <a:r>
            <a:rPr lang="en-US" sz="2800" kern="1200" dirty="0" smtClean="0"/>
            <a:t> &amp; logic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Control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processor</a:t>
          </a:r>
          <a:endParaRPr lang="en-US" sz="2800" kern="1200" dirty="0"/>
        </a:p>
      </dsp:txBody>
      <dsp:txXfrm rot="5400000">
        <a:off x="6022960" y="683259"/>
        <a:ext cx="2800875" cy="20497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9D9F59-1949-498C-9286-F3A7FBC8EB75}">
      <dsp:nvSpPr>
        <dsp:cNvPr id="0" name=""/>
        <dsp:cNvSpPr/>
      </dsp:nvSpPr>
      <dsp:spPr>
        <a:xfrm>
          <a:off x="4309" y="1340773"/>
          <a:ext cx="1469506" cy="734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smtClean="0"/>
            <a:t>To achieve its operation in computer ,  functional unit need to communicate to each other.</a:t>
          </a:r>
          <a:endParaRPr lang="en-US" sz="900" kern="1200"/>
        </a:p>
      </dsp:txBody>
      <dsp:txXfrm>
        <a:off x="25829" y="1362293"/>
        <a:ext cx="1426466" cy="691713"/>
      </dsp:txXfrm>
    </dsp:sp>
    <dsp:sp modelId="{E34E8783-160D-4CBE-9CE9-4D719B433D9E}">
      <dsp:nvSpPr>
        <dsp:cNvPr id="0" name=""/>
        <dsp:cNvSpPr/>
      </dsp:nvSpPr>
      <dsp:spPr>
        <a:xfrm>
          <a:off x="1841192" y="1340773"/>
          <a:ext cx="1469506" cy="734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smtClean="0"/>
            <a:t>In order to communicate they have to stay connected</a:t>
          </a:r>
          <a:endParaRPr lang="en-US" sz="900" kern="1200"/>
        </a:p>
      </dsp:txBody>
      <dsp:txXfrm>
        <a:off x="1862712" y="1362293"/>
        <a:ext cx="1426466" cy="691713"/>
      </dsp:txXfrm>
    </dsp:sp>
    <dsp:sp modelId="{188E090D-FA1D-4E47-8F00-E77BDB15129B}">
      <dsp:nvSpPr>
        <dsp:cNvPr id="0" name=""/>
        <dsp:cNvSpPr/>
      </dsp:nvSpPr>
      <dsp:spPr>
        <a:xfrm>
          <a:off x="3678076" y="1340773"/>
          <a:ext cx="1469506" cy="734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smtClean="0"/>
            <a:t>Bus is called group of parallel wires</a:t>
          </a:r>
          <a:endParaRPr lang="en-US" sz="900" kern="1200"/>
        </a:p>
      </dsp:txBody>
      <dsp:txXfrm>
        <a:off x="3699596" y="1362293"/>
        <a:ext cx="1426466" cy="691713"/>
      </dsp:txXfrm>
    </dsp:sp>
    <dsp:sp modelId="{860E380B-7037-4019-8387-8AF33CD15A5E}">
      <dsp:nvSpPr>
        <dsp:cNvPr id="0" name=""/>
        <dsp:cNvSpPr/>
      </dsp:nvSpPr>
      <dsp:spPr>
        <a:xfrm>
          <a:off x="5514959" y="1340773"/>
          <a:ext cx="1469506" cy="734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smtClean="0"/>
            <a:t>Each wire in a bus can transfer one bit of information</a:t>
          </a:r>
          <a:endParaRPr lang="en-US" sz="900" kern="1200"/>
        </a:p>
      </dsp:txBody>
      <dsp:txXfrm>
        <a:off x="5536479" y="1362293"/>
        <a:ext cx="1426466" cy="691713"/>
      </dsp:txXfrm>
    </dsp:sp>
    <dsp:sp modelId="{D7C2F3DE-DCD1-4228-85AB-4B1BA046D9C7}">
      <dsp:nvSpPr>
        <dsp:cNvPr id="0" name=""/>
        <dsp:cNvSpPr/>
      </dsp:nvSpPr>
      <dsp:spPr>
        <a:xfrm>
          <a:off x="7351842" y="1340773"/>
          <a:ext cx="1469506" cy="734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smtClean="0"/>
            <a:t>Number of parallel wire is equal word length of computer</a:t>
          </a:r>
          <a:endParaRPr lang="en-US" sz="900" kern="1200"/>
        </a:p>
      </dsp:txBody>
      <dsp:txXfrm>
        <a:off x="7373362" y="1362293"/>
        <a:ext cx="1426466" cy="6917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DDF53-2B1C-4139-80CD-3B2CA52C40D5}">
      <dsp:nvSpPr>
        <dsp:cNvPr id="0" name=""/>
        <dsp:cNvSpPr/>
      </dsp:nvSpPr>
      <dsp:spPr>
        <a:xfrm>
          <a:off x="142454" y="0"/>
          <a:ext cx="8540750" cy="3416300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B2127-12EE-4D60-9B91-0A2E734A654D}">
      <dsp:nvSpPr>
        <dsp:cNvPr id="0" name=""/>
        <dsp:cNvSpPr/>
      </dsp:nvSpPr>
      <dsp:spPr>
        <a:xfrm>
          <a:off x="1167344" y="597852"/>
          <a:ext cx="2818447" cy="1673987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6896" rIns="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A group of lines serves as a connecting path for many devices called a bus.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In addition to lines that carry the bus must have lines for address </a:t>
          </a:r>
          <a:r>
            <a:rPr lang="en-US" sz="1600" b="0" i="0" kern="1200" dirty="0" err="1" smtClean="0"/>
            <a:t>nd</a:t>
          </a:r>
          <a:r>
            <a:rPr lang="en-US" sz="1600" b="0" i="0" kern="1200" dirty="0" smtClean="0"/>
            <a:t> control purpose</a:t>
          </a:r>
          <a:endParaRPr lang="en-US" sz="1600" kern="1200" dirty="0"/>
        </a:p>
      </dsp:txBody>
      <dsp:txXfrm>
        <a:off x="1167344" y="597852"/>
        <a:ext cx="2818447" cy="1673987"/>
      </dsp:txXfrm>
    </dsp:sp>
    <dsp:sp modelId="{BAE37A51-69AC-46D8-B93B-A29211B4EF42}">
      <dsp:nvSpPr>
        <dsp:cNvPr id="0" name=""/>
        <dsp:cNvSpPr/>
      </dsp:nvSpPr>
      <dsp:spPr>
        <a:xfrm>
          <a:off x="4412829" y="1144460"/>
          <a:ext cx="3330892" cy="1673987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6896" rIns="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smtClean="0"/>
            <a:t>To interconnect functional unit in simple way is to use simple bus</a:t>
          </a:r>
          <a:endParaRPr lang="en-US" sz="1600" kern="1200"/>
        </a:p>
      </dsp:txBody>
      <dsp:txXfrm>
        <a:off x="4412829" y="1144460"/>
        <a:ext cx="3330892" cy="1673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E2BF515-3A03-4271-9002-29D055013CC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491830F-3061-42C1-8BE3-0FE82B1C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87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F515-3A03-4271-9002-29D055013CC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30F-3061-42C1-8BE3-0FE82B1C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6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F515-3A03-4271-9002-29D055013CC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30F-3061-42C1-8BE3-0FE82B1C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1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F515-3A03-4271-9002-29D055013CC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30F-3061-42C1-8BE3-0FE82B1C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98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F515-3A03-4271-9002-29D055013CC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30F-3061-42C1-8BE3-0FE82B1C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74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F515-3A03-4271-9002-29D055013CC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30F-3061-42C1-8BE3-0FE82B1C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15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F515-3A03-4271-9002-29D055013CC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30F-3061-42C1-8BE3-0FE82B1C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13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E2BF515-3A03-4271-9002-29D055013CC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30F-3061-42C1-8BE3-0FE82B1C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98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E2BF515-3A03-4271-9002-29D055013CC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30F-3061-42C1-8BE3-0FE82B1C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0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F515-3A03-4271-9002-29D055013CC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30F-3061-42C1-8BE3-0FE82B1C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1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F515-3A03-4271-9002-29D055013CC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30F-3061-42C1-8BE3-0FE82B1C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0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F515-3A03-4271-9002-29D055013CC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30F-3061-42C1-8BE3-0FE82B1C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0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F515-3A03-4271-9002-29D055013CC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30F-3061-42C1-8BE3-0FE82B1C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3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F515-3A03-4271-9002-29D055013CC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30F-3061-42C1-8BE3-0FE82B1C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7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F515-3A03-4271-9002-29D055013CC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30F-3061-42C1-8BE3-0FE82B1C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8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F515-3A03-4271-9002-29D055013CC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30F-3061-42C1-8BE3-0FE82B1C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1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F515-3A03-4271-9002-29D055013CC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30F-3061-42C1-8BE3-0FE82B1C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7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E2BF515-3A03-4271-9002-29D055013CC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491830F-3061-42C1-8BE3-0FE82B1C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7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584960"/>
            <a:ext cx="8825658" cy="1785257"/>
          </a:xfrm>
        </p:spPr>
        <p:txBody>
          <a:bodyPr/>
          <a:lstStyle/>
          <a:p>
            <a:r>
              <a:rPr lang="en-US" b="1" dirty="0" smtClean="0"/>
              <a:t>Day1 PPT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3332" y="3601723"/>
            <a:ext cx="8825658" cy="861420"/>
          </a:xfrm>
        </p:spPr>
        <p:txBody>
          <a:bodyPr>
            <a:normAutofit fontScale="25000" lnSpcReduction="20000"/>
          </a:bodyPr>
          <a:lstStyle/>
          <a:p>
            <a:r>
              <a:rPr lang="en-US" sz="4400" dirty="0" smtClean="0"/>
              <a:t>1.COMPUTER ARCHITECTURE AND ALU DESIGN</a:t>
            </a:r>
          </a:p>
          <a:p>
            <a:r>
              <a:rPr lang="en-US" sz="4400" dirty="0" smtClean="0"/>
              <a:t>2.OUTPUT UNIT</a:t>
            </a:r>
          </a:p>
          <a:p>
            <a:r>
              <a:rPr lang="en-US" sz="4400" dirty="0" smtClean="0"/>
              <a:t>3.CONTROL UNIT</a:t>
            </a:r>
          </a:p>
          <a:p>
            <a:r>
              <a:rPr lang="en-US" sz="4400" dirty="0" smtClean="0"/>
              <a:t>4.WHAT IS COMPUTER</a:t>
            </a:r>
          </a:p>
          <a:p>
            <a:r>
              <a:rPr lang="en-US" sz="4400" dirty="0" smtClean="0"/>
              <a:t>5.FUNCTIONAL UNIT OF COMPUTER</a:t>
            </a:r>
          </a:p>
          <a:p>
            <a:r>
              <a:rPr lang="en-US" sz="4400" dirty="0" smtClean="0"/>
              <a:t>6.INTODUCTION TO COMPUTER ARCHITECTURE</a:t>
            </a:r>
          </a:p>
          <a:p>
            <a:r>
              <a:rPr lang="en-US" sz="4400" dirty="0" smtClean="0"/>
              <a:t>7.HOW ARE FUNCTIONAL UNIT CONNECTED</a:t>
            </a:r>
          </a:p>
          <a:p>
            <a:r>
              <a:rPr lang="en-US" sz="4400" dirty="0" smtClean="0"/>
              <a:t>8.OPERATION OF CACHE</a:t>
            </a:r>
          </a:p>
          <a:p>
            <a:r>
              <a:rPr lang="en-US" sz="4400" dirty="0" smtClean="0"/>
              <a:t>9.BUS STRUCTURES</a:t>
            </a:r>
          </a:p>
          <a:p>
            <a:r>
              <a:rPr lang="en-US" sz="4400" dirty="0" smtClean="0"/>
              <a:t>10.PIPELINE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723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Organisation</a:t>
            </a:r>
            <a:r>
              <a:rPr lang="en-US" dirty="0" smtClean="0"/>
              <a:t> of cache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2356" y="3404791"/>
            <a:ext cx="5311600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26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STRUCTURES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709615"/>
              </p:ext>
            </p:extLst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1406" y="5593811"/>
            <a:ext cx="3746751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60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It involves in parallel </a:t>
            </a:r>
            <a:r>
              <a:rPr lang="en-US" dirty="0" smtClean="0"/>
              <a:t>processing</a:t>
            </a:r>
            <a:r>
              <a:rPr lang="en-US" dirty="0"/>
              <a:t> </a:t>
            </a:r>
          </a:p>
          <a:p>
            <a:pPr fontAlgn="base"/>
            <a:r>
              <a:rPr lang="en-US" dirty="0" smtClean="0"/>
              <a:t>Pipelining </a:t>
            </a:r>
            <a:r>
              <a:rPr lang="en-US" dirty="0"/>
              <a:t>means its broken into sequence of </a:t>
            </a:r>
            <a:r>
              <a:rPr lang="en-US" dirty="0" err="1"/>
              <a:t>pieces,where</a:t>
            </a:r>
            <a:r>
              <a:rPr lang="en-US" dirty="0"/>
              <a:t> each piece is handled by different functional unit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9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ARITHMATIC AND ALU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 are executed in arithmetic and logic unit(ALU).</a:t>
            </a:r>
          </a:p>
          <a:p>
            <a:r>
              <a:rPr lang="en-US" dirty="0" smtClean="0"/>
              <a:t>Arithmetic operations such as addition , subtraction.</a:t>
            </a:r>
          </a:p>
          <a:p>
            <a:r>
              <a:rPr lang="en-US" dirty="0" smtClean="0"/>
              <a:t>Logic operations such as comparison of numbers.</a:t>
            </a:r>
          </a:p>
          <a:p>
            <a:r>
              <a:rPr lang="en-US" dirty="0" smtClean="0"/>
              <a:t>In order to execute an instruction ,operands need to be brought into the ALU from the memory.</a:t>
            </a:r>
          </a:p>
          <a:p>
            <a:r>
              <a:rPr lang="en-US" dirty="0" smtClean="0"/>
              <a:t>Operands are stored in general purpose registers available in the ALU.</a:t>
            </a:r>
          </a:p>
          <a:p>
            <a:r>
              <a:rPr lang="en-US" dirty="0" smtClean="0"/>
              <a:t>Access times of general purpose registers are faster than cache</a:t>
            </a:r>
          </a:p>
          <a:p>
            <a:r>
              <a:rPr lang="en-US" dirty="0" smtClean="0"/>
              <a:t>Results of the operations are stored back in the memory or retained in the processor for immediate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37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binary form computer represent information. Output Units:</a:t>
            </a:r>
          </a:p>
          <a:p>
            <a:r>
              <a:rPr lang="en-US" dirty="0" smtClean="0"/>
              <a:t>Interface with output device</a:t>
            </a:r>
          </a:p>
          <a:p>
            <a:r>
              <a:rPr lang="en-US" dirty="0" smtClean="0"/>
              <a:t>Accept  processed results provided by computer in binary form </a:t>
            </a:r>
          </a:p>
          <a:p>
            <a:r>
              <a:rPr lang="en-US" dirty="0" smtClean="0"/>
              <a:t>Convert that information in binary form to form understand by output device.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159" y="4453794"/>
            <a:ext cx="3802710" cy="22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8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 of computer can be called as:</a:t>
            </a:r>
          </a:p>
          <a:p>
            <a:r>
              <a:rPr lang="en-US" dirty="0" smtClean="0"/>
              <a:t>Accept information from the input units (input unit).</a:t>
            </a:r>
          </a:p>
          <a:p>
            <a:r>
              <a:rPr lang="en-US" dirty="0" smtClean="0"/>
              <a:t>Stores the information in memory.</a:t>
            </a:r>
          </a:p>
          <a:p>
            <a:r>
              <a:rPr lang="en-US" dirty="0" smtClean="0"/>
              <a:t>Process the information(ALU)</a:t>
            </a:r>
          </a:p>
          <a:p>
            <a:r>
              <a:rPr lang="en-US" dirty="0" smtClean="0"/>
              <a:t>Provides processed result through output units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6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Accepts input information</a:t>
            </a:r>
          </a:p>
          <a:p>
            <a:r>
              <a:rPr lang="en-US" dirty="0" smtClean="0"/>
              <a:t>Processes information</a:t>
            </a:r>
          </a:p>
          <a:p>
            <a:r>
              <a:rPr lang="en-US" dirty="0" smtClean="0"/>
              <a:t>Producing resulting output</a:t>
            </a:r>
          </a:p>
          <a:p>
            <a:r>
              <a:rPr lang="en-US" dirty="0" smtClean="0"/>
              <a:t>Function that computer performed:</a:t>
            </a:r>
          </a:p>
          <a:p>
            <a:r>
              <a:rPr lang="en-US" dirty="0" smtClean="0"/>
              <a:t>Accepting information to be processed as input</a:t>
            </a:r>
          </a:p>
          <a:p>
            <a:r>
              <a:rPr lang="en-US" dirty="0" smtClean="0"/>
              <a:t>Storing a list of instruction</a:t>
            </a:r>
          </a:p>
          <a:p>
            <a:r>
              <a:rPr lang="en-US" dirty="0" smtClean="0"/>
              <a:t>Processing information</a:t>
            </a:r>
          </a:p>
          <a:p>
            <a:r>
              <a:rPr lang="en-US" dirty="0" smtClean="0"/>
              <a:t>Providing result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6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unit of computer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8543779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146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COMPUTER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 modern meaning of the term computer architecture covers three aspects of computer design:</a:t>
            </a:r>
          </a:p>
          <a:p>
            <a:r>
              <a:rPr lang="en-US" dirty="0" smtClean="0"/>
              <a:t>Instruction set architecture</a:t>
            </a:r>
          </a:p>
          <a:p>
            <a:r>
              <a:rPr lang="en-US" dirty="0" smtClean="0"/>
              <a:t>Computer organization</a:t>
            </a:r>
          </a:p>
          <a:p>
            <a:r>
              <a:rPr lang="en-US" dirty="0" smtClean="0"/>
              <a:t>Computer hardware</a:t>
            </a:r>
          </a:p>
          <a:p>
            <a:r>
              <a:rPr lang="en-US" dirty="0" smtClean="0"/>
              <a:t>Instruction </a:t>
            </a:r>
            <a:r>
              <a:rPr lang="en-US" dirty="0"/>
              <a:t>set </a:t>
            </a:r>
            <a:r>
              <a:rPr lang="en-US" dirty="0" smtClean="0"/>
              <a:t>architecture-ISA refers to actual programmer visible machine interface such as instruction set,  registers , memory organization and exception handling.</a:t>
            </a:r>
            <a:endParaRPr lang="en-US" dirty="0"/>
          </a:p>
          <a:p>
            <a:r>
              <a:rPr lang="en-US" dirty="0" smtClean="0"/>
              <a:t>Computer organization- </a:t>
            </a:r>
            <a:r>
              <a:rPr lang="en-US" dirty="0"/>
              <a:t>Computer organization deals with how the various components of a computer system are arranged and interact to execute instructions. It's like the blueprint or layout of a building that determines how different rooms, corridors, and utilities are organized and connected.</a:t>
            </a:r>
          </a:p>
          <a:p>
            <a:r>
              <a:rPr lang="en-US" dirty="0"/>
              <a:t>In a computer system, this includes:</a:t>
            </a:r>
          </a:p>
          <a:p>
            <a:r>
              <a:rPr lang="en-US" b="1" dirty="0"/>
              <a:t>Memory Organization</a:t>
            </a:r>
            <a:r>
              <a:rPr lang="en-US" dirty="0"/>
              <a:t>: How data is stored and accessed within the computer's memory. Think of it like how your brain organizes information in different sections for easy retrieval.</a:t>
            </a:r>
          </a:p>
          <a:p>
            <a:r>
              <a:rPr lang="en-US" b="1" dirty="0"/>
              <a:t>Processing Unit Structure</a:t>
            </a:r>
            <a:r>
              <a:rPr lang="en-US" dirty="0"/>
              <a:t>: This involves the central processing unit (CPU), which is like the brain of the computer. It carries out instructions by performing arithmetic and logical operations on data.</a:t>
            </a:r>
          </a:p>
          <a:p>
            <a:r>
              <a:rPr lang="en-US" b="1" dirty="0"/>
              <a:t>Input and Output Mechanisms</a:t>
            </a:r>
            <a:r>
              <a:rPr lang="en-US" dirty="0"/>
              <a:t>: How data gets into and out of the computer. This includes devices like keyboards, mice, monitors, and network interfaces.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Computer Hardware</a:t>
            </a:r>
            <a:r>
              <a:rPr lang="en-US" dirty="0"/>
              <a:t>:</a:t>
            </a:r>
          </a:p>
          <a:p>
            <a:r>
              <a:rPr lang="en-US" dirty="0"/>
              <a:t>Computer hardware refers to all the physical components that make up a computer system. These are the tangible parts you can touch and see, like:</a:t>
            </a:r>
          </a:p>
          <a:p>
            <a:r>
              <a:rPr lang="en-US" b="1" dirty="0"/>
              <a:t>Central Processing Unit (CPU)</a:t>
            </a:r>
            <a:r>
              <a:rPr lang="en-US" dirty="0"/>
              <a:t>: Often referred to as the "brain" of the computer, the CPU performs calculations and executes instructions.</a:t>
            </a:r>
          </a:p>
          <a:p>
            <a:r>
              <a:rPr lang="en-US" b="1" dirty="0"/>
              <a:t>Memory (RAM)</a:t>
            </a:r>
            <a:r>
              <a:rPr lang="en-US" dirty="0"/>
              <a:t>: This is the short-term memory of the computer where data and programs are temporarily stored while the computer is running.</a:t>
            </a:r>
          </a:p>
          <a:p>
            <a:r>
              <a:rPr lang="en-US" b="1" dirty="0"/>
              <a:t>Storage Devices</a:t>
            </a:r>
            <a:r>
              <a:rPr lang="en-US" dirty="0"/>
              <a:t>: Devices like hard disk drives (HDDs) or solid-state drives (SSDs) where data is permanently stored even when the computer is turned off.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0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functional units connected?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7383371"/>
              </p:ext>
            </p:extLst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3134" y="2519926"/>
            <a:ext cx="3429297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75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255</TotalTime>
  <Words>667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Day1 PPT</vt:lpstr>
      <vt:lpstr>COMPUTER ARITHMATIC AND ALU DESIGN</vt:lpstr>
      <vt:lpstr>Output unit</vt:lpstr>
      <vt:lpstr>CONTROL UNIT</vt:lpstr>
      <vt:lpstr>What is computer</vt:lpstr>
      <vt:lpstr>Functional unit of computer</vt:lpstr>
      <vt:lpstr>INTRODUCTION TO COMPUTER ARCHITECTURE</vt:lpstr>
      <vt:lpstr>PowerPoint Presentation</vt:lpstr>
      <vt:lpstr>How are functional units connected? </vt:lpstr>
      <vt:lpstr>Organisation of cache </vt:lpstr>
      <vt:lpstr>BUS STRUCTURES</vt:lpstr>
      <vt:lpstr>pipeline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14</cp:revision>
  <dcterms:created xsi:type="dcterms:W3CDTF">2024-04-02T02:01:40Z</dcterms:created>
  <dcterms:modified xsi:type="dcterms:W3CDTF">2024-04-02T06:16:53Z</dcterms:modified>
</cp:coreProperties>
</file>