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42628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6FCBB-34F5-45C9-B47C-50DC3FAE194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282262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209126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3416137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1688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396FCBB-34F5-45C9-B47C-50DC3FAE1940}"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1876391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396FCBB-34F5-45C9-B47C-50DC3FAE1940}" type="datetimeFigureOut">
              <a:rPr lang="en-US" smtClean="0"/>
              <a:t>4/16/2024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2913025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2351805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359884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129327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6FCBB-34F5-45C9-B47C-50DC3FAE1940}"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294783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96FCBB-34F5-45C9-B47C-50DC3FAE194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15124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6FCBB-34F5-45C9-B47C-50DC3FAE1940}"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353312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96FCBB-34F5-45C9-B47C-50DC3FAE1940}"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428047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6FCBB-34F5-45C9-B47C-50DC3FAE1940}"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349990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6FCBB-34F5-45C9-B47C-50DC3FAE194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124988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6FCBB-34F5-45C9-B47C-50DC3FAE1940}"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7EE283-E7FE-43CB-8F32-13FF63117404}" type="slidenum">
              <a:rPr lang="en-US" smtClean="0"/>
              <a:t>‹#›</a:t>
            </a:fld>
            <a:endParaRPr lang="en-US"/>
          </a:p>
        </p:txBody>
      </p:sp>
    </p:spTree>
    <p:extLst>
      <p:ext uri="{BB962C8B-B14F-4D97-AF65-F5344CB8AC3E}">
        <p14:creationId xmlns:p14="http://schemas.microsoft.com/office/powerpoint/2010/main" val="162580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396FCBB-34F5-45C9-B47C-50DC3FAE1940}" type="datetimeFigureOut">
              <a:rPr lang="en-US" smtClean="0"/>
              <a:t>4/16/2024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7EE283-E7FE-43CB-8F32-13FF63117404}" type="slidenum">
              <a:rPr lang="en-US" smtClean="0"/>
              <a:t>‹#›</a:t>
            </a:fld>
            <a:endParaRPr lang="en-US"/>
          </a:p>
        </p:txBody>
      </p:sp>
    </p:spTree>
    <p:extLst>
      <p:ext uri="{BB962C8B-B14F-4D97-AF65-F5344CB8AC3E}">
        <p14:creationId xmlns:p14="http://schemas.microsoft.com/office/powerpoint/2010/main" val="2578050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10 PPT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153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PRE PROCESSOR?</a:t>
            </a:r>
            <a:endParaRPr lang="en-US" dirty="0"/>
          </a:p>
        </p:txBody>
      </p:sp>
      <p:sp>
        <p:nvSpPr>
          <p:cNvPr id="3" name="Content Placeholder 2"/>
          <p:cNvSpPr>
            <a:spLocks noGrp="1"/>
          </p:cNvSpPr>
          <p:nvPr>
            <p:ph idx="1"/>
          </p:nvPr>
        </p:nvSpPr>
        <p:spPr/>
        <p:txBody>
          <a:bodyPr/>
          <a:lstStyle/>
          <a:p>
            <a:r>
              <a:rPr lang="en-US" dirty="0"/>
              <a:t>Unique to the C family; other languages don't have this Processes #include, #define, #if, macros Combines main source file with headers (textually) Defines and expands macros (token- based shorthand) Conditionally removes parts of the code (e.g. specialize for Linux, Mac, ...) Removes all comments Output looks like C still</a:t>
            </a:r>
            <a:endParaRPr lang="en-US" dirty="0"/>
          </a:p>
        </p:txBody>
      </p:sp>
      <p:pic>
        <p:nvPicPr>
          <p:cNvPr id="1028" name="Picture 4" descr="https://encrypted-tbn2.gstatic.com/images?q=tbn:ANd9GcT5qbZENE1VmSKiLtt0ONuB-lTdvW7gMLtLALEPbgBogkCEcOQ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340" y="4119154"/>
            <a:ext cx="2718253" cy="273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34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a:t>
            </a:r>
            <a:endParaRPr lang="en-US" dirty="0"/>
          </a:p>
        </p:txBody>
      </p:sp>
      <p:sp>
        <p:nvSpPr>
          <p:cNvPr id="3" name="Content Placeholder 2"/>
          <p:cNvSpPr>
            <a:spLocks noGrp="1"/>
          </p:cNvSpPr>
          <p:nvPr>
            <p:ph idx="1"/>
          </p:nvPr>
        </p:nvSpPr>
        <p:spPr>
          <a:xfrm>
            <a:off x="592183" y="2603500"/>
            <a:ext cx="11112137" cy="3416300"/>
          </a:xfrm>
        </p:spPr>
        <p:txBody>
          <a:bodyPr>
            <a:noAutofit/>
          </a:bodyPr>
          <a:lstStyle/>
          <a:p>
            <a:r>
              <a:rPr lang="en-US" sz="1200" b="1" dirty="0"/>
              <a:t>In Linux, GDB (GNU Debugger) is a powerful tool for debugging programs written in C, C++, and other supported languages. Here are some common commands used within GDB</a:t>
            </a:r>
            <a:r>
              <a:rPr lang="en-US" sz="1200" b="1" dirty="0" smtClean="0"/>
              <a:t>:</a:t>
            </a:r>
            <a:endParaRPr lang="en-US" sz="1200" b="1" dirty="0"/>
          </a:p>
          <a:p>
            <a:r>
              <a:rPr lang="en-US" sz="1200" b="1" dirty="0"/>
              <a:t>break [location]: </a:t>
            </a:r>
            <a:r>
              <a:rPr lang="en-US" sz="1200" dirty="0"/>
              <a:t>Set a breakpoint at a specific location, such as a line number, function name, or memory address.</a:t>
            </a:r>
          </a:p>
          <a:p>
            <a:r>
              <a:rPr lang="en-US" sz="1200" dirty="0"/>
              <a:t>Example: break main sets a breakpoint at the beginning of the main function</a:t>
            </a:r>
            <a:r>
              <a:rPr lang="en-US" sz="1200" dirty="0" smtClean="0"/>
              <a:t>.</a:t>
            </a:r>
            <a:endParaRPr lang="en-US" sz="1200" dirty="0"/>
          </a:p>
          <a:p>
            <a:r>
              <a:rPr lang="en-US" sz="1200" b="1" dirty="0"/>
              <a:t>run [</a:t>
            </a:r>
            <a:r>
              <a:rPr lang="en-US" sz="1200" b="1" dirty="0" err="1"/>
              <a:t>args</a:t>
            </a:r>
            <a:r>
              <a:rPr lang="en-US" sz="1200" b="1" dirty="0"/>
              <a:t>]: </a:t>
            </a:r>
            <a:r>
              <a:rPr lang="en-US" sz="1200" dirty="0"/>
              <a:t>Start running the program with optional arguments.</a:t>
            </a:r>
          </a:p>
          <a:p>
            <a:r>
              <a:rPr lang="en-US" sz="1200" dirty="0"/>
              <a:t>Example: run input.txt runs the program with input.txt as an argument</a:t>
            </a:r>
            <a:r>
              <a:rPr lang="en-US" sz="1200" dirty="0" smtClean="0"/>
              <a:t>.</a:t>
            </a:r>
            <a:endParaRPr lang="en-US" sz="1200" dirty="0"/>
          </a:p>
          <a:p>
            <a:r>
              <a:rPr lang="en-US" sz="1200" b="1" dirty="0"/>
              <a:t>continue:</a:t>
            </a:r>
            <a:r>
              <a:rPr lang="en-US" sz="1200" dirty="0"/>
              <a:t> Continue running the program until the next breakpoint</a:t>
            </a:r>
            <a:r>
              <a:rPr lang="en-US" sz="1200" dirty="0" smtClean="0"/>
              <a:t>.</a:t>
            </a:r>
            <a:endParaRPr lang="en-US" sz="1200" dirty="0"/>
          </a:p>
          <a:p>
            <a:r>
              <a:rPr lang="en-US" sz="1200" b="1" dirty="0"/>
              <a:t>step [count]: </a:t>
            </a:r>
            <a:r>
              <a:rPr lang="en-US" sz="1200" dirty="0"/>
              <a:t>Execute the current line of code, stepping into function calls if any.</a:t>
            </a:r>
          </a:p>
          <a:p>
            <a:r>
              <a:rPr lang="en-US" sz="1200" dirty="0"/>
              <a:t>Example: step executes the current line; step 5 executes the next 5 lines</a:t>
            </a:r>
            <a:r>
              <a:rPr lang="en-US" sz="1200" dirty="0" smtClean="0"/>
              <a:t>.</a:t>
            </a:r>
          </a:p>
          <a:p>
            <a:r>
              <a:rPr lang="en-US" sz="1200" b="1" dirty="0"/>
              <a:t>next [count]: </a:t>
            </a:r>
            <a:r>
              <a:rPr lang="en-US" sz="1200" dirty="0"/>
              <a:t>Similar to step, but does not step into function calls, treating them as a single step.</a:t>
            </a:r>
          </a:p>
          <a:p>
            <a:r>
              <a:rPr lang="en-US" sz="1200" dirty="0"/>
              <a:t>Example: next executes the current line; next 3 executes the next 3 lines</a:t>
            </a:r>
            <a:r>
              <a:rPr lang="en-US" sz="1200" dirty="0" smtClean="0"/>
              <a:t>.</a:t>
            </a:r>
          </a:p>
          <a:p>
            <a:endParaRPr lang="en-US" sz="1200" dirty="0"/>
          </a:p>
          <a:p>
            <a:endParaRPr lang="en-US" sz="1200" dirty="0"/>
          </a:p>
        </p:txBody>
      </p:sp>
    </p:spTree>
    <p:extLst>
      <p:ext uri="{BB962C8B-B14F-4D97-AF65-F5344CB8AC3E}">
        <p14:creationId xmlns:p14="http://schemas.microsoft.com/office/powerpoint/2010/main" val="395587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104" y="2603500"/>
            <a:ext cx="11007634" cy="3416300"/>
          </a:xfrm>
        </p:spPr>
        <p:txBody>
          <a:bodyPr>
            <a:normAutofit fontScale="25000" lnSpcReduction="20000"/>
          </a:bodyPr>
          <a:lstStyle/>
          <a:p>
            <a:r>
              <a:rPr lang="en-US" sz="5600" b="1" dirty="0"/>
              <a:t>print [expression]: </a:t>
            </a:r>
            <a:r>
              <a:rPr lang="en-US" sz="5600" dirty="0"/>
              <a:t>Evaluate and print the value of an expression.</a:t>
            </a:r>
          </a:p>
          <a:p>
            <a:r>
              <a:rPr lang="en-US" sz="5600" dirty="0"/>
              <a:t>Example: print x prints the value of variable x</a:t>
            </a:r>
            <a:r>
              <a:rPr lang="en-US" sz="5600" dirty="0" smtClean="0"/>
              <a:t>.</a:t>
            </a:r>
            <a:endParaRPr lang="en-US" sz="5600" dirty="0"/>
          </a:p>
          <a:p>
            <a:r>
              <a:rPr lang="en-US" sz="5600" b="1" dirty="0"/>
              <a:t>info breakpoints: </a:t>
            </a:r>
            <a:r>
              <a:rPr lang="en-US" sz="5600" dirty="0"/>
              <a:t>Show information about all active breakpoints</a:t>
            </a:r>
            <a:r>
              <a:rPr lang="en-US" sz="5600" dirty="0" smtClean="0"/>
              <a:t>.</a:t>
            </a:r>
            <a:endParaRPr lang="en-US" sz="5600" dirty="0"/>
          </a:p>
          <a:p>
            <a:r>
              <a:rPr lang="en-US" sz="5600" b="1" dirty="0"/>
              <a:t>delete [</a:t>
            </a:r>
            <a:r>
              <a:rPr lang="en-US" sz="5600" b="1" dirty="0" err="1"/>
              <a:t>breakpoint_number</a:t>
            </a:r>
            <a:r>
              <a:rPr lang="en-US" sz="5600" b="1" dirty="0"/>
              <a:t>]:</a:t>
            </a:r>
            <a:r>
              <a:rPr lang="en-US" sz="5600" dirty="0"/>
              <a:t> Delete a breakpoint by its number.</a:t>
            </a:r>
          </a:p>
          <a:p>
            <a:r>
              <a:rPr lang="en-US" sz="5600" dirty="0"/>
              <a:t>Example: delete 1 deletes breakpoint number 1</a:t>
            </a:r>
            <a:r>
              <a:rPr lang="en-US" sz="5600" dirty="0" smtClean="0"/>
              <a:t>.</a:t>
            </a:r>
            <a:endParaRPr lang="en-US" sz="5600" dirty="0"/>
          </a:p>
          <a:p>
            <a:r>
              <a:rPr lang="en-US" sz="5600" b="1" dirty="0" err="1"/>
              <a:t>backtrace</a:t>
            </a:r>
            <a:r>
              <a:rPr lang="en-US" sz="5600" b="1" dirty="0"/>
              <a:t>: </a:t>
            </a:r>
            <a:r>
              <a:rPr lang="en-US" sz="5600" dirty="0"/>
              <a:t>Show the current function call stack</a:t>
            </a:r>
            <a:r>
              <a:rPr lang="en-US" sz="5600" dirty="0" smtClean="0"/>
              <a:t>.</a:t>
            </a:r>
            <a:endParaRPr lang="en-US" sz="5600" dirty="0"/>
          </a:p>
          <a:p>
            <a:r>
              <a:rPr lang="en-US" sz="5600" b="1" dirty="0"/>
              <a:t>finish:</a:t>
            </a:r>
            <a:r>
              <a:rPr lang="en-US" sz="5600" dirty="0"/>
              <a:t> Continue execution until the current function returns.</a:t>
            </a:r>
          </a:p>
          <a:p>
            <a:r>
              <a:rPr lang="en-US" sz="5600" b="1" dirty="0" smtClean="0"/>
              <a:t>watch </a:t>
            </a:r>
            <a:r>
              <a:rPr lang="en-US" sz="5600" b="1" dirty="0"/>
              <a:t>[expression]: </a:t>
            </a:r>
            <a:r>
              <a:rPr lang="en-US" sz="5600" dirty="0"/>
              <a:t>Set a </a:t>
            </a:r>
            <a:r>
              <a:rPr lang="en-US" sz="5600" dirty="0" smtClean="0"/>
              <a:t>watch point </a:t>
            </a:r>
            <a:r>
              <a:rPr lang="en-US" sz="5600" dirty="0"/>
              <a:t>on a variable, stopping execution when its value changes</a:t>
            </a:r>
            <a:r>
              <a:rPr lang="en-US" sz="5600" dirty="0" smtClean="0"/>
              <a:t>.</a:t>
            </a:r>
            <a:endParaRPr lang="en-US" sz="5600" dirty="0"/>
          </a:p>
          <a:p>
            <a:r>
              <a:rPr lang="en-US" sz="5600" b="1" dirty="0"/>
              <a:t>quit:</a:t>
            </a:r>
            <a:r>
              <a:rPr lang="en-US" sz="5600" dirty="0"/>
              <a:t> Exit GDB</a:t>
            </a:r>
            <a:r>
              <a:rPr lang="en-US" sz="5600" dirty="0" smtClean="0"/>
              <a:t>.</a:t>
            </a:r>
            <a:endParaRPr lang="en-US" sz="5600" dirty="0"/>
          </a:p>
          <a:p>
            <a:r>
              <a:rPr lang="en-US" sz="5600" dirty="0"/>
              <a:t>These are just a few basic commands to get you started. GDB has many more commands and features for advanced debugging tasks. You can access GDB's documentation using the help command followed by the command or topic you're interested in, e.g., help break, help run, etc.</a:t>
            </a:r>
          </a:p>
        </p:txBody>
      </p:sp>
    </p:spTree>
    <p:extLst>
      <p:ext uri="{BB962C8B-B14F-4D97-AF65-F5344CB8AC3E}">
        <p14:creationId xmlns:p14="http://schemas.microsoft.com/office/powerpoint/2010/main" val="78176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FEW CMDS WITHIN GDB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456" y="2760254"/>
            <a:ext cx="5240128" cy="359918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110" y="2696028"/>
            <a:ext cx="4061094" cy="3727632"/>
          </a:xfrm>
          <a:prstGeom prst="rect">
            <a:avLst/>
          </a:prstGeom>
        </p:spPr>
      </p:pic>
    </p:spTree>
    <p:extLst>
      <p:ext uri="{BB962C8B-B14F-4D97-AF65-F5344CB8AC3E}">
        <p14:creationId xmlns:p14="http://schemas.microsoft.com/office/powerpoint/2010/main" val="71019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file</a:t>
            </a:r>
            <a:endParaRPr lang="en-US" dirty="0"/>
          </a:p>
        </p:txBody>
      </p:sp>
      <p:sp>
        <p:nvSpPr>
          <p:cNvPr id="3" name="Content Placeholder 2"/>
          <p:cNvSpPr>
            <a:spLocks noGrp="1"/>
          </p:cNvSpPr>
          <p:nvPr>
            <p:ph idx="1"/>
          </p:nvPr>
        </p:nvSpPr>
        <p:spPr>
          <a:xfrm>
            <a:off x="1154954" y="2603499"/>
            <a:ext cx="9704635" cy="3562169"/>
          </a:xfrm>
        </p:spPr>
        <p:txBody>
          <a:bodyPr>
            <a:normAutofit fontScale="70000" lnSpcReduction="20000"/>
          </a:bodyPr>
          <a:lstStyle/>
          <a:p>
            <a:r>
              <a:rPr lang="en-US" b="1" dirty="0"/>
              <a:t>The make command in Linux is a powerful tool used for automating the build process of software projects. It reads a file called </a:t>
            </a:r>
            <a:r>
              <a:rPr lang="en-US" b="1" dirty="0" err="1"/>
              <a:t>Makefile</a:t>
            </a:r>
            <a:r>
              <a:rPr lang="en-US" dirty="0"/>
              <a:t>, which contains instructions on how to compile and link the project's source code files. Here's a basic overview of how the make command works:</a:t>
            </a:r>
          </a:p>
          <a:p>
            <a:endParaRPr lang="en-US" dirty="0"/>
          </a:p>
          <a:p>
            <a:r>
              <a:rPr lang="en-US" b="1" dirty="0" err="1"/>
              <a:t>Makefile</a:t>
            </a:r>
            <a:r>
              <a:rPr lang="en-US" b="1" dirty="0"/>
              <a:t>: </a:t>
            </a:r>
            <a:r>
              <a:rPr lang="en-US" dirty="0"/>
              <a:t>A </a:t>
            </a:r>
            <a:r>
              <a:rPr lang="en-US" dirty="0" err="1"/>
              <a:t>Makefile</a:t>
            </a:r>
            <a:r>
              <a:rPr lang="en-US" dirty="0"/>
              <a:t> is a text file that contains rules and dependencies for building a project. It consists of targets, dependencies, and commands to execute.</a:t>
            </a:r>
          </a:p>
          <a:p>
            <a:endParaRPr lang="en-US" dirty="0"/>
          </a:p>
          <a:p>
            <a:r>
              <a:rPr lang="en-US" b="1" dirty="0"/>
              <a:t>Targets: </a:t>
            </a:r>
            <a:r>
              <a:rPr lang="en-US" dirty="0"/>
              <a:t>Targets represent the different components of the project that can be built. These are typically named after the executables or libraries that the project produces.</a:t>
            </a:r>
          </a:p>
          <a:p>
            <a:endParaRPr lang="en-US" dirty="0"/>
          </a:p>
          <a:p>
            <a:r>
              <a:rPr lang="en-US" b="1" dirty="0"/>
              <a:t>Dependencies: </a:t>
            </a:r>
            <a:r>
              <a:rPr lang="en-US" dirty="0"/>
              <a:t>Dependencies are the files or other targets that a target depends on. If a dependency is updated, the corresponding target will be rebuilt.</a:t>
            </a:r>
          </a:p>
          <a:p>
            <a:endParaRPr lang="en-US" dirty="0"/>
          </a:p>
          <a:p>
            <a:r>
              <a:rPr lang="en-US" b="1" dirty="0"/>
              <a:t>Commands:</a:t>
            </a:r>
            <a:r>
              <a:rPr lang="en-US" dirty="0"/>
              <a:t> Commands are the shell commands that make executes to build the targets. These commands are typically compiler invocations or other build tools.</a:t>
            </a:r>
          </a:p>
          <a:p>
            <a:endParaRPr lang="en-US" dirty="0"/>
          </a:p>
          <a:p>
            <a:endParaRPr lang="en-US" dirty="0"/>
          </a:p>
        </p:txBody>
      </p:sp>
    </p:spTree>
    <p:extLst>
      <p:ext uri="{BB962C8B-B14F-4D97-AF65-F5344CB8AC3E}">
        <p14:creationId xmlns:p14="http://schemas.microsoft.com/office/powerpoint/2010/main" val="217430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err="1"/>
              <a:t>out.o</a:t>
            </a:r>
            <a:r>
              <a:rPr lang="en-US" dirty="0"/>
              <a:t>: </a:t>
            </a:r>
            <a:r>
              <a:rPr lang="en-US" dirty="0" err="1"/>
              <a:t>src.c</a:t>
            </a:r>
            <a:r>
              <a:rPr lang="en-US" dirty="0"/>
              <a:t> </a:t>
            </a:r>
            <a:r>
              <a:rPr lang="en-US" dirty="0" err="1"/>
              <a:t>src.h</a:t>
            </a:r>
            <a:endParaRPr lang="en-US" dirty="0"/>
          </a:p>
          <a:p>
            <a:r>
              <a:rPr lang="en-US" dirty="0"/>
              <a:t>  $@   # "</a:t>
            </a:r>
            <a:r>
              <a:rPr lang="en-US" dirty="0" err="1"/>
              <a:t>out.o</a:t>
            </a:r>
            <a:r>
              <a:rPr lang="en-US" dirty="0"/>
              <a:t>" (target)</a:t>
            </a:r>
          </a:p>
          <a:p>
            <a:r>
              <a:rPr lang="en-US" dirty="0"/>
              <a:t>  $&lt;   # "</a:t>
            </a:r>
            <a:r>
              <a:rPr lang="en-US" dirty="0" err="1"/>
              <a:t>src.c</a:t>
            </a:r>
            <a:r>
              <a:rPr lang="en-US" dirty="0"/>
              <a:t>" (first prerequisite)</a:t>
            </a:r>
          </a:p>
          <a:p>
            <a:r>
              <a:rPr lang="en-US" dirty="0"/>
              <a:t>  $^   # "</a:t>
            </a:r>
            <a:r>
              <a:rPr lang="en-US" dirty="0" err="1"/>
              <a:t>src.c</a:t>
            </a:r>
            <a:r>
              <a:rPr lang="en-US" dirty="0"/>
              <a:t> </a:t>
            </a:r>
            <a:r>
              <a:rPr lang="en-US" dirty="0" err="1"/>
              <a:t>src.h</a:t>
            </a:r>
            <a:r>
              <a:rPr lang="en-US" dirty="0"/>
              <a:t>" (all prerequisites)</a:t>
            </a:r>
          </a:p>
          <a:p>
            <a:r>
              <a:rPr lang="en-US" dirty="0"/>
              <a:t>%.o: %.c</a:t>
            </a:r>
          </a:p>
          <a:p>
            <a:r>
              <a:rPr lang="en-US" dirty="0"/>
              <a:t>  $*   # the 'stem' with which an implicit rule matches ("foo" in "</a:t>
            </a:r>
            <a:r>
              <a:rPr lang="en-US" dirty="0" err="1"/>
              <a:t>foo.c</a:t>
            </a:r>
            <a:r>
              <a:rPr lang="en-US" dirty="0"/>
              <a:t>")</a:t>
            </a:r>
          </a:p>
          <a:p>
            <a:r>
              <a:rPr lang="en-US" dirty="0"/>
              <a:t>also:</a:t>
            </a:r>
          </a:p>
          <a:p>
            <a:r>
              <a:rPr lang="en-US" dirty="0"/>
              <a:t>  $+   # prerequisites (all, with duplication)</a:t>
            </a:r>
          </a:p>
          <a:p>
            <a:r>
              <a:rPr lang="en-US" dirty="0"/>
              <a:t>  $?    # prerequisites (new ones)</a:t>
            </a:r>
          </a:p>
          <a:p>
            <a:r>
              <a:rPr lang="en-US" dirty="0"/>
              <a:t>  $|    # prerequisites (order-only?)</a:t>
            </a:r>
          </a:p>
          <a:p>
            <a:r>
              <a:rPr lang="en-US" dirty="0"/>
              <a:t>  $(@D) # target directory</a:t>
            </a:r>
          </a:p>
        </p:txBody>
      </p:sp>
    </p:spTree>
    <p:extLst>
      <p:ext uri="{BB962C8B-B14F-4D97-AF65-F5344CB8AC3E}">
        <p14:creationId xmlns:p14="http://schemas.microsoft.com/office/powerpoint/2010/main" val="2139099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TotalTime>
  <Words>671</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DAY 10 PPT</vt:lpstr>
      <vt:lpstr>WHAT IS PRE PROCESSOR?</vt:lpstr>
      <vt:lpstr>GDB</vt:lpstr>
      <vt:lpstr>PowerPoint Presentation</vt:lpstr>
      <vt:lpstr>USING FEW CMDS WITHIN GDB</vt:lpstr>
      <vt:lpstr>Make file</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2024-04-16T17:51:01Z</dcterms:created>
  <dcterms:modified xsi:type="dcterms:W3CDTF">2024-04-16T18:12:39Z</dcterms:modified>
</cp:coreProperties>
</file>