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7" d="100"/>
          <a:sy n="57" d="100"/>
        </p:scale>
        <p:origin x="950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6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4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EAEEB6-EFC3-4E25-B9F7-9CF279339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659236-064D-4B2B-ACB5-5C17D645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12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 , process,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5" y="2374901"/>
            <a:ext cx="5997389" cy="4483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34" y="2458736"/>
            <a:ext cx="442974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/>
              <a:t>1003.1c defines a thread </a:t>
            </a:r>
            <a:r>
              <a:rPr lang="en-US" dirty="0" smtClean="0"/>
              <a:t>interface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 defines </a:t>
            </a:r>
            <a:r>
              <a:rPr lang="en-US" dirty="0"/>
              <a:t>how threads should be created, managed, and </a:t>
            </a:r>
            <a:r>
              <a:rPr lang="en-US" dirty="0" smtClean="0"/>
              <a:t>destroyed</a:t>
            </a:r>
          </a:p>
          <a:p>
            <a:r>
              <a:rPr lang="en-US" dirty="0" smtClean="0"/>
              <a:t> Unix </a:t>
            </a:r>
            <a:r>
              <a:rPr lang="en-US" dirty="0"/>
              <a:t>provides a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API to create and manage threads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don't need to worry about the implementation </a:t>
            </a:r>
            <a:r>
              <a:rPr lang="en-US" dirty="0" smtClean="0"/>
              <a:t>details this </a:t>
            </a:r>
            <a:r>
              <a:rPr lang="en-US" dirty="0"/>
              <a:t>is a good </a:t>
            </a:r>
            <a:r>
              <a:rPr lang="en-US" dirty="0" smtClean="0"/>
              <a:t>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7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program in execution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instance of a program running on a computer (cooking vs. recipe) 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/>
              <a:t>entity that can be assigned to and executed on a processor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unit of activity characterized by the execution of a sequence of instructions, a current state, and an associated set of system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6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Interleave </a:t>
            </a:r>
            <a:r>
              <a:rPr lang="en-US" sz="2400" dirty="0"/>
              <a:t>the execution of multiple processes - multiprogramming -, to maximize processor utilization while providing reasonable response time </a:t>
            </a:r>
            <a:endParaRPr lang="en-US" sz="2400" dirty="0" smtClean="0"/>
          </a:p>
          <a:p>
            <a:r>
              <a:rPr lang="en-US" sz="2400" dirty="0" smtClean="0"/>
              <a:t>Allocate </a:t>
            </a:r>
            <a:r>
              <a:rPr lang="en-US" sz="2400" dirty="0"/>
              <a:t>resources to processes </a:t>
            </a:r>
            <a:endParaRPr lang="en-US" sz="2400" dirty="0" smtClean="0"/>
          </a:p>
          <a:p>
            <a:r>
              <a:rPr lang="en-US" sz="2400" dirty="0" smtClean="0"/>
              <a:t>Support </a:t>
            </a:r>
            <a:r>
              <a:rPr lang="en-US" sz="2400" dirty="0" err="1"/>
              <a:t>interprocess</a:t>
            </a:r>
            <a:r>
              <a:rPr lang="en-US" sz="2400" dirty="0"/>
              <a:t> communication and user creation of processes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6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State Process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68" y="2603499"/>
            <a:ext cx="7147350" cy="4120029"/>
          </a:xfrm>
        </p:spPr>
      </p:pic>
    </p:spTree>
    <p:extLst>
      <p:ext uri="{BB962C8B-B14F-4D97-AF65-F5344CB8AC3E}">
        <p14:creationId xmlns:p14="http://schemas.microsoft.com/office/powerpoint/2010/main" val="34854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Resource </a:t>
            </a:r>
            <a:r>
              <a:rPr lang="en-US" sz="2400" dirty="0"/>
              <a:t>ownership - process includes a virtual address space to hold the process image </a:t>
            </a:r>
            <a:endParaRPr lang="en-US" sz="2400" dirty="0" smtClean="0"/>
          </a:p>
          <a:p>
            <a:r>
              <a:rPr lang="en-US" sz="2400" dirty="0" smtClean="0"/>
              <a:t>Scheduling/execution- </a:t>
            </a:r>
            <a:r>
              <a:rPr lang="en-US" sz="2400" dirty="0"/>
              <a:t>follows an execution path that may be interleaved with other processes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two characteristics are treated independently by the operating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2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Process 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resource </a:t>
            </a:r>
            <a:r>
              <a:rPr lang="en-US" sz="2400" dirty="0"/>
              <a:t>grouping (code, data, open files, etc.) +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execution </a:t>
            </a:r>
            <a:r>
              <a:rPr lang="en-US" sz="2400" dirty="0"/>
              <a:t>(program counter, registers, stack) </a:t>
            </a:r>
            <a:endParaRPr lang="en-US" sz="2400" dirty="0" smtClean="0"/>
          </a:p>
          <a:p>
            <a:r>
              <a:rPr lang="en-US" sz="2400" dirty="0" smtClean="0"/>
              <a:t>Multithreading: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multiple </a:t>
            </a:r>
            <a:r>
              <a:rPr lang="en-US" sz="2400" dirty="0"/>
              <a:t>execution takes place in the same process environment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co-operation </a:t>
            </a:r>
            <a:r>
              <a:rPr lang="en-US" sz="2400" dirty="0"/>
              <a:t>by sharing resources (address space, open files,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6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Takes less time to create a new thread than a process </a:t>
            </a:r>
            <a:endParaRPr lang="en-US" sz="2400" dirty="0"/>
          </a:p>
          <a:p>
            <a:r>
              <a:rPr lang="en-US" sz="2400" dirty="0" smtClean="0"/>
              <a:t>Less </a:t>
            </a:r>
            <a:r>
              <a:rPr lang="en-US" sz="2400" dirty="0"/>
              <a:t>time to terminate a thread than a process </a:t>
            </a:r>
            <a:endParaRPr lang="en-US" sz="2400" dirty="0" smtClean="0"/>
          </a:p>
          <a:p>
            <a:r>
              <a:rPr lang="en-US" sz="2400" dirty="0" smtClean="0"/>
              <a:t>Less </a:t>
            </a:r>
            <a:r>
              <a:rPr lang="en-US" sz="2400" dirty="0"/>
              <a:t>time to switch between two threads within the same process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threads within the same process share memory and files, they can communicate with each other without invoking the 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62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7" t="-5844" r="2713" b="5844"/>
          <a:stretch/>
        </p:blipFill>
        <p:spPr>
          <a:xfrm>
            <a:off x="915650" y="2407024"/>
            <a:ext cx="5616931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t="8800" r="17511" b="-7772"/>
          <a:stretch/>
        </p:blipFill>
        <p:spPr>
          <a:xfrm>
            <a:off x="6847242" y="2942796"/>
            <a:ext cx="4892040" cy="3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306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Day 12 ppt</vt:lpstr>
      <vt:lpstr>What are pthreads</vt:lpstr>
      <vt:lpstr>PROCESS</vt:lpstr>
      <vt:lpstr>Requirement Of Operating System</vt:lpstr>
      <vt:lpstr>Five State Process Model</vt:lpstr>
      <vt:lpstr>Process And Threads</vt:lpstr>
      <vt:lpstr>Threads</vt:lpstr>
      <vt:lpstr>Benefits Of Threads</vt:lpstr>
      <vt:lpstr>Thread Model</vt:lpstr>
      <vt:lpstr>Thread Program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2024-04-19T02:44:10Z</dcterms:created>
  <dcterms:modified xsi:type="dcterms:W3CDTF">2024-04-19T03:40:51Z</dcterms:modified>
</cp:coreProperties>
</file>