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p:scale>
          <a:sx n="55" d="100"/>
          <a:sy n="55" d="100"/>
        </p:scale>
        <p:origin x="30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DAY 14 PPT</a:t>
            </a:r>
            <a:endParaRPr lang="en-US" sz="8000" dirty="0"/>
          </a:p>
        </p:txBody>
      </p:sp>
      <p:sp>
        <p:nvSpPr>
          <p:cNvPr id="3" name="Subtitle 2"/>
          <p:cNvSpPr>
            <a:spLocks noGrp="1"/>
          </p:cNvSpPr>
          <p:nvPr>
            <p:ph type="subTitle" idx="1"/>
          </p:nvPr>
        </p:nvSpPr>
        <p:spPr/>
        <p:txBody>
          <a:bodyPr>
            <a:normAutofit/>
          </a:bodyPr>
          <a:lstStyle/>
          <a:p>
            <a:r>
              <a:rPr lang="en-US" sz="3600" dirty="0" smtClean="0"/>
              <a:t>DLOPEN,FUNCTION WITHOUT MAIN</a:t>
            </a:r>
            <a:endParaRPr lang="en-US" sz="3600" dirty="0"/>
          </a:p>
        </p:txBody>
      </p:sp>
    </p:spTree>
    <p:extLst>
      <p:ext uri="{BB962C8B-B14F-4D97-AF65-F5344CB8AC3E}">
        <p14:creationId xmlns:p14="http://schemas.microsoft.com/office/powerpoint/2010/main" val="90175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078" y="-81064"/>
            <a:ext cx="10131425" cy="1456267"/>
          </a:xfrm>
        </p:spPr>
        <p:txBody>
          <a:bodyPr/>
          <a:lstStyle/>
          <a:p>
            <a:r>
              <a:rPr lang="en-US" b="1" dirty="0" err="1" smtClean="0"/>
              <a:t>dlopen</a:t>
            </a:r>
            <a:endParaRPr lang="en-US" b="1" dirty="0"/>
          </a:p>
        </p:txBody>
      </p:sp>
      <p:sp>
        <p:nvSpPr>
          <p:cNvPr id="3" name="Content Placeholder 2"/>
          <p:cNvSpPr>
            <a:spLocks noGrp="1"/>
          </p:cNvSpPr>
          <p:nvPr>
            <p:ph idx="1"/>
          </p:nvPr>
        </p:nvSpPr>
        <p:spPr>
          <a:xfrm>
            <a:off x="685801" y="1838529"/>
            <a:ext cx="10131425" cy="3952672"/>
          </a:xfrm>
        </p:spPr>
        <p:txBody>
          <a:bodyPr>
            <a:noAutofit/>
          </a:bodyPr>
          <a:lstStyle/>
          <a:p>
            <a:r>
              <a:rPr lang="en-US" sz="1200" dirty="0" err="1"/>
              <a:t>dlopen</a:t>
            </a:r>
            <a:r>
              <a:rPr lang="en-US" sz="1200" dirty="0"/>
              <a:t> is a function provided by Unix-like operating systems, including Linux, that allows a program to load shared libraries dynamically at runtime. This function is part of the dynamic linking mechanism and enables programs to access external code and data defined in shared libraries (.so files) without needing them to be linked at compile </a:t>
            </a:r>
            <a:r>
              <a:rPr lang="en-US" sz="1200" dirty="0" smtClean="0"/>
              <a:t>time.</a:t>
            </a:r>
          </a:p>
          <a:p>
            <a:r>
              <a:rPr lang="en-US" sz="1400" b="1" dirty="0" smtClean="0"/>
              <a:t>Purpose</a:t>
            </a:r>
            <a:r>
              <a:rPr lang="en-US" sz="1400" b="1" dirty="0"/>
              <a:t>:</a:t>
            </a:r>
          </a:p>
          <a:p>
            <a:r>
              <a:rPr lang="en-US" sz="1200" dirty="0"/>
              <a:t>Dynamic Loading: </a:t>
            </a:r>
            <a:r>
              <a:rPr lang="en-US" sz="1200" dirty="0" err="1"/>
              <a:t>dlopen</a:t>
            </a:r>
            <a:r>
              <a:rPr lang="en-US" sz="1200" dirty="0"/>
              <a:t> dynamically loads a shared library into the memory of a running process, allowing the program to access the functions and data structures defined in that library</a:t>
            </a:r>
            <a:r>
              <a:rPr lang="en-US" sz="1200" dirty="0" smtClean="0"/>
              <a:t>.</a:t>
            </a:r>
          </a:p>
          <a:p>
            <a:r>
              <a:rPr lang="en-US" sz="1200" b="1" dirty="0"/>
              <a:t>Behavior:</a:t>
            </a:r>
          </a:p>
          <a:p>
            <a:r>
              <a:rPr lang="en-US" sz="1200" dirty="0" err="1"/>
              <a:t>dlopen</a:t>
            </a:r>
            <a:r>
              <a:rPr lang="en-US" sz="1200" dirty="0"/>
              <a:t> loads the specified shared library into the process's address space and returns a handle (a pointer) to the loaded library. This handle is used to refer to the library in subsequent operations.</a:t>
            </a:r>
          </a:p>
          <a:p>
            <a:r>
              <a:rPr lang="en-US" sz="1200" dirty="0"/>
              <a:t>The shared library is loaded and its symbols are made available to the calling program.</a:t>
            </a:r>
          </a:p>
          <a:p>
            <a:r>
              <a:rPr lang="en-US" sz="1200" dirty="0"/>
              <a:t>If the library is already loaded, </a:t>
            </a:r>
            <a:r>
              <a:rPr lang="en-US" sz="1200" dirty="0" err="1"/>
              <a:t>dlopen</a:t>
            </a:r>
            <a:r>
              <a:rPr lang="en-US" sz="1200" dirty="0"/>
              <a:t> increments its reference count and returns the handle to the already loaded library.</a:t>
            </a:r>
          </a:p>
          <a:p>
            <a:r>
              <a:rPr lang="en-US" sz="1200" dirty="0"/>
              <a:t>The library's initialization code (e.g., constructors) may be executed upon loading the library.</a:t>
            </a:r>
          </a:p>
          <a:p>
            <a:r>
              <a:rPr lang="en-US" sz="1200" b="1" dirty="0" smtClean="0"/>
              <a:t>Usage: Opening </a:t>
            </a:r>
            <a:r>
              <a:rPr lang="en-US" sz="1200" b="1" dirty="0"/>
              <a:t>a Shared Library</a:t>
            </a:r>
            <a:r>
              <a:rPr lang="en-US" sz="1200" b="1" dirty="0" smtClean="0"/>
              <a:t>:</a:t>
            </a:r>
            <a:endParaRPr lang="en-US" sz="1200" b="1" dirty="0"/>
          </a:p>
          <a:p>
            <a:pPr marL="0" indent="0">
              <a:buNone/>
            </a:pPr>
            <a:r>
              <a:rPr lang="en-US" sz="1200" b="1" dirty="0" smtClean="0"/>
              <a:t>     void </a:t>
            </a:r>
            <a:r>
              <a:rPr lang="en-US" sz="1200" b="1" dirty="0"/>
              <a:t>*handle = </a:t>
            </a:r>
            <a:r>
              <a:rPr lang="en-US" sz="1200" b="1" dirty="0" err="1"/>
              <a:t>dlopen</a:t>
            </a:r>
            <a:r>
              <a:rPr lang="en-US" sz="1200" b="1" dirty="0"/>
              <a:t>("libexample.so", RTLD_LAZY);</a:t>
            </a:r>
          </a:p>
          <a:p>
            <a:r>
              <a:rPr lang="en-US" sz="1200" dirty="0"/>
              <a:t>This line opens the shared library named "libexample.so" and returns a handle to it. The RTLD_LAZY flag indicates that symbol resolution should be performed lazily, i.e., only when the symbols are referenced.</a:t>
            </a:r>
          </a:p>
          <a:p>
            <a:r>
              <a:rPr lang="en-US" sz="1200" dirty="0"/>
              <a:t>Accessing Symbols:</a:t>
            </a:r>
          </a:p>
          <a:p>
            <a:r>
              <a:rPr lang="en-US" sz="1200" dirty="0"/>
              <a:t>Once the shared library is opened, you can access symbols (functions, variables, etc.) defined in it using </a:t>
            </a:r>
            <a:r>
              <a:rPr lang="en-US" sz="1200" dirty="0" err="1"/>
              <a:t>dlsym</a:t>
            </a:r>
            <a:r>
              <a:rPr lang="en-US" sz="1200" dirty="0"/>
              <a:t> function.</a:t>
            </a:r>
          </a:p>
          <a:p>
            <a:r>
              <a:rPr lang="en-US" sz="1200" dirty="0"/>
              <a:t>Closing the Library:</a:t>
            </a:r>
          </a:p>
          <a:p>
            <a:r>
              <a:rPr lang="en-US" sz="1200" dirty="0"/>
              <a:t>After using the symbols from the shared library, it's essential to close it to free up resources using </a:t>
            </a:r>
            <a:r>
              <a:rPr lang="en-US" sz="1200" dirty="0" err="1"/>
              <a:t>dlclose</a:t>
            </a:r>
            <a:r>
              <a:rPr lang="en-US" sz="1200" dirty="0"/>
              <a:t> function.</a:t>
            </a:r>
          </a:p>
        </p:txBody>
      </p:sp>
    </p:spTree>
    <p:extLst>
      <p:ext uri="{BB962C8B-B14F-4D97-AF65-F5344CB8AC3E}">
        <p14:creationId xmlns:p14="http://schemas.microsoft.com/office/powerpoint/2010/main" val="205821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Calculator program using </a:t>
            </a:r>
            <a:r>
              <a:rPr lang="en-US" b="1" dirty="0" err="1" smtClean="0"/>
              <a:t>dlopen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85" y="2488436"/>
            <a:ext cx="11475364" cy="4097189"/>
          </a:xfrm>
        </p:spPr>
      </p:pic>
    </p:spTree>
    <p:extLst>
      <p:ext uri="{BB962C8B-B14F-4D97-AF65-F5344CB8AC3E}">
        <p14:creationId xmlns:p14="http://schemas.microsoft.com/office/powerpoint/2010/main" val="417317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PROGRAM WITHOUT MAIN</a:t>
            </a:r>
            <a:endParaRPr lang="en-US" dirty="0"/>
          </a:p>
        </p:txBody>
      </p:sp>
      <p:pic>
        <p:nvPicPr>
          <p:cNvPr id="4" name="Content Placeholder 3"/>
          <p:cNvPicPr>
            <a:picLocks noGrp="1" noChangeAspect="1"/>
          </p:cNvPicPr>
          <p:nvPr>
            <p:ph idx="1"/>
          </p:nvPr>
        </p:nvPicPr>
        <p:blipFill>
          <a:blip r:embed="rId2">
            <a:duotone>
              <a:schemeClr val="bg2">
                <a:shade val="45000"/>
                <a:satMod val="135000"/>
              </a:schemeClr>
              <a:prstClr val="white"/>
            </a:duotone>
          </a:blip>
          <a:stretch>
            <a:fillRect/>
          </a:stretch>
        </p:blipFill>
        <p:spPr>
          <a:xfrm>
            <a:off x="344535" y="1910224"/>
            <a:ext cx="9091295" cy="4758802"/>
          </a:xfrm>
          <a:prstGeom prst="rect">
            <a:avLst/>
          </a:prstGeom>
        </p:spPr>
      </p:pic>
    </p:spTree>
    <p:extLst>
      <p:ext uri="{BB962C8B-B14F-4D97-AF65-F5344CB8AC3E}">
        <p14:creationId xmlns:p14="http://schemas.microsoft.com/office/powerpoint/2010/main" val="66477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43891" y="1754140"/>
            <a:ext cx="9795164" cy="3247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800" dirty="0" smtClean="0">
                <a:latin typeface="Arial Rounded MT Bold" panose="020F0704030504030204" pitchFamily="34" charset="0"/>
              </a:rPr>
              <a:t>THANK YOU</a:t>
            </a:r>
            <a:endParaRPr lang="en-US" sz="9800" dirty="0">
              <a:latin typeface="Arial Rounded MT Bold" panose="020F0704030504030204" pitchFamily="34" charset="0"/>
            </a:endParaRPr>
          </a:p>
        </p:txBody>
      </p:sp>
    </p:spTree>
    <p:extLst>
      <p:ext uri="{BB962C8B-B14F-4D97-AF65-F5344CB8AC3E}">
        <p14:creationId xmlns:p14="http://schemas.microsoft.com/office/powerpoint/2010/main" val="430779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16</TotalTime>
  <Words>316</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Calibri</vt:lpstr>
      <vt:lpstr>Calibri Light</vt:lpstr>
      <vt:lpstr>Celestial</vt:lpstr>
      <vt:lpstr>DAY 14 PPT</vt:lpstr>
      <vt:lpstr>dlopen</vt:lpstr>
      <vt:lpstr>Calculator program using dlopen</vt:lpstr>
      <vt:lpstr>RUNNING PROGRAM WITHOUT MAIN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14 PPT</dc:title>
  <dc:creator>Microsoft account</dc:creator>
  <cp:lastModifiedBy>Microsoft account</cp:lastModifiedBy>
  <cp:revision>2</cp:revision>
  <dcterms:created xsi:type="dcterms:W3CDTF">2024-04-23T17:20:33Z</dcterms:created>
  <dcterms:modified xsi:type="dcterms:W3CDTF">2024-04-23T17:37:12Z</dcterms:modified>
</cp:coreProperties>
</file>