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DAY15 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MODULAR FUNCTIONS,OBJECT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9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code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473254"/>
            <a:ext cx="4953691" cy="36009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68" y="2473254"/>
            <a:ext cx="504895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8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95" t="-21093" r="39895" b="21093"/>
          <a:stretch/>
        </p:blipFill>
        <p:spPr>
          <a:xfrm>
            <a:off x="-741045" y="770466"/>
            <a:ext cx="9665970" cy="5695301"/>
          </a:xfrm>
        </p:spPr>
      </p:pic>
    </p:spTree>
    <p:extLst>
      <p:ext uri="{BB962C8B-B14F-4D97-AF65-F5344CB8AC3E}">
        <p14:creationId xmlns:p14="http://schemas.microsoft.com/office/powerpoint/2010/main" val="264734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MODULAR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A modular function, in the context of programming, is a function that encapsulates a specific task or functionality within a program and can be reused across different parts of the program or even in different programs. Here's a breakdown of what modular functions are and their benefits: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/>
              <a:t>What is a Modular Function?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Encapsulation: A modular function encapsulates a specific piece of functionality or a task within a program. It hides the implementation details from the rest of the program, allowing for a clear separation of concerns.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Reusability: Modular functions can be reused multiple times within the same program or across different programs. Once defined, a modular function can be called whenever the specific functionality it provides is required.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Abstraction: Modular functions abstract away the details of how a particular task is accomplished. Other parts of the program only need to know what the function does, not how it does it. This promotes code readability and maintainability.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Modifiability: Because modular functions isolate specific tasks, they make it easier to modify or update the functionality without affecting other parts of the program. This makes maintenance and updates more manageable.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Testing: Modular functions can be tested individually, allowing for easier debugging and troubleshooting. Since each function performs a specific task, it's easier to pinpoint errors and verify the correctness of the code.</a:t>
            </a:r>
          </a:p>
        </p:txBody>
      </p:sp>
    </p:spTree>
    <p:extLst>
      <p:ext uri="{BB962C8B-B14F-4D97-AF65-F5344CB8AC3E}">
        <p14:creationId xmlns:p14="http://schemas.microsoft.com/office/powerpoint/2010/main" val="229937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MODULAR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Code Organization: </a:t>
            </a:r>
            <a:r>
              <a:rPr lang="en-US" dirty="0"/>
              <a:t>Modular functions help organize code into smaller, manageable units, making it easier to understand and maintain.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Code Reusability: </a:t>
            </a:r>
            <a:r>
              <a:rPr lang="en-US" dirty="0"/>
              <a:t>By encapsulating functionality into modular functions, you can reuse code across different parts of the program or even in different projects, reducing redundancy and promoting efficiency.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Ease of Collaboration: </a:t>
            </a:r>
            <a:r>
              <a:rPr lang="en-US" dirty="0"/>
              <a:t>Modular functions facilitate collaboration among developers by providing well-defined interfaces for interacting with different parts of the program. This allows multiple developers to work on different modules simultaneously without interfering with each other's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Scalability: </a:t>
            </a:r>
            <a:r>
              <a:rPr lang="en-US" dirty="0"/>
              <a:t>Modular functions make it easier to scale and extend a program. New functionality can be added by creating new modular functions or by extending existing ones, without affecting the rest of the codebase.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Readability and Maintainability: </a:t>
            </a:r>
            <a:r>
              <a:rPr lang="en-US" dirty="0"/>
              <a:t>By breaking down a program into modular functions, the code becomes more readable, understandable, and easier to maintain. Each function focuses on a specific task, making it easier to comprehend its purpose and behavior.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Overall, modular functions are a fundamental concept in software engineering, contributing to the development of robust, maintainable, and scalable software systems.</a:t>
            </a:r>
          </a:p>
        </p:txBody>
      </p:sp>
    </p:spTree>
    <p:extLst>
      <p:ext uri="{BB962C8B-B14F-4D97-AF65-F5344CB8AC3E}">
        <p14:creationId xmlns:p14="http://schemas.microsoft.com/office/powerpoint/2010/main" val="153784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7" y="2227262"/>
            <a:ext cx="5740968" cy="43037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575" y="2227262"/>
            <a:ext cx="5979902" cy="42238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b="1" dirty="0" smtClean="0"/>
              <a:t>MODULAR FUNCTION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3475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47</TotalTime>
  <Words>466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Celestial</vt:lpstr>
      <vt:lpstr>DAY15 PPT</vt:lpstr>
      <vt:lpstr>Object code</vt:lpstr>
      <vt:lpstr>Private functions</vt:lpstr>
      <vt:lpstr>MODULAR FUNCTIONS</vt:lpstr>
      <vt:lpstr>BENEFITS OF MODULAR FUNCTION</vt:lpstr>
      <vt:lpstr>MODULAR FUNCTION EXAMPLE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2024-04-23T17:01:46Z</dcterms:created>
  <dcterms:modified xsi:type="dcterms:W3CDTF">2024-04-23T17:49:35Z</dcterms:modified>
</cp:coreProperties>
</file>