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46" d="100"/>
          <a:sy n="46" d="100"/>
        </p:scale>
        <p:origin x="67" y="9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F02FB3-6BA9-46EC-8C21-F2B9DD8BC9E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C312BE27-EA63-4D74-B471-61D47362AF5C}">
      <dgm:prSet/>
      <dgm:spPr/>
      <dgm:t>
        <a:bodyPr/>
        <a:lstStyle/>
        <a:p>
          <a:pPr rtl="0"/>
          <a:r>
            <a:rPr lang="en-US" b="0" i="0" smtClean="0"/>
            <a:t>It is how data in the form of energy travel across some medium from source to destination</a:t>
          </a:r>
          <a:endParaRPr lang="en-US"/>
        </a:p>
      </dgm:t>
    </dgm:pt>
    <dgm:pt modelId="{D5508C39-62CC-44D2-9198-336040BD24DB}" type="parTrans" cxnId="{3F03AB8B-E5BD-4C17-B36E-1F32DC0CEECA}">
      <dgm:prSet/>
      <dgm:spPr/>
      <dgm:t>
        <a:bodyPr/>
        <a:lstStyle/>
        <a:p>
          <a:endParaRPr lang="en-US"/>
        </a:p>
      </dgm:t>
    </dgm:pt>
    <dgm:pt modelId="{F5CEEBCA-AE60-45BA-89F0-780F8B879AF4}" type="sibTrans" cxnId="{3F03AB8B-E5BD-4C17-B36E-1F32DC0CEECA}">
      <dgm:prSet/>
      <dgm:spPr/>
      <dgm:t>
        <a:bodyPr/>
        <a:lstStyle/>
        <a:p>
          <a:endParaRPr lang="en-US"/>
        </a:p>
      </dgm:t>
    </dgm:pt>
    <dgm:pt modelId="{E8E72EA0-CB0A-47B3-9E61-5872A3D4D409}">
      <dgm:prSet/>
      <dgm:spPr/>
      <dgm:t>
        <a:bodyPr/>
        <a:lstStyle/>
        <a:p>
          <a:pPr rtl="0"/>
          <a:r>
            <a:rPr lang="en-US" b="0" i="0" smtClean="0"/>
            <a:t>Source</a:t>
          </a:r>
          <a:endParaRPr lang="en-US"/>
        </a:p>
      </dgm:t>
    </dgm:pt>
    <dgm:pt modelId="{4DE4AB11-7914-41D1-8F84-C26ABEB58CD9}" type="parTrans" cxnId="{3D4469DB-47EB-43E5-88E6-AE55830C8ACE}">
      <dgm:prSet/>
      <dgm:spPr/>
      <dgm:t>
        <a:bodyPr/>
        <a:lstStyle/>
        <a:p>
          <a:endParaRPr lang="en-US"/>
        </a:p>
      </dgm:t>
    </dgm:pt>
    <dgm:pt modelId="{1C05DA03-856E-4120-A772-7BBFE935002A}" type="sibTrans" cxnId="{3D4469DB-47EB-43E5-88E6-AE55830C8ACE}">
      <dgm:prSet/>
      <dgm:spPr/>
      <dgm:t>
        <a:bodyPr/>
        <a:lstStyle/>
        <a:p>
          <a:endParaRPr lang="en-US"/>
        </a:p>
      </dgm:t>
    </dgm:pt>
    <dgm:pt modelId="{1298BCF3-56B9-422E-9632-B3B4FC3233F8}">
      <dgm:prSet/>
      <dgm:spPr/>
      <dgm:t>
        <a:bodyPr/>
        <a:lstStyle/>
        <a:p>
          <a:pPr rtl="0"/>
          <a:r>
            <a:rPr lang="en-US" b="0" i="0" smtClean="0"/>
            <a:t>Transmitter</a:t>
          </a:r>
          <a:endParaRPr lang="en-US"/>
        </a:p>
      </dgm:t>
    </dgm:pt>
    <dgm:pt modelId="{328835F6-7B55-4CD9-B5DE-3839CDAF94EA}" type="parTrans" cxnId="{4F48F67D-C17D-4071-A021-157BEE7B6419}">
      <dgm:prSet/>
      <dgm:spPr/>
      <dgm:t>
        <a:bodyPr/>
        <a:lstStyle/>
        <a:p>
          <a:endParaRPr lang="en-US"/>
        </a:p>
      </dgm:t>
    </dgm:pt>
    <dgm:pt modelId="{F047805F-43ED-4C63-AADE-5A7028404BDC}" type="sibTrans" cxnId="{4F48F67D-C17D-4071-A021-157BEE7B6419}">
      <dgm:prSet/>
      <dgm:spPr/>
      <dgm:t>
        <a:bodyPr/>
        <a:lstStyle/>
        <a:p>
          <a:endParaRPr lang="en-US"/>
        </a:p>
      </dgm:t>
    </dgm:pt>
    <dgm:pt modelId="{14111025-4C38-4544-A319-C0E637407213}">
      <dgm:prSet/>
      <dgm:spPr/>
      <dgm:t>
        <a:bodyPr/>
        <a:lstStyle/>
        <a:p>
          <a:pPr rtl="0"/>
          <a:r>
            <a:rPr lang="en-US" b="0" i="0" smtClean="0"/>
            <a:t>Transmission system</a:t>
          </a:r>
          <a:endParaRPr lang="en-US"/>
        </a:p>
      </dgm:t>
    </dgm:pt>
    <dgm:pt modelId="{8D32C221-5216-4043-8CE0-83FD5314F7E5}" type="parTrans" cxnId="{9B5E479B-1ACA-43BA-B492-0AFE0BD120C9}">
      <dgm:prSet/>
      <dgm:spPr/>
      <dgm:t>
        <a:bodyPr/>
        <a:lstStyle/>
        <a:p>
          <a:endParaRPr lang="en-US"/>
        </a:p>
      </dgm:t>
    </dgm:pt>
    <dgm:pt modelId="{2CA0CC8F-A28B-4233-BD82-1ED710D339A8}" type="sibTrans" cxnId="{9B5E479B-1ACA-43BA-B492-0AFE0BD120C9}">
      <dgm:prSet/>
      <dgm:spPr/>
      <dgm:t>
        <a:bodyPr/>
        <a:lstStyle/>
        <a:p>
          <a:endParaRPr lang="en-US"/>
        </a:p>
      </dgm:t>
    </dgm:pt>
    <dgm:pt modelId="{96B600C7-645D-4823-A912-A7545441497C}">
      <dgm:prSet/>
      <dgm:spPr/>
      <dgm:t>
        <a:bodyPr/>
        <a:lstStyle/>
        <a:p>
          <a:pPr rtl="0"/>
          <a:r>
            <a:rPr lang="en-US" b="0" i="0" smtClean="0"/>
            <a:t>Receiver</a:t>
          </a:r>
          <a:endParaRPr lang="en-US"/>
        </a:p>
      </dgm:t>
    </dgm:pt>
    <dgm:pt modelId="{2BF6113C-484A-4DCB-948F-601F888B1760}" type="parTrans" cxnId="{DF42DEEA-E322-4F9E-B1A8-89330810E47D}">
      <dgm:prSet/>
      <dgm:spPr/>
      <dgm:t>
        <a:bodyPr/>
        <a:lstStyle/>
        <a:p>
          <a:endParaRPr lang="en-US"/>
        </a:p>
      </dgm:t>
    </dgm:pt>
    <dgm:pt modelId="{ADB3721C-CD92-4FFC-A04C-3C6AA44863D4}" type="sibTrans" cxnId="{DF42DEEA-E322-4F9E-B1A8-89330810E47D}">
      <dgm:prSet/>
      <dgm:spPr/>
      <dgm:t>
        <a:bodyPr/>
        <a:lstStyle/>
        <a:p>
          <a:endParaRPr lang="en-US"/>
        </a:p>
      </dgm:t>
    </dgm:pt>
    <dgm:pt modelId="{617A0108-3917-4221-A02E-98DE850CA7CD}">
      <dgm:prSet/>
      <dgm:spPr/>
      <dgm:t>
        <a:bodyPr/>
        <a:lstStyle/>
        <a:p>
          <a:pPr rtl="0"/>
          <a:r>
            <a:rPr lang="en-US" b="0" i="0" smtClean="0"/>
            <a:t>Destination</a:t>
          </a:r>
          <a:endParaRPr lang="en-US"/>
        </a:p>
      </dgm:t>
    </dgm:pt>
    <dgm:pt modelId="{02AA76DD-0E90-4B3A-B1CE-0FFA9031F090}" type="parTrans" cxnId="{EBA22DEC-39DB-4D69-BFA7-372DBEABB906}">
      <dgm:prSet/>
      <dgm:spPr/>
      <dgm:t>
        <a:bodyPr/>
        <a:lstStyle/>
        <a:p>
          <a:endParaRPr lang="en-US"/>
        </a:p>
      </dgm:t>
    </dgm:pt>
    <dgm:pt modelId="{B96FF908-AF3D-4BDF-8E84-765EBBCFD1DF}" type="sibTrans" cxnId="{EBA22DEC-39DB-4D69-BFA7-372DBEABB906}">
      <dgm:prSet/>
      <dgm:spPr/>
      <dgm:t>
        <a:bodyPr/>
        <a:lstStyle/>
        <a:p>
          <a:endParaRPr lang="en-US"/>
        </a:p>
      </dgm:t>
    </dgm:pt>
    <dgm:pt modelId="{7BC1B98B-FE21-492E-9EA3-B2E5BBC7F09C}" type="pres">
      <dgm:prSet presAssocID="{6AF02FB3-6BA9-46EC-8C21-F2B9DD8BC9E8}" presName="Name0" presStyleCnt="0">
        <dgm:presLayoutVars>
          <dgm:dir/>
          <dgm:resizeHandles val="exact"/>
        </dgm:presLayoutVars>
      </dgm:prSet>
      <dgm:spPr/>
    </dgm:pt>
    <dgm:pt modelId="{85EDC77E-2FB4-45F8-B215-7F760268F8C1}" type="pres">
      <dgm:prSet presAssocID="{C312BE27-EA63-4D74-B471-61D47362AF5C}" presName="node" presStyleLbl="node1" presStyleIdx="0" presStyleCnt="6">
        <dgm:presLayoutVars>
          <dgm:bulletEnabled val="1"/>
        </dgm:presLayoutVars>
      </dgm:prSet>
      <dgm:spPr/>
    </dgm:pt>
    <dgm:pt modelId="{8746F179-4A38-4046-9158-A57354FA8127}" type="pres">
      <dgm:prSet presAssocID="{F5CEEBCA-AE60-45BA-89F0-780F8B879AF4}" presName="sibTrans" presStyleLbl="sibTrans2D1" presStyleIdx="0" presStyleCnt="5"/>
      <dgm:spPr/>
    </dgm:pt>
    <dgm:pt modelId="{BF84EB81-19B6-4BBD-8060-4DF123F7A6B5}" type="pres">
      <dgm:prSet presAssocID="{F5CEEBCA-AE60-45BA-89F0-780F8B879AF4}" presName="connectorText" presStyleLbl="sibTrans2D1" presStyleIdx="0" presStyleCnt="5"/>
      <dgm:spPr/>
    </dgm:pt>
    <dgm:pt modelId="{47019320-55D6-4779-BCFF-3D7142DF500E}" type="pres">
      <dgm:prSet presAssocID="{E8E72EA0-CB0A-47B3-9E61-5872A3D4D409}" presName="node" presStyleLbl="node1" presStyleIdx="1" presStyleCnt="6">
        <dgm:presLayoutVars>
          <dgm:bulletEnabled val="1"/>
        </dgm:presLayoutVars>
      </dgm:prSet>
      <dgm:spPr/>
    </dgm:pt>
    <dgm:pt modelId="{74F632BC-521A-4EC9-B34B-DF396A961434}" type="pres">
      <dgm:prSet presAssocID="{1C05DA03-856E-4120-A772-7BBFE935002A}" presName="sibTrans" presStyleLbl="sibTrans2D1" presStyleIdx="1" presStyleCnt="5"/>
      <dgm:spPr/>
    </dgm:pt>
    <dgm:pt modelId="{9C103F64-A1DC-4C53-BA7A-5581190136C5}" type="pres">
      <dgm:prSet presAssocID="{1C05DA03-856E-4120-A772-7BBFE935002A}" presName="connectorText" presStyleLbl="sibTrans2D1" presStyleIdx="1" presStyleCnt="5"/>
      <dgm:spPr/>
    </dgm:pt>
    <dgm:pt modelId="{81AC461A-7103-4AD0-9CF3-115677DD0FC2}" type="pres">
      <dgm:prSet presAssocID="{1298BCF3-56B9-422E-9632-B3B4FC3233F8}" presName="node" presStyleLbl="node1" presStyleIdx="2" presStyleCnt="6">
        <dgm:presLayoutVars>
          <dgm:bulletEnabled val="1"/>
        </dgm:presLayoutVars>
      </dgm:prSet>
      <dgm:spPr/>
    </dgm:pt>
    <dgm:pt modelId="{3C06F089-3C63-4F34-8B4A-28015C4C3E34}" type="pres">
      <dgm:prSet presAssocID="{F047805F-43ED-4C63-AADE-5A7028404BDC}" presName="sibTrans" presStyleLbl="sibTrans2D1" presStyleIdx="2" presStyleCnt="5"/>
      <dgm:spPr/>
    </dgm:pt>
    <dgm:pt modelId="{632F27B9-8871-4691-8C35-31F5E6381FBB}" type="pres">
      <dgm:prSet presAssocID="{F047805F-43ED-4C63-AADE-5A7028404BDC}" presName="connectorText" presStyleLbl="sibTrans2D1" presStyleIdx="2" presStyleCnt="5"/>
      <dgm:spPr/>
    </dgm:pt>
    <dgm:pt modelId="{E8C86543-A4F4-4685-A2FB-28E830996A3A}" type="pres">
      <dgm:prSet presAssocID="{14111025-4C38-4544-A319-C0E637407213}" presName="node" presStyleLbl="node1" presStyleIdx="3" presStyleCnt="6">
        <dgm:presLayoutVars>
          <dgm:bulletEnabled val="1"/>
        </dgm:presLayoutVars>
      </dgm:prSet>
      <dgm:spPr/>
    </dgm:pt>
    <dgm:pt modelId="{B047A56D-06D6-4A8D-AC47-EFC82C5B0F70}" type="pres">
      <dgm:prSet presAssocID="{2CA0CC8F-A28B-4233-BD82-1ED710D339A8}" presName="sibTrans" presStyleLbl="sibTrans2D1" presStyleIdx="3" presStyleCnt="5"/>
      <dgm:spPr/>
    </dgm:pt>
    <dgm:pt modelId="{94172C55-5512-4CEF-B8B0-30285D8E346E}" type="pres">
      <dgm:prSet presAssocID="{2CA0CC8F-A28B-4233-BD82-1ED710D339A8}" presName="connectorText" presStyleLbl="sibTrans2D1" presStyleIdx="3" presStyleCnt="5"/>
      <dgm:spPr/>
    </dgm:pt>
    <dgm:pt modelId="{255307AE-4787-4E36-89D7-2DF49EE826D6}" type="pres">
      <dgm:prSet presAssocID="{96B600C7-645D-4823-A912-A7545441497C}" presName="node" presStyleLbl="node1" presStyleIdx="4" presStyleCnt="6">
        <dgm:presLayoutVars>
          <dgm:bulletEnabled val="1"/>
        </dgm:presLayoutVars>
      </dgm:prSet>
      <dgm:spPr/>
    </dgm:pt>
    <dgm:pt modelId="{DC5F34B9-D276-47D2-94DB-7FA502F1A8C2}" type="pres">
      <dgm:prSet presAssocID="{ADB3721C-CD92-4FFC-A04C-3C6AA44863D4}" presName="sibTrans" presStyleLbl="sibTrans2D1" presStyleIdx="4" presStyleCnt="5"/>
      <dgm:spPr/>
    </dgm:pt>
    <dgm:pt modelId="{A8DC4184-CFDC-4064-8520-A39F4998BCDF}" type="pres">
      <dgm:prSet presAssocID="{ADB3721C-CD92-4FFC-A04C-3C6AA44863D4}" presName="connectorText" presStyleLbl="sibTrans2D1" presStyleIdx="4" presStyleCnt="5"/>
      <dgm:spPr/>
    </dgm:pt>
    <dgm:pt modelId="{1B23D92E-2623-41F5-ACA7-8C142B79D4E6}" type="pres">
      <dgm:prSet presAssocID="{617A0108-3917-4221-A02E-98DE850CA7CD}" presName="node" presStyleLbl="node1" presStyleIdx="5" presStyleCnt="6" custLinFactNeighborX="9779" custLinFactNeighborY="-5608">
        <dgm:presLayoutVars>
          <dgm:bulletEnabled val="1"/>
        </dgm:presLayoutVars>
      </dgm:prSet>
      <dgm:spPr/>
    </dgm:pt>
  </dgm:ptLst>
  <dgm:cxnLst>
    <dgm:cxn modelId="{EB73C9E8-BEB6-472D-83D0-DF045C786C20}" type="presOf" srcId="{F5CEEBCA-AE60-45BA-89F0-780F8B879AF4}" destId="{8746F179-4A38-4046-9158-A57354FA8127}" srcOrd="0" destOrd="0" presId="urn:microsoft.com/office/officeart/2005/8/layout/process1"/>
    <dgm:cxn modelId="{0663ECAD-9E33-4108-A0B7-D127DBBFE3BC}" type="presOf" srcId="{E8E72EA0-CB0A-47B3-9E61-5872A3D4D409}" destId="{47019320-55D6-4779-BCFF-3D7142DF500E}" srcOrd="0" destOrd="0" presId="urn:microsoft.com/office/officeart/2005/8/layout/process1"/>
    <dgm:cxn modelId="{3D4469DB-47EB-43E5-88E6-AE55830C8ACE}" srcId="{6AF02FB3-6BA9-46EC-8C21-F2B9DD8BC9E8}" destId="{E8E72EA0-CB0A-47B3-9E61-5872A3D4D409}" srcOrd="1" destOrd="0" parTransId="{4DE4AB11-7914-41D1-8F84-C26ABEB58CD9}" sibTransId="{1C05DA03-856E-4120-A772-7BBFE935002A}"/>
    <dgm:cxn modelId="{07CAFEED-4AD3-424E-A1F4-D4B1E7992D17}" type="presOf" srcId="{6AF02FB3-6BA9-46EC-8C21-F2B9DD8BC9E8}" destId="{7BC1B98B-FE21-492E-9EA3-B2E5BBC7F09C}" srcOrd="0" destOrd="0" presId="urn:microsoft.com/office/officeart/2005/8/layout/process1"/>
    <dgm:cxn modelId="{9B5E479B-1ACA-43BA-B492-0AFE0BD120C9}" srcId="{6AF02FB3-6BA9-46EC-8C21-F2B9DD8BC9E8}" destId="{14111025-4C38-4544-A319-C0E637407213}" srcOrd="3" destOrd="0" parTransId="{8D32C221-5216-4043-8CE0-83FD5314F7E5}" sibTransId="{2CA0CC8F-A28B-4233-BD82-1ED710D339A8}"/>
    <dgm:cxn modelId="{EC1B3C3E-412C-4516-9235-22DD3F2C1509}" type="presOf" srcId="{1C05DA03-856E-4120-A772-7BBFE935002A}" destId="{74F632BC-521A-4EC9-B34B-DF396A961434}" srcOrd="0" destOrd="0" presId="urn:microsoft.com/office/officeart/2005/8/layout/process1"/>
    <dgm:cxn modelId="{69311409-AC42-4926-8F4C-B9E17B7AAB10}" type="presOf" srcId="{1298BCF3-56B9-422E-9632-B3B4FC3233F8}" destId="{81AC461A-7103-4AD0-9CF3-115677DD0FC2}" srcOrd="0" destOrd="0" presId="urn:microsoft.com/office/officeart/2005/8/layout/process1"/>
    <dgm:cxn modelId="{0C9766E2-D6DB-43B7-906F-E9FA29656A86}" type="presOf" srcId="{2CA0CC8F-A28B-4233-BD82-1ED710D339A8}" destId="{94172C55-5512-4CEF-B8B0-30285D8E346E}" srcOrd="1" destOrd="0" presId="urn:microsoft.com/office/officeart/2005/8/layout/process1"/>
    <dgm:cxn modelId="{F3BEC027-B054-4D61-AD0F-A95224C00856}" type="presOf" srcId="{F047805F-43ED-4C63-AADE-5A7028404BDC}" destId="{632F27B9-8871-4691-8C35-31F5E6381FBB}" srcOrd="1" destOrd="0" presId="urn:microsoft.com/office/officeart/2005/8/layout/process1"/>
    <dgm:cxn modelId="{4F48F67D-C17D-4071-A021-157BEE7B6419}" srcId="{6AF02FB3-6BA9-46EC-8C21-F2B9DD8BC9E8}" destId="{1298BCF3-56B9-422E-9632-B3B4FC3233F8}" srcOrd="2" destOrd="0" parTransId="{328835F6-7B55-4CD9-B5DE-3839CDAF94EA}" sibTransId="{F047805F-43ED-4C63-AADE-5A7028404BDC}"/>
    <dgm:cxn modelId="{E3528562-D3C3-4418-87A0-F868C1294734}" type="presOf" srcId="{96B600C7-645D-4823-A912-A7545441497C}" destId="{255307AE-4787-4E36-89D7-2DF49EE826D6}" srcOrd="0" destOrd="0" presId="urn:microsoft.com/office/officeart/2005/8/layout/process1"/>
    <dgm:cxn modelId="{822039BD-8845-4BC5-85C1-4DE5D6494BC5}" type="presOf" srcId="{617A0108-3917-4221-A02E-98DE850CA7CD}" destId="{1B23D92E-2623-41F5-ACA7-8C142B79D4E6}" srcOrd="0" destOrd="0" presId="urn:microsoft.com/office/officeart/2005/8/layout/process1"/>
    <dgm:cxn modelId="{7D905A9E-6101-40F2-8FFE-C167147DB186}" type="presOf" srcId="{2CA0CC8F-A28B-4233-BD82-1ED710D339A8}" destId="{B047A56D-06D6-4A8D-AC47-EFC82C5B0F70}" srcOrd="0" destOrd="0" presId="urn:microsoft.com/office/officeart/2005/8/layout/process1"/>
    <dgm:cxn modelId="{E3B8541E-5F70-43DA-BDA6-7152B5E1588E}" type="presOf" srcId="{F047805F-43ED-4C63-AADE-5A7028404BDC}" destId="{3C06F089-3C63-4F34-8B4A-28015C4C3E34}" srcOrd="0" destOrd="0" presId="urn:microsoft.com/office/officeart/2005/8/layout/process1"/>
    <dgm:cxn modelId="{EBA22DEC-39DB-4D69-BFA7-372DBEABB906}" srcId="{6AF02FB3-6BA9-46EC-8C21-F2B9DD8BC9E8}" destId="{617A0108-3917-4221-A02E-98DE850CA7CD}" srcOrd="5" destOrd="0" parTransId="{02AA76DD-0E90-4B3A-B1CE-0FFA9031F090}" sibTransId="{B96FF908-AF3D-4BDF-8E84-765EBBCFD1DF}"/>
    <dgm:cxn modelId="{DF42DEEA-E322-4F9E-B1A8-89330810E47D}" srcId="{6AF02FB3-6BA9-46EC-8C21-F2B9DD8BC9E8}" destId="{96B600C7-645D-4823-A912-A7545441497C}" srcOrd="4" destOrd="0" parTransId="{2BF6113C-484A-4DCB-948F-601F888B1760}" sibTransId="{ADB3721C-CD92-4FFC-A04C-3C6AA44863D4}"/>
    <dgm:cxn modelId="{5C9AE9BD-C460-443B-8F32-CD0524981A58}" type="presOf" srcId="{ADB3721C-CD92-4FFC-A04C-3C6AA44863D4}" destId="{DC5F34B9-D276-47D2-94DB-7FA502F1A8C2}" srcOrd="0" destOrd="0" presId="urn:microsoft.com/office/officeart/2005/8/layout/process1"/>
    <dgm:cxn modelId="{755427EE-EC45-4324-996F-3A707052D5D2}" type="presOf" srcId="{C312BE27-EA63-4D74-B471-61D47362AF5C}" destId="{85EDC77E-2FB4-45F8-B215-7F760268F8C1}" srcOrd="0" destOrd="0" presId="urn:microsoft.com/office/officeart/2005/8/layout/process1"/>
    <dgm:cxn modelId="{FF4A881E-BCB3-40C6-9A4E-B82811489C70}" type="presOf" srcId="{14111025-4C38-4544-A319-C0E637407213}" destId="{E8C86543-A4F4-4685-A2FB-28E830996A3A}" srcOrd="0" destOrd="0" presId="urn:microsoft.com/office/officeart/2005/8/layout/process1"/>
    <dgm:cxn modelId="{FD85FB89-63E1-4247-B532-F634F336B0F0}" type="presOf" srcId="{ADB3721C-CD92-4FFC-A04C-3C6AA44863D4}" destId="{A8DC4184-CFDC-4064-8520-A39F4998BCDF}" srcOrd="1" destOrd="0" presId="urn:microsoft.com/office/officeart/2005/8/layout/process1"/>
    <dgm:cxn modelId="{CE39080A-E16D-4DA8-82F2-8EA211D304CF}" type="presOf" srcId="{F5CEEBCA-AE60-45BA-89F0-780F8B879AF4}" destId="{BF84EB81-19B6-4BBD-8060-4DF123F7A6B5}" srcOrd="1" destOrd="0" presId="urn:microsoft.com/office/officeart/2005/8/layout/process1"/>
    <dgm:cxn modelId="{3F03AB8B-E5BD-4C17-B36E-1F32DC0CEECA}" srcId="{6AF02FB3-6BA9-46EC-8C21-F2B9DD8BC9E8}" destId="{C312BE27-EA63-4D74-B471-61D47362AF5C}" srcOrd="0" destOrd="0" parTransId="{D5508C39-62CC-44D2-9198-336040BD24DB}" sibTransId="{F5CEEBCA-AE60-45BA-89F0-780F8B879AF4}"/>
    <dgm:cxn modelId="{098B0E63-83E0-4D34-806E-A31917FD35F2}" type="presOf" srcId="{1C05DA03-856E-4120-A772-7BBFE935002A}" destId="{9C103F64-A1DC-4C53-BA7A-5581190136C5}" srcOrd="1" destOrd="0" presId="urn:microsoft.com/office/officeart/2005/8/layout/process1"/>
    <dgm:cxn modelId="{A98C1470-EC2D-469F-A51C-BAB1541366DC}" type="presParOf" srcId="{7BC1B98B-FE21-492E-9EA3-B2E5BBC7F09C}" destId="{85EDC77E-2FB4-45F8-B215-7F760268F8C1}" srcOrd="0" destOrd="0" presId="urn:microsoft.com/office/officeart/2005/8/layout/process1"/>
    <dgm:cxn modelId="{B6E4FCCE-77A9-4A2D-A174-B83DC1FBCA81}" type="presParOf" srcId="{7BC1B98B-FE21-492E-9EA3-B2E5BBC7F09C}" destId="{8746F179-4A38-4046-9158-A57354FA8127}" srcOrd="1" destOrd="0" presId="urn:microsoft.com/office/officeart/2005/8/layout/process1"/>
    <dgm:cxn modelId="{DD94C962-64F3-47B6-9156-705D93E698CC}" type="presParOf" srcId="{8746F179-4A38-4046-9158-A57354FA8127}" destId="{BF84EB81-19B6-4BBD-8060-4DF123F7A6B5}" srcOrd="0" destOrd="0" presId="urn:microsoft.com/office/officeart/2005/8/layout/process1"/>
    <dgm:cxn modelId="{6F75D678-56C5-4DD7-AC1C-DEC98BBF286F}" type="presParOf" srcId="{7BC1B98B-FE21-492E-9EA3-B2E5BBC7F09C}" destId="{47019320-55D6-4779-BCFF-3D7142DF500E}" srcOrd="2" destOrd="0" presId="urn:microsoft.com/office/officeart/2005/8/layout/process1"/>
    <dgm:cxn modelId="{F8E43891-B333-4F7D-87C7-90533AC3EE86}" type="presParOf" srcId="{7BC1B98B-FE21-492E-9EA3-B2E5BBC7F09C}" destId="{74F632BC-521A-4EC9-B34B-DF396A961434}" srcOrd="3" destOrd="0" presId="urn:microsoft.com/office/officeart/2005/8/layout/process1"/>
    <dgm:cxn modelId="{BAB5082E-E497-4487-BBE3-A597D20E3BF6}" type="presParOf" srcId="{74F632BC-521A-4EC9-B34B-DF396A961434}" destId="{9C103F64-A1DC-4C53-BA7A-5581190136C5}" srcOrd="0" destOrd="0" presId="urn:microsoft.com/office/officeart/2005/8/layout/process1"/>
    <dgm:cxn modelId="{B631FE34-6F21-4CA4-BD25-33AFC0D4F918}" type="presParOf" srcId="{7BC1B98B-FE21-492E-9EA3-B2E5BBC7F09C}" destId="{81AC461A-7103-4AD0-9CF3-115677DD0FC2}" srcOrd="4" destOrd="0" presId="urn:microsoft.com/office/officeart/2005/8/layout/process1"/>
    <dgm:cxn modelId="{7073186D-84F7-4123-87EF-763E48837BCE}" type="presParOf" srcId="{7BC1B98B-FE21-492E-9EA3-B2E5BBC7F09C}" destId="{3C06F089-3C63-4F34-8B4A-28015C4C3E34}" srcOrd="5" destOrd="0" presId="urn:microsoft.com/office/officeart/2005/8/layout/process1"/>
    <dgm:cxn modelId="{EA3FCD64-C38D-4F8E-B149-ABB526E1073E}" type="presParOf" srcId="{3C06F089-3C63-4F34-8B4A-28015C4C3E34}" destId="{632F27B9-8871-4691-8C35-31F5E6381FBB}" srcOrd="0" destOrd="0" presId="urn:microsoft.com/office/officeart/2005/8/layout/process1"/>
    <dgm:cxn modelId="{6087F16F-C5E6-4C35-8687-74805F10169C}" type="presParOf" srcId="{7BC1B98B-FE21-492E-9EA3-B2E5BBC7F09C}" destId="{E8C86543-A4F4-4685-A2FB-28E830996A3A}" srcOrd="6" destOrd="0" presId="urn:microsoft.com/office/officeart/2005/8/layout/process1"/>
    <dgm:cxn modelId="{045A974B-E01A-4844-AC52-4E37ABE02292}" type="presParOf" srcId="{7BC1B98B-FE21-492E-9EA3-B2E5BBC7F09C}" destId="{B047A56D-06D6-4A8D-AC47-EFC82C5B0F70}" srcOrd="7" destOrd="0" presId="urn:microsoft.com/office/officeart/2005/8/layout/process1"/>
    <dgm:cxn modelId="{95DB7C35-59B6-4C32-BD5F-D67CD9FC59CF}" type="presParOf" srcId="{B047A56D-06D6-4A8D-AC47-EFC82C5B0F70}" destId="{94172C55-5512-4CEF-B8B0-30285D8E346E}" srcOrd="0" destOrd="0" presId="urn:microsoft.com/office/officeart/2005/8/layout/process1"/>
    <dgm:cxn modelId="{4A690355-EA3B-4F35-B463-1B31ED3DB3FA}" type="presParOf" srcId="{7BC1B98B-FE21-492E-9EA3-B2E5BBC7F09C}" destId="{255307AE-4787-4E36-89D7-2DF49EE826D6}" srcOrd="8" destOrd="0" presId="urn:microsoft.com/office/officeart/2005/8/layout/process1"/>
    <dgm:cxn modelId="{196BCA59-BF6D-46C1-89E8-89C8F8767531}" type="presParOf" srcId="{7BC1B98B-FE21-492E-9EA3-B2E5BBC7F09C}" destId="{DC5F34B9-D276-47D2-94DB-7FA502F1A8C2}" srcOrd="9" destOrd="0" presId="urn:microsoft.com/office/officeart/2005/8/layout/process1"/>
    <dgm:cxn modelId="{2CFA8D8B-0744-40B9-9822-2C19BAE759A2}" type="presParOf" srcId="{DC5F34B9-D276-47D2-94DB-7FA502F1A8C2}" destId="{A8DC4184-CFDC-4064-8520-A39F4998BCDF}" srcOrd="0" destOrd="0" presId="urn:microsoft.com/office/officeart/2005/8/layout/process1"/>
    <dgm:cxn modelId="{6C5537DB-8D37-4926-B263-C23DC799F675}" type="presParOf" srcId="{7BC1B98B-FE21-492E-9EA3-B2E5BBC7F09C}" destId="{1B23D92E-2623-41F5-ACA7-8C142B79D4E6}"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EE916-C144-4967-A5CC-5FA0159106A7}"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3A9DA4E5-F7C5-4184-B3DB-AF0C988FBF2B}">
      <dgm:prSet/>
      <dgm:spPr/>
      <dgm:t>
        <a:bodyPr/>
        <a:lstStyle/>
        <a:p>
          <a:pPr rtl="0"/>
          <a:r>
            <a:rPr lang="en-US" b="0" i="0" smtClean="0"/>
            <a:t>A computer network comprises two or more computers that are connected—either by cables (wired) or wifi (wireless)—with the purpose of transmitting, exchanging, or sharing data and resources.</a:t>
          </a:r>
          <a:endParaRPr lang="en-US"/>
        </a:p>
      </dgm:t>
    </dgm:pt>
    <dgm:pt modelId="{783CFB53-CA6A-4E40-9849-CFFF5A282D1A}" type="parTrans" cxnId="{D556EFD1-B286-4521-B9E2-6A849C3709A9}">
      <dgm:prSet/>
      <dgm:spPr/>
      <dgm:t>
        <a:bodyPr/>
        <a:lstStyle/>
        <a:p>
          <a:endParaRPr lang="en-US"/>
        </a:p>
      </dgm:t>
    </dgm:pt>
    <dgm:pt modelId="{727AAD2E-488D-484E-A924-8E9A7BD8CD70}" type="sibTrans" cxnId="{D556EFD1-B286-4521-B9E2-6A849C3709A9}">
      <dgm:prSet/>
      <dgm:spPr/>
      <dgm:t>
        <a:bodyPr/>
        <a:lstStyle/>
        <a:p>
          <a:endParaRPr lang="en-US"/>
        </a:p>
      </dgm:t>
    </dgm:pt>
    <dgm:pt modelId="{8EA17E15-2417-4E5A-9F00-5EA35494FCE7}">
      <dgm:prSet/>
      <dgm:spPr/>
      <dgm:t>
        <a:bodyPr/>
        <a:lstStyle/>
        <a:p>
          <a:pPr rtl="0"/>
          <a:r>
            <a:rPr lang="en-US" b="0" i="0" dirty="0" smtClean="0"/>
            <a:t>There are many types of network-transportation , postal service , telephone network</a:t>
          </a:r>
          <a:endParaRPr lang="en-US" dirty="0"/>
        </a:p>
      </dgm:t>
    </dgm:pt>
    <dgm:pt modelId="{FCF30A16-5CD3-4B2E-85E4-A331245B0C4A}" type="parTrans" cxnId="{DB1A40E2-7EB4-465D-8267-418EB6C492BD}">
      <dgm:prSet/>
      <dgm:spPr/>
      <dgm:t>
        <a:bodyPr/>
        <a:lstStyle/>
        <a:p>
          <a:endParaRPr lang="en-US"/>
        </a:p>
      </dgm:t>
    </dgm:pt>
    <dgm:pt modelId="{01DF8074-C212-4C6A-B63F-0504119716E2}" type="sibTrans" cxnId="{DB1A40E2-7EB4-465D-8267-418EB6C492BD}">
      <dgm:prSet/>
      <dgm:spPr/>
      <dgm:t>
        <a:bodyPr/>
        <a:lstStyle/>
        <a:p>
          <a:endParaRPr lang="en-US"/>
        </a:p>
      </dgm:t>
    </dgm:pt>
    <dgm:pt modelId="{3E7A7D1B-9696-4926-9467-BE43B0FF3C58}">
      <dgm:prSet/>
      <dgm:spPr/>
    </dgm:pt>
    <dgm:pt modelId="{A26D30D7-0541-4B97-B842-91D6AB935491}" type="parTrans" cxnId="{3F493BE6-0682-4336-B207-4927064E1974}">
      <dgm:prSet/>
      <dgm:spPr/>
      <dgm:t>
        <a:bodyPr/>
        <a:lstStyle/>
        <a:p>
          <a:endParaRPr lang="en-US"/>
        </a:p>
      </dgm:t>
    </dgm:pt>
    <dgm:pt modelId="{9BEC6EA2-1A40-48A9-92E8-7438D87910AC}" type="sibTrans" cxnId="{3F493BE6-0682-4336-B207-4927064E1974}">
      <dgm:prSet/>
      <dgm:spPr/>
      <dgm:t>
        <a:bodyPr/>
        <a:lstStyle/>
        <a:p>
          <a:endParaRPr lang="en-US"/>
        </a:p>
      </dgm:t>
    </dgm:pt>
    <dgm:pt modelId="{2F17CE4B-AE1D-4073-BC64-4BC1C5208887}">
      <dgm:prSet/>
      <dgm:spPr/>
    </dgm:pt>
    <dgm:pt modelId="{E1F1BA93-EC8C-49E3-BF06-E51AFA43502F}" type="parTrans" cxnId="{8E062A60-6C5B-4C88-AD1F-8B08EDA7D9CA}">
      <dgm:prSet/>
      <dgm:spPr/>
      <dgm:t>
        <a:bodyPr/>
        <a:lstStyle/>
        <a:p>
          <a:endParaRPr lang="en-US"/>
        </a:p>
      </dgm:t>
    </dgm:pt>
    <dgm:pt modelId="{44A92898-2AFE-485F-B21B-182FB1B26522}" type="sibTrans" cxnId="{8E062A60-6C5B-4C88-AD1F-8B08EDA7D9CA}">
      <dgm:prSet/>
      <dgm:spPr/>
      <dgm:t>
        <a:bodyPr/>
        <a:lstStyle/>
        <a:p>
          <a:endParaRPr lang="en-US"/>
        </a:p>
      </dgm:t>
    </dgm:pt>
    <dgm:pt modelId="{C30C7CE0-F523-435D-8EAF-7E8C72F4625F}">
      <dgm:prSet/>
      <dgm:spPr/>
    </dgm:pt>
    <dgm:pt modelId="{E2ABEA8D-FD55-44E3-89E9-3B00BAEA9D1D}" type="parTrans" cxnId="{E8FE0980-D241-4FEE-9EB2-139F51225854}">
      <dgm:prSet/>
      <dgm:spPr/>
      <dgm:t>
        <a:bodyPr/>
        <a:lstStyle/>
        <a:p>
          <a:endParaRPr lang="en-US"/>
        </a:p>
      </dgm:t>
    </dgm:pt>
    <dgm:pt modelId="{FAF70A3B-CA86-4E90-9978-33BAD973A57C}" type="sibTrans" cxnId="{E8FE0980-D241-4FEE-9EB2-139F51225854}">
      <dgm:prSet/>
      <dgm:spPr/>
      <dgm:t>
        <a:bodyPr/>
        <a:lstStyle/>
        <a:p>
          <a:endParaRPr lang="en-US"/>
        </a:p>
      </dgm:t>
    </dgm:pt>
    <dgm:pt modelId="{C6C643DB-4495-47F3-938A-0872F656CB3F}">
      <dgm:prSet/>
      <dgm:spPr/>
    </dgm:pt>
    <dgm:pt modelId="{551F19A1-358F-4411-87B1-B4963D8877FA}" type="parTrans" cxnId="{E2074E82-BC5B-4E3B-97BE-9FA3E35D0ECC}">
      <dgm:prSet/>
      <dgm:spPr/>
      <dgm:t>
        <a:bodyPr/>
        <a:lstStyle/>
        <a:p>
          <a:endParaRPr lang="en-US"/>
        </a:p>
      </dgm:t>
    </dgm:pt>
    <dgm:pt modelId="{5ACAD402-A3AE-461F-A493-6CF127EAE15C}" type="sibTrans" cxnId="{E2074E82-BC5B-4E3B-97BE-9FA3E35D0ECC}">
      <dgm:prSet/>
      <dgm:spPr/>
      <dgm:t>
        <a:bodyPr/>
        <a:lstStyle/>
        <a:p>
          <a:endParaRPr lang="en-US"/>
        </a:p>
      </dgm:t>
    </dgm:pt>
    <dgm:pt modelId="{3DB54B8B-C69B-46BC-9CA7-6C7DE5BCC279}" type="pres">
      <dgm:prSet presAssocID="{3ADEE916-C144-4967-A5CC-5FA0159106A7}" presName="compositeShape" presStyleCnt="0">
        <dgm:presLayoutVars>
          <dgm:chMax val="2"/>
          <dgm:dir/>
          <dgm:resizeHandles val="exact"/>
        </dgm:presLayoutVars>
      </dgm:prSet>
      <dgm:spPr/>
    </dgm:pt>
    <dgm:pt modelId="{8CA1441C-7FA5-4718-A090-EE7270EA3D04}" type="pres">
      <dgm:prSet presAssocID="{3ADEE916-C144-4967-A5CC-5FA0159106A7}" presName="ribbon" presStyleLbl="node1" presStyleIdx="0" presStyleCnt="1"/>
      <dgm:spPr/>
    </dgm:pt>
    <dgm:pt modelId="{F3AD6AFC-3DCC-4675-AC23-07E4779CB10F}" type="pres">
      <dgm:prSet presAssocID="{3ADEE916-C144-4967-A5CC-5FA0159106A7}" presName="leftArrowText" presStyleLbl="node1" presStyleIdx="0" presStyleCnt="1">
        <dgm:presLayoutVars>
          <dgm:chMax val="0"/>
          <dgm:bulletEnabled val="1"/>
        </dgm:presLayoutVars>
      </dgm:prSet>
      <dgm:spPr/>
    </dgm:pt>
    <dgm:pt modelId="{60847F23-CDA2-4E5E-8768-9D0E01503AB5}" type="pres">
      <dgm:prSet presAssocID="{3ADEE916-C144-4967-A5CC-5FA0159106A7}" presName="rightArrowText" presStyleLbl="node1" presStyleIdx="0" presStyleCnt="1">
        <dgm:presLayoutVars>
          <dgm:chMax val="0"/>
          <dgm:bulletEnabled val="1"/>
        </dgm:presLayoutVars>
      </dgm:prSet>
      <dgm:spPr/>
    </dgm:pt>
  </dgm:ptLst>
  <dgm:cxnLst>
    <dgm:cxn modelId="{E2074E82-BC5B-4E3B-97BE-9FA3E35D0ECC}" srcId="{3ADEE916-C144-4967-A5CC-5FA0159106A7}" destId="{C6C643DB-4495-47F3-938A-0872F656CB3F}" srcOrd="5" destOrd="0" parTransId="{551F19A1-358F-4411-87B1-B4963D8877FA}" sibTransId="{5ACAD402-A3AE-461F-A493-6CF127EAE15C}"/>
    <dgm:cxn modelId="{3F493BE6-0682-4336-B207-4927064E1974}" srcId="{3ADEE916-C144-4967-A5CC-5FA0159106A7}" destId="{3E7A7D1B-9696-4926-9467-BE43B0FF3C58}" srcOrd="2" destOrd="0" parTransId="{A26D30D7-0541-4B97-B842-91D6AB935491}" sibTransId="{9BEC6EA2-1A40-48A9-92E8-7438D87910AC}"/>
    <dgm:cxn modelId="{E8FE0980-D241-4FEE-9EB2-139F51225854}" srcId="{3ADEE916-C144-4967-A5CC-5FA0159106A7}" destId="{C30C7CE0-F523-435D-8EAF-7E8C72F4625F}" srcOrd="4" destOrd="0" parTransId="{E2ABEA8D-FD55-44E3-89E9-3B00BAEA9D1D}" sibTransId="{FAF70A3B-CA86-4E90-9978-33BAD973A57C}"/>
    <dgm:cxn modelId="{DB1A40E2-7EB4-465D-8267-418EB6C492BD}" srcId="{3ADEE916-C144-4967-A5CC-5FA0159106A7}" destId="{8EA17E15-2417-4E5A-9F00-5EA35494FCE7}" srcOrd="1" destOrd="0" parTransId="{FCF30A16-5CD3-4B2E-85E4-A331245B0C4A}" sibTransId="{01DF8074-C212-4C6A-B63F-0504119716E2}"/>
    <dgm:cxn modelId="{24224D22-66B0-473B-8C0D-DC6C56CD1515}" type="presOf" srcId="{8EA17E15-2417-4E5A-9F00-5EA35494FCE7}" destId="{60847F23-CDA2-4E5E-8768-9D0E01503AB5}" srcOrd="0" destOrd="0" presId="urn:microsoft.com/office/officeart/2005/8/layout/arrow6"/>
    <dgm:cxn modelId="{D007FCE5-443C-4600-BBFD-837EF27C9378}" type="presOf" srcId="{3ADEE916-C144-4967-A5CC-5FA0159106A7}" destId="{3DB54B8B-C69B-46BC-9CA7-6C7DE5BCC279}" srcOrd="0" destOrd="0" presId="urn:microsoft.com/office/officeart/2005/8/layout/arrow6"/>
    <dgm:cxn modelId="{6DAA25A2-F526-4A57-A4F7-5718FD5E9AF4}" type="presOf" srcId="{3A9DA4E5-F7C5-4184-B3DB-AF0C988FBF2B}" destId="{F3AD6AFC-3DCC-4675-AC23-07E4779CB10F}" srcOrd="0" destOrd="0" presId="urn:microsoft.com/office/officeart/2005/8/layout/arrow6"/>
    <dgm:cxn modelId="{D556EFD1-B286-4521-B9E2-6A849C3709A9}" srcId="{3ADEE916-C144-4967-A5CC-5FA0159106A7}" destId="{3A9DA4E5-F7C5-4184-B3DB-AF0C988FBF2B}" srcOrd="0" destOrd="0" parTransId="{783CFB53-CA6A-4E40-9849-CFFF5A282D1A}" sibTransId="{727AAD2E-488D-484E-A924-8E9A7BD8CD70}"/>
    <dgm:cxn modelId="{8E062A60-6C5B-4C88-AD1F-8B08EDA7D9CA}" srcId="{3ADEE916-C144-4967-A5CC-5FA0159106A7}" destId="{2F17CE4B-AE1D-4073-BC64-4BC1C5208887}" srcOrd="3" destOrd="0" parTransId="{E1F1BA93-EC8C-49E3-BF06-E51AFA43502F}" sibTransId="{44A92898-2AFE-485F-B21B-182FB1B26522}"/>
    <dgm:cxn modelId="{AD272FA2-5F72-4E50-8D3F-722A8C38E045}" type="presParOf" srcId="{3DB54B8B-C69B-46BC-9CA7-6C7DE5BCC279}" destId="{8CA1441C-7FA5-4718-A090-EE7270EA3D04}" srcOrd="0" destOrd="0" presId="urn:microsoft.com/office/officeart/2005/8/layout/arrow6"/>
    <dgm:cxn modelId="{30EFADD4-0D2E-41EA-8FD5-C5CBABD41909}" type="presParOf" srcId="{3DB54B8B-C69B-46BC-9CA7-6C7DE5BCC279}" destId="{F3AD6AFC-3DCC-4675-AC23-07E4779CB10F}" srcOrd="1" destOrd="0" presId="urn:microsoft.com/office/officeart/2005/8/layout/arrow6"/>
    <dgm:cxn modelId="{8FD60ED3-4FC8-48C2-AE0F-5CFDB25E8279}" type="presParOf" srcId="{3DB54B8B-C69B-46BC-9CA7-6C7DE5BCC279}" destId="{60847F23-CDA2-4E5E-8768-9D0E01503AB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DC77E-2FB4-45F8-B215-7F760268F8C1}">
      <dsp:nvSpPr>
        <dsp:cNvPr id="0" name=""/>
        <dsp:cNvSpPr/>
      </dsp:nvSpPr>
      <dsp:spPr>
        <a:xfrm>
          <a:off x="0" y="820502"/>
          <a:ext cx="1299967" cy="1474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0" i="0" kern="1200" smtClean="0"/>
            <a:t>It is how data in the form of energy travel across some medium from source to destination</a:t>
          </a:r>
          <a:endParaRPr lang="en-US" sz="1300" kern="1200"/>
        </a:p>
      </dsp:txBody>
      <dsp:txXfrm>
        <a:off x="38075" y="858577"/>
        <a:ext cx="1223817" cy="1398500"/>
      </dsp:txXfrm>
    </dsp:sp>
    <dsp:sp modelId="{8746F179-4A38-4046-9158-A57354FA8127}">
      <dsp:nvSpPr>
        <dsp:cNvPr id="0" name=""/>
        <dsp:cNvSpPr/>
      </dsp:nvSpPr>
      <dsp:spPr>
        <a:xfrm>
          <a:off x="1429963" y="1396632"/>
          <a:ext cx="275593" cy="322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29963" y="1461110"/>
        <a:ext cx="192915" cy="193435"/>
      </dsp:txXfrm>
    </dsp:sp>
    <dsp:sp modelId="{47019320-55D6-4779-BCFF-3D7142DF500E}">
      <dsp:nvSpPr>
        <dsp:cNvPr id="0" name=""/>
        <dsp:cNvSpPr/>
      </dsp:nvSpPr>
      <dsp:spPr>
        <a:xfrm>
          <a:off x="1819953" y="820502"/>
          <a:ext cx="1299967" cy="1474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0" i="0" kern="1200" smtClean="0"/>
            <a:t>Source</a:t>
          </a:r>
          <a:endParaRPr lang="en-US" sz="1300" kern="1200"/>
        </a:p>
      </dsp:txBody>
      <dsp:txXfrm>
        <a:off x="1858028" y="858577"/>
        <a:ext cx="1223817" cy="1398500"/>
      </dsp:txXfrm>
    </dsp:sp>
    <dsp:sp modelId="{74F632BC-521A-4EC9-B34B-DF396A961434}">
      <dsp:nvSpPr>
        <dsp:cNvPr id="0" name=""/>
        <dsp:cNvSpPr/>
      </dsp:nvSpPr>
      <dsp:spPr>
        <a:xfrm>
          <a:off x="3249917" y="1396632"/>
          <a:ext cx="275593" cy="322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249917" y="1461110"/>
        <a:ext cx="192915" cy="193435"/>
      </dsp:txXfrm>
    </dsp:sp>
    <dsp:sp modelId="{81AC461A-7103-4AD0-9CF3-115677DD0FC2}">
      <dsp:nvSpPr>
        <dsp:cNvPr id="0" name=""/>
        <dsp:cNvSpPr/>
      </dsp:nvSpPr>
      <dsp:spPr>
        <a:xfrm>
          <a:off x="3639907" y="820502"/>
          <a:ext cx="1299967" cy="1474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0" i="0" kern="1200" smtClean="0"/>
            <a:t>Transmitter</a:t>
          </a:r>
          <a:endParaRPr lang="en-US" sz="1300" kern="1200"/>
        </a:p>
      </dsp:txBody>
      <dsp:txXfrm>
        <a:off x="3677982" y="858577"/>
        <a:ext cx="1223817" cy="1398500"/>
      </dsp:txXfrm>
    </dsp:sp>
    <dsp:sp modelId="{3C06F089-3C63-4F34-8B4A-28015C4C3E34}">
      <dsp:nvSpPr>
        <dsp:cNvPr id="0" name=""/>
        <dsp:cNvSpPr/>
      </dsp:nvSpPr>
      <dsp:spPr>
        <a:xfrm>
          <a:off x="5069871" y="1396632"/>
          <a:ext cx="275593" cy="322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069871" y="1461110"/>
        <a:ext cx="192915" cy="193435"/>
      </dsp:txXfrm>
    </dsp:sp>
    <dsp:sp modelId="{E8C86543-A4F4-4685-A2FB-28E830996A3A}">
      <dsp:nvSpPr>
        <dsp:cNvPr id="0" name=""/>
        <dsp:cNvSpPr/>
      </dsp:nvSpPr>
      <dsp:spPr>
        <a:xfrm>
          <a:off x="5459861" y="820502"/>
          <a:ext cx="1299967" cy="1474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0" i="0" kern="1200" smtClean="0"/>
            <a:t>Transmission system</a:t>
          </a:r>
          <a:endParaRPr lang="en-US" sz="1300" kern="1200"/>
        </a:p>
      </dsp:txBody>
      <dsp:txXfrm>
        <a:off x="5497936" y="858577"/>
        <a:ext cx="1223817" cy="1398500"/>
      </dsp:txXfrm>
    </dsp:sp>
    <dsp:sp modelId="{B047A56D-06D6-4A8D-AC47-EFC82C5B0F70}">
      <dsp:nvSpPr>
        <dsp:cNvPr id="0" name=""/>
        <dsp:cNvSpPr/>
      </dsp:nvSpPr>
      <dsp:spPr>
        <a:xfrm>
          <a:off x="6889825" y="1396632"/>
          <a:ext cx="275593" cy="322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889825" y="1461110"/>
        <a:ext cx="192915" cy="193435"/>
      </dsp:txXfrm>
    </dsp:sp>
    <dsp:sp modelId="{255307AE-4787-4E36-89D7-2DF49EE826D6}">
      <dsp:nvSpPr>
        <dsp:cNvPr id="0" name=""/>
        <dsp:cNvSpPr/>
      </dsp:nvSpPr>
      <dsp:spPr>
        <a:xfrm>
          <a:off x="7279815" y="820502"/>
          <a:ext cx="1299967" cy="1474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0" i="0" kern="1200" smtClean="0"/>
            <a:t>Receiver</a:t>
          </a:r>
          <a:endParaRPr lang="en-US" sz="1300" kern="1200"/>
        </a:p>
      </dsp:txBody>
      <dsp:txXfrm>
        <a:off x="7317890" y="858577"/>
        <a:ext cx="1223817" cy="1398500"/>
      </dsp:txXfrm>
    </dsp:sp>
    <dsp:sp modelId="{DC5F34B9-D276-47D2-94DB-7FA502F1A8C2}">
      <dsp:nvSpPr>
        <dsp:cNvPr id="0" name=""/>
        <dsp:cNvSpPr/>
      </dsp:nvSpPr>
      <dsp:spPr>
        <a:xfrm rot="21443897">
          <a:off x="8709637" y="1354928"/>
          <a:ext cx="275877" cy="322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8709680" y="1421284"/>
        <a:ext cx="193114" cy="193435"/>
      </dsp:txXfrm>
    </dsp:sp>
    <dsp:sp modelId="{1B23D92E-2623-41F5-ACA7-8C142B79D4E6}">
      <dsp:nvSpPr>
        <dsp:cNvPr id="0" name=""/>
        <dsp:cNvSpPr/>
      </dsp:nvSpPr>
      <dsp:spPr>
        <a:xfrm>
          <a:off x="9099769" y="737804"/>
          <a:ext cx="1299967" cy="1474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0" i="0" kern="1200" smtClean="0"/>
            <a:t>Destination</a:t>
          </a:r>
          <a:endParaRPr lang="en-US" sz="1300" kern="1200"/>
        </a:p>
      </dsp:txBody>
      <dsp:txXfrm>
        <a:off x="9137844" y="775879"/>
        <a:ext cx="1223817" cy="1398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1441C-7FA5-4718-A090-EE7270EA3D04}">
      <dsp:nvSpPr>
        <dsp:cNvPr id="0" name=""/>
        <dsp:cNvSpPr/>
      </dsp:nvSpPr>
      <dsp:spPr>
        <a:xfrm>
          <a:off x="0" y="193606"/>
          <a:ext cx="9668217" cy="3867286"/>
        </a:xfrm>
        <a:prstGeom prst="leftRightRibb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D6AFC-3DCC-4675-AC23-07E4779CB10F}">
      <dsp:nvSpPr>
        <dsp:cNvPr id="0" name=""/>
        <dsp:cNvSpPr/>
      </dsp:nvSpPr>
      <dsp:spPr>
        <a:xfrm>
          <a:off x="1160186" y="870381"/>
          <a:ext cx="3190511" cy="189497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rtl="0">
            <a:lnSpc>
              <a:spcPct val="90000"/>
            </a:lnSpc>
            <a:spcBef>
              <a:spcPct val="0"/>
            </a:spcBef>
            <a:spcAft>
              <a:spcPct val="35000"/>
            </a:spcAft>
          </a:pPr>
          <a:r>
            <a:rPr lang="en-US" sz="1600" b="0" i="0" kern="1200" smtClean="0"/>
            <a:t>A computer network comprises two or more computers that are connected—either by cables (wired) or wifi (wireless)—with the purpose of transmitting, exchanging, or sharing data and resources.</a:t>
          </a:r>
          <a:endParaRPr lang="en-US" sz="1600" kern="1200"/>
        </a:p>
      </dsp:txBody>
      <dsp:txXfrm>
        <a:off x="1160186" y="870381"/>
        <a:ext cx="3190511" cy="1894970"/>
      </dsp:txXfrm>
    </dsp:sp>
    <dsp:sp modelId="{60847F23-CDA2-4E5E-8768-9D0E01503AB5}">
      <dsp:nvSpPr>
        <dsp:cNvPr id="0" name=""/>
        <dsp:cNvSpPr/>
      </dsp:nvSpPr>
      <dsp:spPr>
        <a:xfrm>
          <a:off x="4834108" y="1489147"/>
          <a:ext cx="3770604" cy="189497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rtl="0">
            <a:lnSpc>
              <a:spcPct val="90000"/>
            </a:lnSpc>
            <a:spcBef>
              <a:spcPct val="0"/>
            </a:spcBef>
            <a:spcAft>
              <a:spcPct val="35000"/>
            </a:spcAft>
          </a:pPr>
          <a:r>
            <a:rPr lang="en-US" sz="1600" b="0" i="0" kern="1200" dirty="0" smtClean="0"/>
            <a:t>There are many types of network-transportation , postal service , telephone network</a:t>
          </a:r>
          <a:endParaRPr lang="en-US" sz="1600" kern="1200" dirty="0"/>
        </a:p>
      </dsp:txBody>
      <dsp:txXfrm>
        <a:off x="4834108" y="1489147"/>
        <a:ext cx="3770604" cy="1894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199370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A8840-19A1-4A72-BC1E-150471B5833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364676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220582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226191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359608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5A8840-19A1-4A72-BC1E-150471B5833C}"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716701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5A8840-19A1-4A72-BC1E-150471B5833C}" type="datetimeFigureOut">
              <a:rPr lang="en-US" smtClean="0"/>
              <a:t>4/3/2024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296477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403036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71532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414770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A8840-19A1-4A72-BC1E-150471B5833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105782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5A8840-19A1-4A72-BC1E-150471B5833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316317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5A8840-19A1-4A72-BC1E-150471B5833C}"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220808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5A8840-19A1-4A72-BC1E-150471B5833C}"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246155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A8840-19A1-4A72-BC1E-150471B5833C}"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427188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A8840-19A1-4A72-BC1E-150471B5833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27868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A8840-19A1-4A72-BC1E-150471B5833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3C6981-B2F7-4104-8D28-F06F732FDE49}" type="slidenum">
              <a:rPr lang="en-US" smtClean="0"/>
              <a:t>‹#›</a:t>
            </a:fld>
            <a:endParaRPr lang="en-US"/>
          </a:p>
        </p:txBody>
      </p:sp>
    </p:spTree>
    <p:extLst>
      <p:ext uri="{BB962C8B-B14F-4D97-AF65-F5344CB8AC3E}">
        <p14:creationId xmlns:p14="http://schemas.microsoft.com/office/powerpoint/2010/main" val="361107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5A8840-19A1-4A72-BC1E-150471B5833C}" type="datetimeFigureOut">
              <a:rPr lang="en-US" smtClean="0"/>
              <a:t>4/3/2024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C3C6981-B2F7-4104-8D28-F06F732FDE49}" type="slidenum">
              <a:rPr lang="en-US" smtClean="0"/>
              <a:t>‹#›</a:t>
            </a:fld>
            <a:endParaRPr lang="en-US"/>
          </a:p>
        </p:txBody>
      </p:sp>
    </p:spTree>
    <p:extLst>
      <p:ext uri="{BB962C8B-B14F-4D97-AF65-F5344CB8AC3E}">
        <p14:creationId xmlns:p14="http://schemas.microsoft.com/office/powerpoint/2010/main" val="14768704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Day2 PPT</a:t>
            </a:r>
            <a:endParaRPr lang="en-US" dirty="0"/>
          </a:p>
        </p:txBody>
      </p:sp>
      <p:sp>
        <p:nvSpPr>
          <p:cNvPr id="3" name="Subtitle 2"/>
          <p:cNvSpPr>
            <a:spLocks noGrp="1"/>
          </p:cNvSpPr>
          <p:nvPr>
            <p:ph type="subTitle" idx="1"/>
          </p:nvPr>
        </p:nvSpPr>
        <p:spPr/>
        <p:txBody>
          <a:bodyPr/>
          <a:lstStyle/>
          <a:p>
            <a:r>
              <a:rPr lang="en-US" dirty="0" err="1" smtClean="0"/>
              <a:t>Osi</a:t>
            </a:r>
            <a:r>
              <a:rPr lang="en-US" dirty="0" smtClean="0"/>
              <a:t> models / </a:t>
            </a:r>
            <a:r>
              <a:rPr lang="en-US" dirty="0" err="1" smtClean="0"/>
              <a:t>tcp</a:t>
            </a:r>
            <a:r>
              <a:rPr lang="en-US" dirty="0" smtClean="0"/>
              <a:t> -</a:t>
            </a:r>
            <a:r>
              <a:rPr lang="en-US" dirty="0" err="1" smtClean="0"/>
              <a:t>ip</a:t>
            </a:r>
            <a:r>
              <a:rPr lang="en-US" dirty="0" smtClean="0"/>
              <a:t> </a:t>
            </a:r>
            <a:r>
              <a:rPr lang="en-US" dirty="0" err="1" smtClean="0"/>
              <a:t>architecture,Network,Communication</a:t>
            </a:r>
            <a:endParaRPr lang="en-US" dirty="0"/>
          </a:p>
        </p:txBody>
      </p:sp>
    </p:spTree>
    <p:extLst>
      <p:ext uri="{BB962C8B-B14F-4D97-AF65-F5344CB8AC3E}">
        <p14:creationId xmlns:p14="http://schemas.microsoft.com/office/powerpoint/2010/main" val="58900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r>
              <a:rPr lang="en-US" dirty="0" smtClean="0"/>
              <a:t>Responsible </a:t>
            </a:r>
            <a:r>
              <a:rPr lang="en-US" dirty="0"/>
              <a:t>for end-to-end communication between the two devices. </a:t>
            </a:r>
            <a:endParaRPr lang="en-US" dirty="0" smtClean="0"/>
          </a:p>
          <a:p>
            <a:r>
              <a:rPr lang="en-US" dirty="0" smtClean="0"/>
              <a:t>This </a:t>
            </a:r>
            <a:r>
              <a:rPr lang="en-US" dirty="0"/>
              <a:t>includes taking data from the session layer and breaking it up into chunks called segments before sending it to layer </a:t>
            </a:r>
            <a:r>
              <a:rPr lang="en-US" dirty="0" smtClean="0"/>
              <a:t>3 . </a:t>
            </a:r>
          </a:p>
          <a:p>
            <a:r>
              <a:rPr lang="en-US" dirty="0" smtClean="0"/>
              <a:t> </a:t>
            </a:r>
            <a:r>
              <a:rPr lang="en-US" dirty="0"/>
              <a:t>The transport layer on the receiving device is responsible for reassembling the segments into data the session layer can consume.</a:t>
            </a:r>
            <a:endParaRPr lang="en-US" dirty="0"/>
          </a:p>
        </p:txBody>
      </p:sp>
    </p:spTree>
    <p:extLst>
      <p:ext uri="{BB962C8B-B14F-4D97-AF65-F5344CB8AC3E}">
        <p14:creationId xmlns:p14="http://schemas.microsoft.com/office/powerpoint/2010/main" val="258659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LAYER</a:t>
            </a:r>
            <a:endParaRPr lang="en-US" dirty="0"/>
          </a:p>
        </p:txBody>
      </p:sp>
      <p:sp>
        <p:nvSpPr>
          <p:cNvPr id="3" name="Content Placeholder 2"/>
          <p:cNvSpPr>
            <a:spLocks noGrp="1"/>
          </p:cNvSpPr>
          <p:nvPr>
            <p:ph idx="1"/>
          </p:nvPr>
        </p:nvSpPr>
        <p:spPr/>
        <p:txBody>
          <a:bodyPr/>
          <a:lstStyle/>
          <a:p>
            <a:r>
              <a:rPr lang="en-US" dirty="0"/>
              <a:t>This is the layer responsible for opening and closing communication between the two devices. </a:t>
            </a:r>
            <a:endParaRPr lang="en-US" dirty="0" smtClean="0"/>
          </a:p>
          <a:p>
            <a:r>
              <a:rPr lang="en-US" dirty="0" smtClean="0"/>
              <a:t>The </a:t>
            </a:r>
            <a:r>
              <a:rPr lang="en-US" dirty="0"/>
              <a:t>time between when the communication is opened and closed is known as the session</a:t>
            </a:r>
            <a:r>
              <a:rPr lang="en-US" dirty="0" smtClean="0"/>
              <a:t>.</a:t>
            </a:r>
          </a:p>
          <a:p>
            <a:r>
              <a:rPr lang="en-US" dirty="0" smtClean="0"/>
              <a:t> </a:t>
            </a:r>
            <a:r>
              <a:rPr lang="en-US" dirty="0"/>
              <a:t>The session layer ensures that the session stays open long enough to transfer all the data being exchanged, and then promptly closes the session in order to avoid wasting resources.</a:t>
            </a:r>
            <a:endParaRPr lang="en-US" dirty="0"/>
          </a:p>
        </p:txBody>
      </p:sp>
    </p:spTree>
    <p:extLst>
      <p:ext uri="{BB962C8B-B14F-4D97-AF65-F5344CB8AC3E}">
        <p14:creationId xmlns:p14="http://schemas.microsoft.com/office/powerpoint/2010/main" val="23268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idx="1"/>
          </p:nvPr>
        </p:nvSpPr>
        <p:spPr/>
        <p:txBody>
          <a:bodyPr/>
          <a:lstStyle/>
          <a:p>
            <a:r>
              <a:rPr lang="en-US" dirty="0"/>
              <a:t>This layer is primarily responsible for preparing data so that it can be used by the application layer; in other words, layer 6 makes the data presentable for applications to </a:t>
            </a:r>
            <a:r>
              <a:rPr lang="en-US" dirty="0" smtClean="0"/>
              <a:t>consume</a:t>
            </a:r>
          </a:p>
          <a:p>
            <a:r>
              <a:rPr lang="en-US" dirty="0" smtClean="0"/>
              <a:t>. </a:t>
            </a:r>
            <a:r>
              <a:rPr lang="en-US" dirty="0"/>
              <a:t>The presentation layer is responsible for translation, encryption, and compression of data.</a:t>
            </a:r>
            <a:endParaRPr lang="en-US" dirty="0"/>
          </a:p>
        </p:txBody>
      </p:sp>
    </p:spTree>
    <p:extLst>
      <p:ext uri="{BB962C8B-B14F-4D97-AF65-F5344CB8AC3E}">
        <p14:creationId xmlns:p14="http://schemas.microsoft.com/office/powerpoint/2010/main" val="346097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a:t>This is the only layer that directly interacts with data from the user. </a:t>
            </a:r>
            <a:endParaRPr lang="en-US" dirty="0" smtClean="0"/>
          </a:p>
          <a:p>
            <a:r>
              <a:rPr lang="en-US" dirty="0" smtClean="0"/>
              <a:t>Software </a:t>
            </a:r>
            <a:r>
              <a:rPr lang="en-US" dirty="0"/>
              <a:t>applications like web browsers and email clients rely on the application layer to initiate communications. But it should be made clear that client software applications are not part of the application layer; rather the application layer is responsible for the protocols and data manipulation that the software relies on to present meaningful data to the user.</a:t>
            </a:r>
            <a:endParaRPr lang="en-US" dirty="0"/>
          </a:p>
        </p:txBody>
      </p:sp>
    </p:spTree>
    <p:extLst>
      <p:ext uri="{BB962C8B-B14F-4D97-AF65-F5344CB8AC3E}">
        <p14:creationId xmlns:p14="http://schemas.microsoft.com/office/powerpoint/2010/main" val="258165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PROTOCOL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Developed by US defense advanced research project agency for its packet switched network</a:t>
            </a:r>
          </a:p>
          <a:p>
            <a:r>
              <a:rPr lang="en-US" dirty="0" smtClean="0"/>
              <a:t>Use by the global internet</a:t>
            </a:r>
          </a:p>
          <a:p>
            <a:r>
              <a:rPr lang="en-US" dirty="0" smtClean="0"/>
              <a:t>No official model but a working one</a:t>
            </a:r>
          </a:p>
          <a:p>
            <a:r>
              <a:rPr lang="en-US" dirty="0" smtClean="0"/>
              <a:t>-Application layer</a:t>
            </a:r>
          </a:p>
          <a:p>
            <a:r>
              <a:rPr lang="en-US" dirty="0" smtClean="0"/>
              <a:t>Transport layer-host to host</a:t>
            </a:r>
          </a:p>
          <a:p>
            <a:r>
              <a:rPr lang="en-US" dirty="0" smtClean="0"/>
              <a:t>Internet layer-network routing</a:t>
            </a:r>
          </a:p>
          <a:p>
            <a:r>
              <a:rPr lang="en-US" dirty="0" smtClean="0"/>
              <a:t>Network access layer</a:t>
            </a:r>
          </a:p>
          <a:p>
            <a:r>
              <a:rPr lang="en-US" dirty="0" smtClean="0"/>
              <a:t>Physical layer</a:t>
            </a:r>
            <a:endParaRPr lang="en-US"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498750" y="4322618"/>
            <a:ext cx="3481863" cy="2535382"/>
          </a:xfrm>
          <a:prstGeom prst="rect">
            <a:avLst/>
          </a:prstGeom>
          <a:solidFill>
            <a:schemeClr val="accent1">
              <a:lumMod val="60000"/>
              <a:lumOff val="40000"/>
            </a:schemeClr>
          </a:solidFill>
        </p:spPr>
      </p:pic>
    </p:spTree>
    <p:extLst>
      <p:ext uri="{BB962C8B-B14F-4D97-AF65-F5344CB8AC3E}">
        <p14:creationId xmlns:p14="http://schemas.microsoft.com/office/powerpoint/2010/main" val="161074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16908067"/>
              </p:ext>
            </p:extLst>
          </p:nvPr>
        </p:nvGraphicFramePr>
        <p:xfrm>
          <a:off x="1154953" y="2603500"/>
          <a:ext cx="9668217" cy="4254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45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 MASK</a:t>
            </a:r>
            <a:endParaRPr lang="en-US" dirty="0"/>
          </a:p>
        </p:txBody>
      </p:sp>
      <p:sp>
        <p:nvSpPr>
          <p:cNvPr id="3" name="Content Placeholder 2"/>
          <p:cNvSpPr>
            <a:spLocks noGrp="1"/>
          </p:cNvSpPr>
          <p:nvPr>
            <p:ph idx="1"/>
          </p:nvPr>
        </p:nvSpPr>
        <p:spPr/>
        <p:txBody>
          <a:bodyPr/>
          <a:lstStyle/>
          <a:p>
            <a:r>
              <a:rPr lang="en-US" dirty="0" smtClean="0"/>
              <a:t>Routers and hosts use an extended network prefix(subnet mask ) to identify the start of host numbers</a:t>
            </a:r>
          </a:p>
          <a:p>
            <a:endParaRPr lang="en-US" dirty="0"/>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896056" y="3923142"/>
            <a:ext cx="4366638" cy="2735817"/>
          </a:xfrm>
          <a:prstGeom prst="rect">
            <a:avLst/>
          </a:prstGeom>
        </p:spPr>
      </p:pic>
    </p:spTree>
    <p:extLst>
      <p:ext uri="{BB962C8B-B14F-4D97-AF65-F5344CB8AC3E}">
        <p14:creationId xmlns:p14="http://schemas.microsoft.com/office/powerpoint/2010/main" val="359687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88335"/>
              </p:ext>
            </p:extLst>
          </p:nvPr>
        </p:nvGraphicFramePr>
        <p:xfrm>
          <a:off x="1154954" y="2603501"/>
          <a:ext cx="10399737" cy="311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18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smtClean="0"/>
              <a:t>During communication all parties involved in a communication must agree in a set of rules to be used when exchanges message . Thus set of rules which is comply by both sender and receiver is called protocol.</a:t>
            </a:r>
          </a:p>
          <a:p>
            <a:r>
              <a:rPr lang="en-US" dirty="0" smtClean="0"/>
              <a:t>A communication application does not communicate with communication hardware directly</a:t>
            </a:r>
            <a:endParaRPr lang="en-US" dirty="0"/>
          </a:p>
        </p:txBody>
      </p:sp>
    </p:spTree>
    <p:extLst>
      <p:ext uri="{BB962C8B-B14F-4D97-AF65-F5344CB8AC3E}">
        <p14:creationId xmlns:p14="http://schemas.microsoft.com/office/powerpoint/2010/main" val="208481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 OF PROTOCOL</a:t>
            </a:r>
            <a:endParaRPr lang="en-US" dirty="0"/>
          </a:p>
        </p:txBody>
      </p:sp>
      <p:sp>
        <p:nvSpPr>
          <p:cNvPr id="3" name="Content Placeholder 2"/>
          <p:cNvSpPr>
            <a:spLocks noGrp="1"/>
          </p:cNvSpPr>
          <p:nvPr>
            <p:ph idx="1"/>
          </p:nvPr>
        </p:nvSpPr>
        <p:spPr/>
        <p:txBody>
          <a:bodyPr/>
          <a:lstStyle/>
          <a:p>
            <a:r>
              <a:rPr lang="en-US" dirty="0" smtClean="0"/>
              <a:t>Syntax-</a:t>
            </a:r>
          </a:p>
          <a:p>
            <a:r>
              <a:rPr lang="en-US" dirty="0" smtClean="0"/>
              <a:t>-data formats</a:t>
            </a:r>
          </a:p>
          <a:p>
            <a:r>
              <a:rPr lang="en-US" dirty="0" smtClean="0"/>
              <a:t>-Signal levels</a:t>
            </a:r>
          </a:p>
          <a:p>
            <a:r>
              <a:rPr lang="en-US" dirty="0" smtClean="0"/>
              <a:t>SEMANTICS</a:t>
            </a:r>
          </a:p>
          <a:p>
            <a:r>
              <a:rPr lang="en-US" dirty="0" smtClean="0"/>
              <a:t>-control information</a:t>
            </a:r>
          </a:p>
          <a:p>
            <a:r>
              <a:rPr lang="en-US" dirty="0" smtClean="0"/>
              <a:t>-error handling</a:t>
            </a:r>
            <a:endParaRPr lang="en-US" dirty="0"/>
          </a:p>
        </p:txBody>
      </p:sp>
    </p:spTree>
    <p:extLst>
      <p:ext uri="{BB962C8B-B14F-4D97-AF65-F5344CB8AC3E}">
        <p14:creationId xmlns:p14="http://schemas.microsoft.com/office/powerpoint/2010/main" val="390227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a:t>
            </a:r>
            <a:endParaRPr lang="en-US" dirty="0"/>
          </a:p>
        </p:txBody>
      </p:sp>
      <p:sp>
        <p:nvSpPr>
          <p:cNvPr id="3" name="Content Placeholder 2"/>
          <p:cNvSpPr>
            <a:spLocks noGrp="1"/>
          </p:cNvSpPr>
          <p:nvPr>
            <p:ph idx="1"/>
          </p:nvPr>
        </p:nvSpPr>
        <p:spPr/>
        <p:txBody>
          <a:bodyPr/>
          <a:lstStyle/>
          <a:p>
            <a:r>
              <a:rPr lang="en-US" dirty="0" smtClean="0"/>
              <a:t>OSI refers to open system interconnection</a:t>
            </a:r>
          </a:p>
          <a:p>
            <a:r>
              <a:rPr lang="en-US" dirty="0" smtClean="0"/>
              <a:t>Developed by ISO</a:t>
            </a:r>
          </a:p>
          <a:p>
            <a:r>
              <a:rPr lang="en-US" dirty="0" smtClean="0"/>
              <a:t>It has seven layers</a:t>
            </a:r>
            <a:endParaRPr lang="en-US" dirty="0"/>
          </a:p>
        </p:txBody>
      </p:sp>
    </p:spTree>
    <p:extLst>
      <p:ext uri="{BB962C8B-B14F-4D97-AF65-F5344CB8AC3E}">
        <p14:creationId xmlns:p14="http://schemas.microsoft.com/office/powerpoint/2010/main" val="357573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299499"/>
            <a:ext cx="8945010" cy="4212138"/>
          </a:xfrm>
          <a:prstGeom prst="rect">
            <a:avLst/>
          </a:prstGeom>
        </p:spPr>
      </p:pic>
    </p:spTree>
    <p:extLst>
      <p:ext uri="{BB962C8B-B14F-4D97-AF65-F5344CB8AC3E}">
        <p14:creationId xmlns:p14="http://schemas.microsoft.com/office/powerpoint/2010/main" val="358748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LAYER</a:t>
            </a:r>
            <a:endParaRPr lang="en-US" dirty="0"/>
          </a:p>
        </p:txBody>
      </p:sp>
      <p:sp>
        <p:nvSpPr>
          <p:cNvPr id="3" name="Content Placeholder 2"/>
          <p:cNvSpPr>
            <a:spLocks noGrp="1"/>
          </p:cNvSpPr>
          <p:nvPr>
            <p:ph idx="1"/>
          </p:nvPr>
        </p:nvSpPr>
        <p:spPr/>
        <p:txBody>
          <a:bodyPr/>
          <a:lstStyle/>
          <a:p>
            <a:r>
              <a:rPr lang="en-US" dirty="0" smtClean="0"/>
              <a:t>Physical layer interface between data transmission device and transmission medium or network</a:t>
            </a:r>
          </a:p>
          <a:p>
            <a:r>
              <a:rPr lang="en-US" dirty="0"/>
              <a:t>This layer includes the physical equipment involved in the data transfer, such as the cables and </a:t>
            </a:r>
            <a:r>
              <a:rPr lang="en-US" dirty="0" smtClean="0"/>
              <a:t>switches.</a:t>
            </a:r>
          </a:p>
          <a:p>
            <a:r>
              <a:rPr lang="en-US" dirty="0" smtClean="0"/>
              <a:t> </a:t>
            </a:r>
            <a:r>
              <a:rPr lang="en-US" dirty="0"/>
              <a:t>This is also the layer where the data gets converted into a bit stream, which is a string of 1s and 0s. </a:t>
            </a:r>
            <a:endParaRPr lang="en-US" dirty="0" smtClean="0"/>
          </a:p>
          <a:p>
            <a:r>
              <a:rPr lang="en-US" dirty="0" smtClean="0"/>
              <a:t>The </a:t>
            </a:r>
            <a:r>
              <a:rPr lang="en-US" dirty="0"/>
              <a:t>physical layer of both devices must also agree on a signal convention so that the 1s can be distinguished from the 0s on both devices.</a:t>
            </a:r>
            <a:endParaRPr lang="en-US" dirty="0"/>
          </a:p>
        </p:txBody>
      </p:sp>
    </p:spTree>
    <p:extLst>
      <p:ext uri="{BB962C8B-B14F-4D97-AF65-F5344CB8AC3E}">
        <p14:creationId xmlns:p14="http://schemas.microsoft.com/office/powerpoint/2010/main" val="97908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LAYER</a:t>
            </a:r>
            <a:endParaRPr lang="en-US" dirty="0"/>
          </a:p>
        </p:txBody>
      </p:sp>
      <p:sp>
        <p:nvSpPr>
          <p:cNvPr id="3" name="Content Placeholder 2"/>
          <p:cNvSpPr>
            <a:spLocks noGrp="1"/>
          </p:cNvSpPr>
          <p:nvPr>
            <p:ph idx="1"/>
          </p:nvPr>
        </p:nvSpPr>
        <p:spPr/>
        <p:txBody>
          <a:bodyPr/>
          <a:lstStyle/>
          <a:p>
            <a:r>
              <a:rPr lang="en-US" dirty="0" smtClean="0"/>
              <a:t>It provides error free bit streams across physical media.</a:t>
            </a:r>
          </a:p>
          <a:p>
            <a:r>
              <a:rPr lang="en-US" dirty="0" smtClean="0"/>
              <a:t>Error-detection</a:t>
            </a:r>
          </a:p>
          <a:p>
            <a:r>
              <a:rPr lang="en-US" dirty="0" smtClean="0"/>
              <a:t>Reliability</a:t>
            </a:r>
          </a:p>
          <a:p>
            <a:r>
              <a:rPr lang="en-US" dirty="0" smtClean="0"/>
              <a:t>Flow control</a:t>
            </a:r>
          </a:p>
          <a:p>
            <a:r>
              <a:rPr lang="en-US" dirty="0" smtClean="0"/>
              <a:t>Specifies how to organize data into frames and how to transmit frames over a network</a:t>
            </a:r>
          </a:p>
          <a:p>
            <a:endParaRPr lang="en-US" dirty="0"/>
          </a:p>
        </p:txBody>
      </p:sp>
    </p:spTree>
    <p:extLst>
      <p:ext uri="{BB962C8B-B14F-4D97-AF65-F5344CB8AC3E}">
        <p14:creationId xmlns:p14="http://schemas.microsoft.com/office/powerpoint/2010/main" val="301840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Content Placeholder 2"/>
          <p:cNvSpPr>
            <a:spLocks noGrp="1"/>
          </p:cNvSpPr>
          <p:nvPr>
            <p:ph idx="1"/>
          </p:nvPr>
        </p:nvSpPr>
        <p:spPr/>
        <p:txBody>
          <a:bodyPr/>
          <a:lstStyle/>
          <a:p>
            <a:r>
              <a:rPr lang="en-US" dirty="0" smtClean="0"/>
              <a:t>Controls the operations of the network</a:t>
            </a:r>
          </a:p>
          <a:p>
            <a:r>
              <a:rPr lang="en-US" dirty="0" smtClean="0"/>
              <a:t>Routing – determine the path from source of message to destination</a:t>
            </a:r>
          </a:p>
          <a:p>
            <a:r>
              <a:rPr lang="en-US" dirty="0" smtClean="0"/>
              <a:t>Congestion control-handling traffic jams</a:t>
            </a:r>
          </a:p>
          <a:p>
            <a:endParaRPr lang="en-US" dirty="0"/>
          </a:p>
        </p:txBody>
      </p:sp>
    </p:spTree>
    <p:extLst>
      <p:ext uri="{BB962C8B-B14F-4D97-AF65-F5344CB8AC3E}">
        <p14:creationId xmlns:p14="http://schemas.microsoft.com/office/powerpoint/2010/main" val="810683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555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Day2 PPT</vt:lpstr>
      <vt:lpstr>COMMUNICATIONS</vt:lpstr>
      <vt:lpstr>PROTOCOLS</vt:lpstr>
      <vt:lpstr>KEY ELEMENT OF PROTOCOL</vt:lpstr>
      <vt:lpstr>OSI MODEL</vt:lpstr>
      <vt:lpstr>OSI LAYERS</vt:lpstr>
      <vt:lpstr>PHYSICAL LAYER</vt:lpstr>
      <vt:lpstr>DATA LINK LAYER</vt:lpstr>
      <vt:lpstr>NETWORK LAYER</vt:lpstr>
      <vt:lpstr>TRANSPORT LAYER</vt:lpstr>
      <vt:lpstr>SESSION LAYER</vt:lpstr>
      <vt:lpstr>PRESENTATION LAYER</vt:lpstr>
      <vt:lpstr>APPLICATION LAYER</vt:lpstr>
      <vt:lpstr>TCP/IP PROTOCOL ARCHITECTURE</vt:lpstr>
      <vt:lpstr>NETWORKING</vt:lpstr>
      <vt:lpstr>SUBNET MASK</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2024-04-03T01:52:35Z</dcterms:created>
  <dcterms:modified xsi:type="dcterms:W3CDTF">2024-04-03T02:56:40Z</dcterms:modified>
</cp:coreProperties>
</file>