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2030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151A8-88F2-425E-83FC-31FB799D5D0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B5E04D-DA6D-4F63-90C1-CC184DD5E3C9}">
      <dgm:prSet/>
      <dgm:spPr/>
      <dgm:t>
        <a:bodyPr/>
        <a:lstStyle/>
        <a:p>
          <a:pPr rtl="0"/>
          <a:r>
            <a:rPr lang="en-US" b="1" i="0" smtClean="0"/>
            <a:t>Allowing reference of same file with different name or path –a symbolic link is a another file type.</a:t>
          </a:r>
          <a:endParaRPr lang="en-US"/>
        </a:p>
      </dgm:t>
    </dgm:pt>
    <dgm:pt modelId="{B78ADD06-3296-4161-8C35-0636601DC06B}" type="parTrans" cxnId="{242227D1-9ED5-4371-84AE-6DDCD4978903}">
      <dgm:prSet/>
      <dgm:spPr/>
      <dgm:t>
        <a:bodyPr/>
        <a:lstStyle/>
        <a:p>
          <a:endParaRPr lang="en-US"/>
        </a:p>
      </dgm:t>
    </dgm:pt>
    <dgm:pt modelId="{42BFAE8F-5612-4F6B-8125-40DB5A253BFC}" type="sibTrans" cxnId="{242227D1-9ED5-4371-84AE-6DDCD4978903}">
      <dgm:prSet/>
      <dgm:spPr/>
      <dgm:t>
        <a:bodyPr/>
        <a:lstStyle/>
        <a:p>
          <a:endParaRPr lang="en-US"/>
        </a:p>
      </dgm:t>
    </dgm:pt>
    <dgm:pt modelId="{90255B0C-AD54-4529-B0A1-AB0C5BCFED4F}">
      <dgm:prSet/>
      <dgm:spPr/>
      <dgm:t>
        <a:bodyPr/>
        <a:lstStyle/>
        <a:p>
          <a:pPr rtl="0"/>
          <a:r>
            <a:rPr lang="en-US" b="1" i="0" smtClean="0"/>
            <a:t>$ln –s &lt;existing_file&gt; &lt;file_link&gt;</a:t>
          </a:r>
          <a:endParaRPr lang="en-US"/>
        </a:p>
      </dgm:t>
    </dgm:pt>
    <dgm:pt modelId="{BFC50BC1-31D2-475A-AA2C-A5F9D4AF5B45}" type="parTrans" cxnId="{D81F006D-E937-4EA1-AF63-603EB55E6581}">
      <dgm:prSet/>
      <dgm:spPr/>
      <dgm:t>
        <a:bodyPr/>
        <a:lstStyle/>
        <a:p>
          <a:endParaRPr lang="en-US"/>
        </a:p>
      </dgm:t>
    </dgm:pt>
    <dgm:pt modelId="{B9FB9B80-4E2A-4014-A923-09AC5B5508D6}" type="sibTrans" cxnId="{D81F006D-E937-4EA1-AF63-603EB55E6581}">
      <dgm:prSet/>
      <dgm:spPr/>
      <dgm:t>
        <a:bodyPr/>
        <a:lstStyle/>
        <a:p>
          <a:endParaRPr lang="en-US"/>
        </a:p>
      </dgm:t>
    </dgm:pt>
    <dgm:pt modelId="{647123D9-CBF6-40B6-AB5B-6B9C6489281A}">
      <dgm:prSet/>
      <dgm:spPr/>
      <dgm:t>
        <a:bodyPr/>
        <a:lstStyle/>
        <a:p>
          <a:pPr rtl="0"/>
          <a:r>
            <a:rPr lang="en-US" b="1" i="0" smtClean="0"/>
            <a:t>This is how we create reference link:</a:t>
          </a:r>
          <a:endParaRPr lang="en-US"/>
        </a:p>
      </dgm:t>
    </dgm:pt>
    <dgm:pt modelId="{AC873881-7FA6-49F1-8E16-64D21D2FEC6F}" type="parTrans" cxnId="{B6C7AA1A-2044-47E8-9428-1BCF2D70C0B5}">
      <dgm:prSet/>
      <dgm:spPr/>
      <dgm:t>
        <a:bodyPr/>
        <a:lstStyle/>
        <a:p>
          <a:endParaRPr lang="en-US"/>
        </a:p>
      </dgm:t>
    </dgm:pt>
    <dgm:pt modelId="{B3857FD4-0FEA-405E-AD76-DB5270DA701D}" type="sibTrans" cxnId="{B6C7AA1A-2044-47E8-9428-1BCF2D70C0B5}">
      <dgm:prSet/>
      <dgm:spPr/>
      <dgm:t>
        <a:bodyPr/>
        <a:lstStyle/>
        <a:p>
          <a:endParaRPr lang="en-US"/>
        </a:p>
      </dgm:t>
    </dgm:pt>
    <dgm:pt modelId="{CCF55FA4-540B-4733-B2E1-F2C926C3BB60}" type="pres">
      <dgm:prSet presAssocID="{EE6151A8-88F2-425E-83FC-31FB799D5D00}" presName="CompostProcess" presStyleCnt="0">
        <dgm:presLayoutVars>
          <dgm:dir/>
          <dgm:resizeHandles val="exact"/>
        </dgm:presLayoutVars>
      </dgm:prSet>
      <dgm:spPr/>
    </dgm:pt>
    <dgm:pt modelId="{9B3AAF7F-E79A-4650-AA1F-0F96BDF403D9}" type="pres">
      <dgm:prSet presAssocID="{EE6151A8-88F2-425E-83FC-31FB799D5D00}" presName="arrow" presStyleLbl="bgShp" presStyleIdx="0" presStyleCnt="1"/>
      <dgm:spPr/>
    </dgm:pt>
    <dgm:pt modelId="{2546856A-5B72-4212-B8E9-2B88B80533D5}" type="pres">
      <dgm:prSet presAssocID="{EE6151A8-88F2-425E-83FC-31FB799D5D00}" presName="linearProcess" presStyleCnt="0"/>
      <dgm:spPr/>
    </dgm:pt>
    <dgm:pt modelId="{0D578524-013F-4594-BC7E-5AEADF2503C6}" type="pres">
      <dgm:prSet presAssocID="{3AB5E04D-DA6D-4F63-90C1-CC184DD5E3C9}" presName="textNode" presStyleLbl="node1" presStyleIdx="0" presStyleCnt="3">
        <dgm:presLayoutVars>
          <dgm:bulletEnabled val="1"/>
        </dgm:presLayoutVars>
      </dgm:prSet>
      <dgm:spPr/>
    </dgm:pt>
    <dgm:pt modelId="{723C9475-CA8D-4BF2-8633-5F0ADC65375B}" type="pres">
      <dgm:prSet presAssocID="{42BFAE8F-5612-4F6B-8125-40DB5A253BFC}" presName="sibTrans" presStyleCnt="0"/>
      <dgm:spPr/>
    </dgm:pt>
    <dgm:pt modelId="{7A6C0A39-6B1C-4888-B23D-F72FDD97D3A5}" type="pres">
      <dgm:prSet presAssocID="{90255B0C-AD54-4529-B0A1-AB0C5BCFED4F}" presName="textNode" presStyleLbl="node1" presStyleIdx="1" presStyleCnt="3">
        <dgm:presLayoutVars>
          <dgm:bulletEnabled val="1"/>
        </dgm:presLayoutVars>
      </dgm:prSet>
      <dgm:spPr/>
    </dgm:pt>
    <dgm:pt modelId="{762BDCC3-2029-465B-A560-7D63D4D23A99}" type="pres">
      <dgm:prSet presAssocID="{B9FB9B80-4E2A-4014-A923-09AC5B5508D6}" presName="sibTrans" presStyleCnt="0"/>
      <dgm:spPr/>
    </dgm:pt>
    <dgm:pt modelId="{B02F3EF7-E220-4742-886A-E4E526B1D2A1}" type="pres">
      <dgm:prSet presAssocID="{647123D9-CBF6-40B6-AB5B-6B9C6489281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49CA570-ABD7-472D-858F-75A27F01A8DB}" type="presOf" srcId="{647123D9-CBF6-40B6-AB5B-6B9C6489281A}" destId="{B02F3EF7-E220-4742-886A-E4E526B1D2A1}" srcOrd="0" destOrd="0" presId="urn:microsoft.com/office/officeart/2005/8/layout/hProcess9"/>
    <dgm:cxn modelId="{D81F006D-E937-4EA1-AF63-603EB55E6581}" srcId="{EE6151A8-88F2-425E-83FC-31FB799D5D00}" destId="{90255B0C-AD54-4529-B0A1-AB0C5BCFED4F}" srcOrd="1" destOrd="0" parTransId="{BFC50BC1-31D2-475A-AA2C-A5F9D4AF5B45}" sibTransId="{B9FB9B80-4E2A-4014-A923-09AC5B5508D6}"/>
    <dgm:cxn modelId="{B6C7AA1A-2044-47E8-9428-1BCF2D70C0B5}" srcId="{EE6151A8-88F2-425E-83FC-31FB799D5D00}" destId="{647123D9-CBF6-40B6-AB5B-6B9C6489281A}" srcOrd="2" destOrd="0" parTransId="{AC873881-7FA6-49F1-8E16-64D21D2FEC6F}" sibTransId="{B3857FD4-0FEA-405E-AD76-DB5270DA701D}"/>
    <dgm:cxn modelId="{242227D1-9ED5-4371-84AE-6DDCD4978903}" srcId="{EE6151A8-88F2-425E-83FC-31FB799D5D00}" destId="{3AB5E04D-DA6D-4F63-90C1-CC184DD5E3C9}" srcOrd="0" destOrd="0" parTransId="{B78ADD06-3296-4161-8C35-0636601DC06B}" sibTransId="{42BFAE8F-5612-4F6B-8125-40DB5A253BFC}"/>
    <dgm:cxn modelId="{80FBC107-9732-4F0A-BC0B-000FBA8B4059}" type="presOf" srcId="{90255B0C-AD54-4529-B0A1-AB0C5BCFED4F}" destId="{7A6C0A39-6B1C-4888-B23D-F72FDD97D3A5}" srcOrd="0" destOrd="0" presId="urn:microsoft.com/office/officeart/2005/8/layout/hProcess9"/>
    <dgm:cxn modelId="{1E606182-9272-4C4A-B047-D5070446E401}" type="presOf" srcId="{EE6151A8-88F2-425E-83FC-31FB799D5D00}" destId="{CCF55FA4-540B-4733-B2E1-F2C926C3BB60}" srcOrd="0" destOrd="0" presId="urn:microsoft.com/office/officeart/2005/8/layout/hProcess9"/>
    <dgm:cxn modelId="{1CAF6A24-B1C8-4A02-8AAB-2F44069CBF3A}" type="presOf" srcId="{3AB5E04D-DA6D-4F63-90C1-CC184DD5E3C9}" destId="{0D578524-013F-4594-BC7E-5AEADF2503C6}" srcOrd="0" destOrd="0" presId="urn:microsoft.com/office/officeart/2005/8/layout/hProcess9"/>
    <dgm:cxn modelId="{9E49F078-C2C5-48D2-AB79-00649E0C64E3}" type="presParOf" srcId="{CCF55FA4-540B-4733-B2E1-F2C926C3BB60}" destId="{9B3AAF7F-E79A-4650-AA1F-0F96BDF403D9}" srcOrd="0" destOrd="0" presId="urn:microsoft.com/office/officeart/2005/8/layout/hProcess9"/>
    <dgm:cxn modelId="{E318D68D-0F57-4535-A19D-15AB8B2F7D09}" type="presParOf" srcId="{CCF55FA4-540B-4733-B2E1-F2C926C3BB60}" destId="{2546856A-5B72-4212-B8E9-2B88B80533D5}" srcOrd="1" destOrd="0" presId="urn:microsoft.com/office/officeart/2005/8/layout/hProcess9"/>
    <dgm:cxn modelId="{D78C2CAF-732C-4368-878E-A0586A075B70}" type="presParOf" srcId="{2546856A-5B72-4212-B8E9-2B88B80533D5}" destId="{0D578524-013F-4594-BC7E-5AEADF2503C6}" srcOrd="0" destOrd="0" presId="urn:microsoft.com/office/officeart/2005/8/layout/hProcess9"/>
    <dgm:cxn modelId="{C3F9EDD8-270B-46CB-8469-0490EBB5A837}" type="presParOf" srcId="{2546856A-5B72-4212-B8E9-2B88B80533D5}" destId="{723C9475-CA8D-4BF2-8633-5F0ADC65375B}" srcOrd="1" destOrd="0" presId="urn:microsoft.com/office/officeart/2005/8/layout/hProcess9"/>
    <dgm:cxn modelId="{FBDEF47B-827F-4E49-B458-F81B537E4FB2}" type="presParOf" srcId="{2546856A-5B72-4212-B8E9-2B88B80533D5}" destId="{7A6C0A39-6B1C-4888-B23D-F72FDD97D3A5}" srcOrd="2" destOrd="0" presId="urn:microsoft.com/office/officeart/2005/8/layout/hProcess9"/>
    <dgm:cxn modelId="{78F8FA74-3247-4013-80BF-608FD08D0D5E}" type="presParOf" srcId="{2546856A-5B72-4212-B8E9-2B88B80533D5}" destId="{762BDCC3-2029-465B-A560-7D63D4D23A99}" srcOrd="3" destOrd="0" presId="urn:microsoft.com/office/officeart/2005/8/layout/hProcess9"/>
    <dgm:cxn modelId="{5BCFB6BC-7E8C-4C03-9642-346FDBF76A4E}" type="presParOf" srcId="{2546856A-5B72-4212-B8E9-2B88B80533D5}" destId="{B02F3EF7-E220-4742-886A-E4E526B1D2A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BE0D29-BDF1-432A-AE10-B4EDD6ECB7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BA40BD-7318-48B8-AEFD-9664E0D8C745}">
      <dgm:prSet custT="1"/>
      <dgm:spPr/>
      <dgm:t>
        <a:bodyPr/>
        <a:lstStyle/>
        <a:p>
          <a:pPr rtl="0"/>
          <a:r>
            <a:rPr lang="en-US" sz="2400" b="0" i="0" dirty="0" smtClean="0"/>
            <a:t>mv – move one or more files or rename a file </a:t>
          </a:r>
          <a:endParaRPr lang="en-US" sz="2400" dirty="0"/>
        </a:p>
      </dgm:t>
    </dgm:pt>
    <dgm:pt modelId="{6ACE615E-9C87-4C88-9571-BCD8367EC3EF}" type="parTrans" cxnId="{A5876468-FE4D-4C39-A924-CCBDB37EE9F1}">
      <dgm:prSet/>
      <dgm:spPr/>
      <dgm:t>
        <a:bodyPr/>
        <a:lstStyle/>
        <a:p>
          <a:endParaRPr lang="en-US"/>
        </a:p>
      </dgm:t>
    </dgm:pt>
    <dgm:pt modelId="{6AE53D60-8947-432C-968B-0204B4F2FEE8}" type="sibTrans" cxnId="{A5876468-FE4D-4C39-A924-CCBDB37EE9F1}">
      <dgm:prSet/>
      <dgm:spPr/>
      <dgm:t>
        <a:bodyPr/>
        <a:lstStyle/>
        <a:p>
          <a:endParaRPr lang="en-US"/>
        </a:p>
      </dgm:t>
    </dgm:pt>
    <dgm:pt modelId="{ABC41ABD-E31E-439A-B286-31C1CDBF888F}">
      <dgm:prSet custT="1"/>
      <dgm:spPr/>
      <dgm:t>
        <a:bodyPr/>
        <a:lstStyle/>
        <a:p>
          <a:pPr rtl="0"/>
          <a:r>
            <a:rPr lang="en-US" sz="2400" b="0" i="0" dirty="0" smtClean="0"/>
            <a:t>Syntax : mv source destination</a:t>
          </a:r>
          <a:endParaRPr lang="en-US" sz="2400" dirty="0"/>
        </a:p>
      </dgm:t>
    </dgm:pt>
    <dgm:pt modelId="{8AE27BD7-C327-4DD1-9728-ACE1E7F25C05}" type="parTrans" cxnId="{3A102C85-81A7-4996-A6A3-1F2CFB8563BB}">
      <dgm:prSet/>
      <dgm:spPr/>
      <dgm:t>
        <a:bodyPr/>
        <a:lstStyle/>
        <a:p>
          <a:endParaRPr lang="en-US"/>
        </a:p>
      </dgm:t>
    </dgm:pt>
    <dgm:pt modelId="{54CB5213-5E6A-4F3F-B677-74BF4347486D}" type="sibTrans" cxnId="{3A102C85-81A7-4996-A6A3-1F2CFB8563BB}">
      <dgm:prSet/>
      <dgm:spPr/>
      <dgm:t>
        <a:bodyPr/>
        <a:lstStyle/>
        <a:p>
          <a:endParaRPr lang="en-US"/>
        </a:p>
      </dgm:t>
    </dgm:pt>
    <dgm:pt modelId="{B3AE0D1B-372A-44DD-9AB1-545B05FFDDB0}" type="pres">
      <dgm:prSet presAssocID="{45BE0D29-BDF1-432A-AE10-B4EDD6ECB792}" presName="linear" presStyleCnt="0">
        <dgm:presLayoutVars>
          <dgm:animLvl val="lvl"/>
          <dgm:resizeHandles val="exact"/>
        </dgm:presLayoutVars>
      </dgm:prSet>
      <dgm:spPr/>
    </dgm:pt>
    <dgm:pt modelId="{0859E43D-CF1A-439C-A743-67CFCB4BEA8E}" type="pres">
      <dgm:prSet presAssocID="{2FBA40BD-7318-48B8-AEFD-9664E0D8C74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208F1-3706-4CEB-AC69-1B08F9835374}" type="pres">
      <dgm:prSet presAssocID="{6AE53D60-8947-432C-968B-0204B4F2FEE8}" presName="spacer" presStyleCnt="0"/>
      <dgm:spPr/>
    </dgm:pt>
    <dgm:pt modelId="{E36F1FA9-1E21-448C-AAE5-5BC0F149DA55}" type="pres">
      <dgm:prSet presAssocID="{ABC41ABD-E31E-439A-B286-31C1CDBF888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102C85-81A7-4996-A6A3-1F2CFB8563BB}" srcId="{45BE0D29-BDF1-432A-AE10-B4EDD6ECB792}" destId="{ABC41ABD-E31E-439A-B286-31C1CDBF888F}" srcOrd="1" destOrd="0" parTransId="{8AE27BD7-C327-4DD1-9728-ACE1E7F25C05}" sibTransId="{54CB5213-5E6A-4F3F-B677-74BF4347486D}"/>
    <dgm:cxn modelId="{A5876468-FE4D-4C39-A924-CCBDB37EE9F1}" srcId="{45BE0D29-BDF1-432A-AE10-B4EDD6ECB792}" destId="{2FBA40BD-7318-48B8-AEFD-9664E0D8C745}" srcOrd="0" destOrd="0" parTransId="{6ACE615E-9C87-4C88-9571-BCD8367EC3EF}" sibTransId="{6AE53D60-8947-432C-968B-0204B4F2FEE8}"/>
    <dgm:cxn modelId="{2DF40600-2970-40A4-AA9C-53214D3A9703}" type="presOf" srcId="{ABC41ABD-E31E-439A-B286-31C1CDBF888F}" destId="{E36F1FA9-1E21-448C-AAE5-5BC0F149DA55}" srcOrd="0" destOrd="0" presId="urn:microsoft.com/office/officeart/2005/8/layout/vList2"/>
    <dgm:cxn modelId="{3A246351-374F-439A-A011-2A3885362067}" type="presOf" srcId="{2FBA40BD-7318-48B8-AEFD-9664E0D8C745}" destId="{0859E43D-CF1A-439C-A743-67CFCB4BEA8E}" srcOrd="0" destOrd="0" presId="urn:microsoft.com/office/officeart/2005/8/layout/vList2"/>
    <dgm:cxn modelId="{70062C4D-863C-4283-85AF-FCC21AC5075B}" type="presOf" srcId="{45BE0D29-BDF1-432A-AE10-B4EDD6ECB792}" destId="{B3AE0D1B-372A-44DD-9AB1-545B05FFDDB0}" srcOrd="0" destOrd="0" presId="urn:microsoft.com/office/officeart/2005/8/layout/vList2"/>
    <dgm:cxn modelId="{9107B0DF-ABEA-40E4-BDB8-F57915F9B373}" type="presParOf" srcId="{B3AE0D1B-372A-44DD-9AB1-545B05FFDDB0}" destId="{0859E43D-CF1A-439C-A743-67CFCB4BEA8E}" srcOrd="0" destOrd="0" presId="urn:microsoft.com/office/officeart/2005/8/layout/vList2"/>
    <dgm:cxn modelId="{16A4784F-8048-49E7-9D87-F80331A499BA}" type="presParOf" srcId="{B3AE0D1B-372A-44DD-9AB1-545B05FFDDB0}" destId="{110208F1-3706-4CEB-AC69-1B08F9835374}" srcOrd="1" destOrd="0" presId="urn:microsoft.com/office/officeart/2005/8/layout/vList2"/>
    <dgm:cxn modelId="{6C7750D6-0FAE-453E-9783-52D571A03912}" type="presParOf" srcId="{B3AE0D1B-372A-44DD-9AB1-545B05FFDDB0}" destId="{E36F1FA9-1E21-448C-AAE5-5BC0F149DA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AAF7F-E79A-4650-AA1F-0F96BDF403D9}">
      <dsp:nvSpPr>
        <dsp:cNvPr id="0" name=""/>
        <dsp:cNvSpPr/>
      </dsp:nvSpPr>
      <dsp:spPr>
        <a:xfrm>
          <a:off x="459606" y="0"/>
          <a:ext cx="5208869" cy="36244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78524-013F-4594-BC7E-5AEADF2503C6}">
      <dsp:nvSpPr>
        <dsp:cNvPr id="0" name=""/>
        <dsp:cNvSpPr/>
      </dsp:nvSpPr>
      <dsp:spPr>
        <a:xfrm>
          <a:off x="207660" y="1087341"/>
          <a:ext cx="1838424" cy="1449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mtClean="0"/>
            <a:t>Allowing reference of same file with different name or path –a symbolic link is a another file type.</a:t>
          </a:r>
          <a:endParaRPr lang="en-US" sz="1400" kern="1200"/>
        </a:p>
      </dsp:txBody>
      <dsp:txXfrm>
        <a:off x="278433" y="1158114"/>
        <a:ext cx="1696878" cy="1308242"/>
      </dsp:txXfrm>
    </dsp:sp>
    <dsp:sp modelId="{7A6C0A39-6B1C-4888-B23D-F72FDD97D3A5}">
      <dsp:nvSpPr>
        <dsp:cNvPr id="0" name=""/>
        <dsp:cNvSpPr/>
      </dsp:nvSpPr>
      <dsp:spPr>
        <a:xfrm>
          <a:off x="2144828" y="1087341"/>
          <a:ext cx="1838424" cy="1449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mtClean="0"/>
            <a:t>$ln –s &lt;existing_file&gt; &lt;file_link&gt;</a:t>
          </a:r>
          <a:endParaRPr lang="en-US" sz="1400" kern="1200"/>
        </a:p>
      </dsp:txBody>
      <dsp:txXfrm>
        <a:off x="2215601" y="1158114"/>
        <a:ext cx="1696878" cy="1308242"/>
      </dsp:txXfrm>
    </dsp:sp>
    <dsp:sp modelId="{B02F3EF7-E220-4742-886A-E4E526B1D2A1}">
      <dsp:nvSpPr>
        <dsp:cNvPr id="0" name=""/>
        <dsp:cNvSpPr/>
      </dsp:nvSpPr>
      <dsp:spPr>
        <a:xfrm>
          <a:off x="4081996" y="1087341"/>
          <a:ext cx="1838424" cy="14497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smtClean="0"/>
            <a:t>This is how we create reference link:</a:t>
          </a:r>
          <a:endParaRPr lang="en-US" sz="1400" kern="1200"/>
        </a:p>
      </dsp:txBody>
      <dsp:txXfrm>
        <a:off x="4152769" y="1158114"/>
        <a:ext cx="1696878" cy="1308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9E43D-CF1A-439C-A743-67CFCB4BEA8E}">
      <dsp:nvSpPr>
        <dsp:cNvPr id="0" name=""/>
        <dsp:cNvSpPr/>
      </dsp:nvSpPr>
      <dsp:spPr>
        <a:xfrm>
          <a:off x="0" y="165473"/>
          <a:ext cx="486083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mv – move one or more files or rename a file </a:t>
          </a:r>
          <a:endParaRPr lang="en-US" sz="2400" kern="1200" dirty="0"/>
        </a:p>
      </dsp:txBody>
      <dsp:txXfrm>
        <a:off x="59399" y="224872"/>
        <a:ext cx="4742038" cy="1098002"/>
      </dsp:txXfrm>
    </dsp:sp>
    <dsp:sp modelId="{E36F1FA9-1E21-448C-AAE5-5BC0F149DA55}">
      <dsp:nvSpPr>
        <dsp:cNvPr id="0" name=""/>
        <dsp:cNvSpPr/>
      </dsp:nvSpPr>
      <dsp:spPr>
        <a:xfrm>
          <a:off x="0" y="1569473"/>
          <a:ext cx="486083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Syntax : mv source destination</a:t>
          </a:r>
          <a:endParaRPr lang="en-US" sz="2400" kern="1200" dirty="0"/>
        </a:p>
      </dsp:txBody>
      <dsp:txXfrm>
        <a:off x="59399" y="1628872"/>
        <a:ext cx="4742038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1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793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43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269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606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425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157CC2-0FC8-4686-B024-99790E0F5162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6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764DA5-CD3D-4590-A511-FCD3BC7A793E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9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6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7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2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5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7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DAY-4  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LINUX DEVICE DRIVER TRAINING – COMMANDS</a:t>
            </a:r>
            <a:endParaRPr lang="en-US" sz="2400" dirty="0"/>
          </a:p>
          <a:p>
            <a:r>
              <a:rPr lang="en-US" sz="2400" dirty="0" smtClean="0"/>
              <a:t>                                                                                                   -GAZAL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116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249" y="2346826"/>
            <a:ext cx="8825659" cy="3416300"/>
          </a:xfrm>
        </p:spPr>
        <p:txBody>
          <a:bodyPr>
            <a:noAutofit/>
          </a:bodyPr>
          <a:lstStyle/>
          <a:p>
            <a:r>
              <a:rPr lang="en-US" sz="1600" dirty="0" smtClean="0"/>
              <a:t>Use </a:t>
            </a:r>
            <a:r>
              <a:rPr lang="en-US" sz="1600" dirty="0"/>
              <a:t>‘</a:t>
            </a:r>
            <a:r>
              <a:rPr lang="en-US" sz="1600" dirty="0" err="1"/>
              <a:t>chmod</a:t>
            </a:r>
            <a:r>
              <a:rPr lang="en-US" sz="1600" dirty="0"/>
              <a:t>’ to change the file permissions: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chmod</a:t>
            </a:r>
            <a:r>
              <a:rPr lang="en-US" sz="1600" dirty="0" smtClean="0"/>
              <a:t> </a:t>
            </a:r>
            <a:r>
              <a:rPr lang="en-US" sz="1600" dirty="0"/>
              <a:t>[</a:t>
            </a:r>
            <a:r>
              <a:rPr lang="en-US" sz="1600" dirty="0" err="1"/>
              <a:t>ugoa</a:t>
            </a:r>
            <a:r>
              <a:rPr lang="en-US" sz="1600" dirty="0"/>
              <a:t>][+/-][</a:t>
            </a:r>
            <a:r>
              <a:rPr lang="en-US" sz="1600" dirty="0" err="1"/>
              <a:t>rwx</a:t>
            </a:r>
            <a:r>
              <a:rPr lang="en-US" sz="1600" dirty="0"/>
              <a:t>] filename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where </a:t>
            </a:r>
            <a:r>
              <a:rPr lang="en-US" sz="1600" b="1" dirty="0"/>
              <a:t>u=user, g=group, o=others or world and a=all </a:t>
            </a:r>
            <a:r>
              <a:rPr lang="en-US" sz="1600" b="1" dirty="0" smtClean="0"/>
              <a:t>three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b="1" dirty="0"/>
              <a:t>For example</a:t>
            </a:r>
            <a:r>
              <a:rPr lang="en-US" sz="1600" dirty="0"/>
              <a:t>, to provide group read access to a file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 </a:t>
            </a:r>
            <a:r>
              <a:rPr lang="en-US" sz="1600" b="1" dirty="0"/>
              <a:t>$ </a:t>
            </a:r>
            <a:r>
              <a:rPr lang="en-US" sz="1600" b="1" dirty="0" err="1"/>
              <a:t>chmod</a:t>
            </a:r>
            <a:r>
              <a:rPr lang="en-US" sz="1600" b="1" dirty="0"/>
              <a:t> </a:t>
            </a:r>
            <a:r>
              <a:rPr lang="en-US" sz="1600" b="1" dirty="0" err="1"/>
              <a:t>g+r</a:t>
            </a:r>
            <a:r>
              <a:rPr lang="en-US" sz="1600" b="1" dirty="0"/>
              <a:t> </a:t>
            </a:r>
            <a:r>
              <a:rPr lang="en-US" sz="1600" b="1" dirty="0" err="1" smtClean="0"/>
              <a:t>myfile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 </a:t>
            </a:r>
            <a:r>
              <a:rPr lang="en-US" sz="1600" b="1" dirty="0"/>
              <a:t>Or to remove file access to another than the owner or group members (in other words, others</a:t>
            </a:r>
            <a:r>
              <a:rPr lang="en-US" sz="1600" b="1" dirty="0" smtClean="0"/>
              <a:t>):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b="1" dirty="0"/>
              <a:t>$ </a:t>
            </a:r>
            <a:r>
              <a:rPr lang="en-US" sz="1600" b="1" dirty="0" err="1"/>
              <a:t>chmod</a:t>
            </a:r>
            <a:r>
              <a:rPr lang="en-US" sz="1600" b="1" dirty="0"/>
              <a:t> o-</a:t>
            </a:r>
            <a:r>
              <a:rPr lang="en-US" sz="1600" b="1" dirty="0" err="1"/>
              <a:t>rwx</a:t>
            </a:r>
            <a:r>
              <a:rPr lang="en-US" sz="1600" b="1" dirty="0"/>
              <a:t> </a:t>
            </a:r>
            <a:r>
              <a:rPr lang="en-US" sz="1600" b="1" dirty="0" err="1"/>
              <a:t>myfile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r>
              <a:rPr lang="en-US" sz="1600" dirty="0" smtClean="0"/>
              <a:t> </a:t>
            </a:r>
            <a:r>
              <a:rPr lang="en-US" sz="1600" dirty="0"/>
              <a:t>The ‘</a:t>
            </a:r>
            <a:r>
              <a:rPr lang="en-US" sz="1600" dirty="0" err="1"/>
              <a:t>chown</a:t>
            </a:r>
            <a:r>
              <a:rPr lang="en-US" sz="1600" dirty="0"/>
              <a:t>’ command is used to change file ownership and the ‘</a:t>
            </a:r>
            <a:r>
              <a:rPr lang="en-US" sz="1600" dirty="0" err="1"/>
              <a:t>chgrp</a:t>
            </a:r>
            <a:r>
              <a:rPr lang="en-US" sz="1600" dirty="0"/>
              <a:t>’ command can change group ownership of a file. As a regular user, you can not change the ownership of a file, but you can change the group ownership if you are a member of the group to which you are changing the group ownership 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/>
              <a:t>You can use the –R argument on any of the above to recursively make changes on a directory of files</a:t>
            </a:r>
          </a:p>
        </p:txBody>
      </p:sp>
    </p:spTree>
    <p:extLst>
      <p:ext uri="{BB962C8B-B14F-4D97-AF65-F5344CB8AC3E}">
        <p14:creationId xmlns:p14="http://schemas.microsoft.com/office/powerpoint/2010/main" val="125140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Changing permission in terminal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3" y="2369512"/>
            <a:ext cx="9368590" cy="4350115"/>
          </a:xfrm>
        </p:spPr>
      </p:pic>
    </p:spTree>
    <p:extLst>
      <p:ext uri="{BB962C8B-B14F-4D97-AF65-F5344CB8AC3E}">
        <p14:creationId xmlns:p14="http://schemas.microsoft.com/office/powerpoint/2010/main" val="259340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and less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More :  this </a:t>
            </a:r>
            <a:r>
              <a:rPr lang="en-US" dirty="0" smtClean="0"/>
              <a:t>command </a:t>
            </a:r>
            <a:r>
              <a:rPr lang="en-US" dirty="0"/>
              <a:t>is a basic pager that allows you to view text files one </a:t>
            </a:r>
            <a:r>
              <a:rPr lang="en-US" dirty="0" err="1"/>
              <a:t>screenful</a:t>
            </a:r>
            <a:r>
              <a:rPr lang="en-US" dirty="0"/>
              <a:t> at a time. It is especially useful for large files because it doesn't load the entire file into memory all at once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Syntax: </a:t>
            </a:r>
            <a:r>
              <a:rPr lang="en-US" dirty="0"/>
              <a:t>$ more </a:t>
            </a:r>
            <a:r>
              <a:rPr lang="en-US" dirty="0" smtClean="0"/>
              <a:t>mascots.txt</a:t>
            </a:r>
          </a:p>
          <a:p>
            <a:r>
              <a:rPr lang="en-US" b="1" dirty="0" smtClean="0"/>
              <a:t>Less : </a:t>
            </a:r>
            <a:r>
              <a:rPr lang="en-US" dirty="0"/>
              <a:t>command is an improved version </a:t>
            </a:r>
            <a:r>
              <a:rPr lang="en-US" dirty="0" smtClean="0"/>
              <a:t>of ‘more’. </a:t>
            </a:r>
            <a:r>
              <a:rPr lang="en-US" dirty="0"/>
              <a:t>It provides more features and allows you to navigate through files more efficiently</a:t>
            </a:r>
            <a:r>
              <a:rPr lang="en-US" b="1" dirty="0"/>
              <a:t>. </a:t>
            </a:r>
            <a:r>
              <a:rPr lang="en-US" b="1" dirty="0" smtClean="0"/>
              <a:t>It </a:t>
            </a:r>
            <a:r>
              <a:rPr lang="en-US" b="1" dirty="0"/>
              <a:t>loads the entire file into memory, allowing backward movement as well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Syntax : </a:t>
            </a:r>
            <a:r>
              <a:rPr lang="en-US" dirty="0"/>
              <a:t>$ less </a:t>
            </a:r>
            <a:r>
              <a:rPr lang="en-US" dirty="0" smtClean="0"/>
              <a:t>mascots.txt</a:t>
            </a:r>
          </a:p>
          <a:p>
            <a:r>
              <a:rPr lang="en-US" b="1" dirty="0"/>
              <a:t>$ more mascots.txt </a:t>
            </a:r>
            <a:r>
              <a:rPr lang="en-US" b="1" dirty="0" smtClean="0"/>
              <a:t> and  $ </a:t>
            </a:r>
            <a:r>
              <a:rPr lang="en-US" b="1" dirty="0"/>
              <a:t>less mascots.txt - each prints out a page of a file at a time </a:t>
            </a:r>
          </a:p>
        </p:txBody>
      </p:sp>
    </p:spTree>
    <p:extLst>
      <p:ext uri="{BB962C8B-B14F-4D97-AF65-F5344CB8AC3E}">
        <p14:creationId xmlns:p14="http://schemas.microsoft.com/office/powerpoint/2010/main" val="201765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ead  or tail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 head mascots.txt </a:t>
            </a:r>
            <a:r>
              <a:rPr lang="en-US" dirty="0"/>
              <a:t> </a:t>
            </a:r>
            <a:r>
              <a:rPr lang="en-US" dirty="0" smtClean="0"/>
              <a:t>: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prints </a:t>
            </a:r>
            <a:r>
              <a:rPr lang="en-US" dirty="0"/>
              <a:t>out the first 10 lines by default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Can use the –n argument to change the default number of </a:t>
            </a:r>
            <a:r>
              <a:rPr lang="en-US" dirty="0" smtClean="0"/>
              <a:t>lines</a:t>
            </a:r>
          </a:p>
          <a:p>
            <a:r>
              <a:rPr lang="en-US" b="1" dirty="0"/>
              <a:t>$ tail –20 mascots.txt </a:t>
            </a:r>
            <a:r>
              <a:rPr lang="en-US" dirty="0" smtClean="0"/>
              <a:t> :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prints out the last 20 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11" y="3833031"/>
            <a:ext cx="5887452" cy="292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files and directories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088056"/>
              </p:ext>
            </p:extLst>
          </p:nvPr>
        </p:nvGraphicFramePr>
        <p:xfrm>
          <a:off x="128260" y="3047999"/>
          <a:ext cx="4860836" cy="2951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71" y="2438400"/>
            <a:ext cx="704902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1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22" y="3782582"/>
            <a:ext cx="5944036" cy="3075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05" y="3782582"/>
            <a:ext cx="5376232" cy="30754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0722" y="2507993"/>
            <a:ext cx="9240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/>
              <a:t>Shell scripts are plain text files containing a series of shell commands. You can create them using any text editor.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022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 and echo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b="1" dirty="0" smtClean="0"/>
              <a:t>cat </a:t>
            </a:r>
            <a:r>
              <a:rPr lang="en-US" dirty="0" smtClean="0"/>
              <a:t>to display file contents to the terminal:</a:t>
            </a:r>
          </a:p>
          <a:p>
            <a:r>
              <a:rPr lang="en-US" b="1" dirty="0" smtClean="0"/>
              <a:t>$ cat bears</a:t>
            </a:r>
          </a:p>
          <a:p>
            <a:r>
              <a:rPr lang="en-US" b="1" dirty="0" smtClean="0"/>
              <a:t>$ cat bears7</a:t>
            </a:r>
          </a:p>
          <a:p>
            <a:r>
              <a:rPr lang="en-US" b="1" dirty="0" smtClean="0"/>
              <a:t>$cat bears bears7</a:t>
            </a:r>
          </a:p>
          <a:p>
            <a:r>
              <a:rPr lang="en-US" b="1" dirty="0" smtClean="0"/>
              <a:t>“cat” is short for concatenate</a:t>
            </a:r>
            <a:r>
              <a:rPr lang="en-US" dirty="0" smtClean="0"/>
              <a:t>. </a:t>
            </a:r>
            <a:r>
              <a:rPr lang="en-US" i="1" dirty="0" smtClean="0"/>
              <a:t>The “cat command takes one or more files and concatenates their contents to  standard output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echo</a:t>
            </a:r>
            <a:r>
              <a:rPr lang="en-US" dirty="0" smtClean="0"/>
              <a:t> is used to output arbitrary text to the terminal: </a:t>
            </a:r>
          </a:p>
          <a:p>
            <a:r>
              <a:rPr lang="en-US" dirty="0" smtClean="0"/>
              <a:t>$echo ‘hello world’</a:t>
            </a:r>
          </a:p>
          <a:p>
            <a:r>
              <a:rPr lang="en-US" dirty="0" smtClean="0"/>
              <a:t>$echo without single quotes</a:t>
            </a:r>
          </a:p>
          <a:p>
            <a:r>
              <a:rPr lang="en-US" dirty="0" smtClean="0"/>
              <a:t>Echo ‘hello world’ &gt; </a:t>
            </a:r>
            <a:r>
              <a:rPr lang="en-US" dirty="0" err="1" smtClean="0"/>
              <a:t>MyWorld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623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This command </a:t>
            </a:r>
            <a:r>
              <a:rPr lang="en-US" dirty="0"/>
              <a:t>in Linux is used to </a:t>
            </a:r>
            <a:r>
              <a:rPr lang="en-US" b="1" dirty="0"/>
              <a:t>copy files and directories from one location to another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Its basic </a:t>
            </a:r>
            <a:r>
              <a:rPr lang="en-US" b="1" dirty="0"/>
              <a:t>syntax </a:t>
            </a:r>
            <a:r>
              <a:rPr lang="en-US" b="1" dirty="0" smtClean="0"/>
              <a:t>is: </a:t>
            </a:r>
            <a:r>
              <a:rPr lang="en-US" b="1" dirty="0" err="1" smtClean="0"/>
              <a:t>cp</a:t>
            </a:r>
            <a:r>
              <a:rPr lang="en-US" b="1" dirty="0" smtClean="0"/>
              <a:t> </a:t>
            </a:r>
            <a:r>
              <a:rPr lang="en-US" b="1" dirty="0"/>
              <a:t>[options] </a:t>
            </a:r>
            <a:r>
              <a:rPr lang="en-US" b="1" dirty="0" err="1" smtClean="0"/>
              <a:t>source_file</a:t>
            </a:r>
            <a:r>
              <a:rPr lang="en-US" b="1" dirty="0" smtClean="0"/>
              <a:t> destination</a:t>
            </a:r>
          </a:p>
          <a:p>
            <a:r>
              <a:rPr lang="en-US" b="1" dirty="0" smtClean="0"/>
              <a:t>Options are-</a:t>
            </a:r>
          </a:p>
          <a:p>
            <a:r>
              <a:rPr lang="en-US" b="1" dirty="0" smtClean="0"/>
              <a:t>-r </a:t>
            </a:r>
            <a:r>
              <a:rPr lang="en-US" dirty="0" smtClean="0"/>
              <a:t>or </a:t>
            </a:r>
            <a:r>
              <a:rPr lang="en-US" b="1" dirty="0" smtClean="0"/>
              <a:t>–R</a:t>
            </a:r>
            <a:r>
              <a:rPr lang="en-US" dirty="0"/>
              <a:t>: Copies directories recursively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-</a:t>
            </a:r>
            <a:r>
              <a:rPr lang="en-US" b="1" dirty="0" err="1" smtClean="0"/>
              <a:t>i</a:t>
            </a:r>
            <a:r>
              <a:rPr lang="en-US" b="1" dirty="0" smtClean="0"/>
              <a:t> :</a:t>
            </a:r>
            <a:r>
              <a:rPr lang="en-US" dirty="0" smtClean="0"/>
              <a:t> </a:t>
            </a:r>
            <a:r>
              <a:rPr lang="en-US" dirty="0"/>
              <a:t>Prompts before overwriting existing files.</a:t>
            </a:r>
            <a:r>
              <a:rPr lang="en-US" dirty="0" smtClean="0"/>
              <a:t> </a:t>
            </a:r>
          </a:p>
          <a:p>
            <a:r>
              <a:rPr lang="en-US" b="1" dirty="0"/>
              <a:t>-</a:t>
            </a:r>
            <a:r>
              <a:rPr lang="en-US" b="1" dirty="0" smtClean="0"/>
              <a:t>v : </a:t>
            </a:r>
            <a:r>
              <a:rPr lang="en-US" dirty="0"/>
              <a:t>Provides verbose output, showing each file as it's copied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Example1 </a:t>
            </a:r>
            <a:r>
              <a:rPr lang="en-US" dirty="0"/>
              <a:t>Copy a file to another location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          </a:t>
            </a:r>
            <a:r>
              <a:rPr lang="en-US" b="1" dirty="0" err="1" smtClean="0"/>
              <a:t>cp</a:t>
            </a:r>
            <a:r>
              <a:rPr lang="en-US" b="1" dirty="0" smtClean="0"/>
              <a:t> </a:t>
            </a:r>
            <a:r>
              <a:rPr lang="en-US" b="1" dirty="0"/>
              <a:t>file1.txt /path/to/destination</a:t>
            </a:r>
            <a:r>
              <a:rPr lang="en-US" b="1" dirty="0" smtClean="0"/>
              <a:t>/</a:t>
            </a:r>
          </a:p>
          <a:p>
            <a:r>
              <a:rPr lang="en-US" b="1" dirty="0" smtClean="0"/>
              <a:t>Example2  </a:t>
            </a:r>
            <a:r>
              <a:rPr lang="en-US" dirty="0"/>
              <a:t>Copy multiple files to a directory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b="1" dirty="0" err="1"/>
              <a:t>cp</a:t>
            </a:r>
            <a:r>
              <a:rPr lang="en-US" b="1" dirty="0"/>
              <a:t> file1.txt file2.txt /path/to/destination</a:t>
            </a:r>
            <a:r>
              <a:rPr lang="en-US" b="1" dirty="0" smtClean="0"/>
              <a:t>/</a:t>
            </a:r>
          </a:p>
          <a:p>
            <a:r>
              <a:rPr lang="en-US" b="1" dirty="0" smtClean="0"/>
              <a:t>Example3   </a:t>
            </a:r>
            <a:r>
              <a:rPr lang="en-US" dirty="0"/>
              <a:t>Copy a directory and its contents recursively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         </a:t>
            </a:r>
            <a:r>
              <a:rPr lang="en-US" b="1" dirty="0" err="1"/>
              <a:t>cp</a:t>
            </a:r>
            <a:r>
              <a:rPr lang="en-US" b="1" dirty="0"/>
              <a:t> -r directory1 /path/to/destination/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100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cp</a:t>
            </a:r>
            <a:r>
              <a:rPr lang="en-US" dirty="0" smtClean="0"/>
              <a:t> command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46826"/>
            <a:ext cx="9717303" cy="4254500"/>
          </a:xfrm>
        </p:spPr>
      </p:pic>
    </p:spTree>
    <p:extLst>
      <p:ext uri="{BB962C8B-B14F-4D97-AF65-F5344CB8AC3E}">
        <p14:creationId xmlns:p14="http://schemas.microsoft.com/office/powerpoint/2010/main" val="355510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With many </a:t>
            </a:r>
            <a:r>
              <a:rPr lang="en-US" dirty="0" err="1" smtClean="0"/>
              <a:t>linux</a:t>
            </a:r>
            <a:r>
              <a:rPr lang="en-US" dirty="0" smtClean="0"/>
              <a:t> commands you can </a:t>
            </a:r>
            <a:r>
              <a:rPr lang="en-US" b="1" dirty="0" smtClean="0"/>
              <a:t>use wildcards to match characters.</a:t>
            </a:r>
          </a:p>
          <a:p>
            <a:r>
              <a:rPr lang="en-US" b="1" dirty="0" smtClean="0"/>
              <a:t>The ‘*’ can be used to match zero or more characters</a:t>
            </a:r>
          </a:p>
          <a:p>
            <a:r>
              <a:rPr lang="en-US" b="1" dirty="0" smtClean="0"/>
              <a:t>Examples:</a:t>
            </a:r>
          </a:p>
          <a:p>
            <a:pPr marL="0" indent="0">
              <a:buNone/>
            </a:pPr>
            <a:r>
              <a:rPr lang="en-US" b="1" dirty="0" smtClean="0"/>
              <a:t>$ ls bear* -</a:t>
            </a:r>
            <a:r>
              <a:rPr lang="en-US" dirty="0" smtClean="0"/>
              <a:t>list all files starting with bear</a:t>
            </a:r>
          </a:p>
          <a:p>
            <a:pPr marL="0" indent="0">
              <a:buNone/>
            </a:pPr>
            <a:r>
              <a:rPr lang="en-US" b="1" dirty="0" smtClean="0"/>
              <a:t>Bears bears7 </a:t>
            </a:r>
            <a:r>
              <a:rPr lang="en-US" b="1" dirty="0" err="1" smtClean="0"/>
              <a:t>bears_Chicago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$ls *bear*-</a:t>
            </a:r>
            <a:r>
              <a:rPr lang="en-US" dirty="0" smtClean="0"/>
              <a:t>list all file starting with and end with bear</a:t>
            </a:r>
          </a:p>
          <a:p>
            <a:pPr marL="0" indent="0">
              <a:buNone/>
            </a:pPr>
            <a:r>
              <a:rPr lang="en-US" b="1" dirty="0" smtClean="0"/>
              <a:t>Bear bears7 </a:t>
            </a:r>
            <a:r>
              <a:rPr lang="en-US" b="1" dirty="0" err="1" smtClean="0"/>
              <a:t>bears_Chicago</a:t>
            </a:r>
            <a:r>
              <a:rPr lang="en-US" b="1" dirty="0" smtClean="0"/>
              <a:t> </a:t>
            </a:r>
            <a:r>
              <a:rPr lang="en-US" b="1" dirty="0" err="1" smtClean="0"/>
              <a:t>polarbears</a:t>
            </a:r>
            <a:endParaRPr lang="en-US" b="1" dirty="0" smtClean="0"/>
          </a:p>
          <a:p>
            <a:r>
              <a:rPr lang="en-US" b="1" dirty="0" smtClean="0"/>
              <a:t>The ‘?’ </a:t>
            </a:r>
            <a:r>
              <a:rPr lang="en-US" dirty="0" smtClean="0"/>
              <a:t>can be used to </a:t>
            </a:r>
            <a:r>
              <a:rPr lang="en-US" b="1" dirty="0" smtClean="0"/>
              <a:t>match exactly one </a:t>
            </a:r>
            <a:r>
              <a:rPr lang="en-US" dirty="0" smtClean="0"/>
              <a:t>character </a:t>
            </a:r>
          </a:p>
          <a:p>
            <a:pPr marL="0" indent="0">
              <a:buNone/>
            </a:pPr>
            <a:r>
              <a:rPr lang="en-US" b="1" dirty="0" smtClean="0"/>
              <a:t>$ls bears?</a:t>
            </a:r>
          </a:p>
          <a:p>
            <a:pPr marL="0" indent="0">
              <a:buNone/>
            </a:pPr>
            <a:r>
              <a:rPr lang="en-US" b="1" dirty="0" smtClean="0"/>
              <a:t>bears7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036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wildcards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39" y="2422358"/>
            <a:ext cx="8121445" cy="4090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359" y="5517008"/>
            <a:ext cx="6824262" cy="9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8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 command tells us what type of file it might be – text, executable, PDF, jpg, </a:t>
            </a:r>
            <a:r>
              <a:rPr lang="en-US" dirty="0" err="1" smtClean="0"/>
              <a:t>gzip</a:t>
            </a:r>
            <a:endParaRPr lang="en-US" dirty="0" smtClean="0"/>
          </a:p>
          <a:p>
            <a:r>
              <a:rPr lang="en-US" dirty="0" smtClean="0"/>
              <a:t>$ file read-write.txt</a:t>
            </a:r>
          </a:p>
          <a:p>
            <a:r>
              <a:rPr lang="en-US" dirty="0" smtClean="0"/>
              <a:t>$ file world.exe</a:t>
            </a:r>
          </a:p>
          <a:p>
            <a:r>
              <a:rPr lang="en-US" dirty="0" smtClean="0"/>
              <a:t>$file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3" y="4942151"/>
            <a:ext cx="9978190" cy="15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5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reference link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67798"/>
              </p:ext>
            </p:extLst>
          </p:nvPr>
        </p:nvGraphicFramePr>
        <p:xfrm>
          <a:off x="2" y="2960291"/>
          <a:ext cx="6128082" cy="362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3" y="2960290"/>
            <a:ext cx="5919537" cy="3624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2660582" y="4106779"/>
            <a:ext cx="10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2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m</a:t>
            </a:r>
            <a:r>
              <a:rPr lang="en-US" dirty="0" smtClean="0"/>
              <a:t> and </a:t>
            </a:r>
            <a:r>
              <a:rPr lang="en-US" dirty="0" err="1" smtClean="0"/>
              <a:t>rmdir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rm</a:t>
            </a:r>
            <a:r>
              <a:rPr lang="en-US" sz="2000" b="1" dirty="0" smtClean="0"/>
              <a:t> : </a:t>
            </a:r>
            <a:r>
              <a:rPr lang="en-US" sz="2000" dirty="0"/>
              <a:t>command stands </a:t>
            </a:r>
            <a:r>
              <a:rPr lang="en-US" sz="2000" b="1" dirty="0"/>
              <a:t>for "remove." It is used to delete files </a:t>
            </a:r>
            <a:r>
              <a:rPr lang="en-US" sz="2000" dirty="0"/>
              <a:t>and directories. The basic </a:t>
            </a:r>
            <a:r>
              <a:rPr lang="en-US" sz="2000" b="1" dirty="0"/>
              <a:t>syntax is</a:t>
            </a:r>
            <a:r>
              <a:rPr lang="en-US" sz="2000" b="1" dirty="0" smtClean="0"/>
              <a:t>: </a:t>
            </a:r>
            <a:r>
              <a:rPr lang="en-US" sz="2000" b="1" dirty="0" err="1"/>
              <a:t>rm</a:t>
            </a:r>
            <a:r>
              <a:rPr lang="en-US" sz="2000" b="1" dirty="0"/>
              <a:t> [options] </a:t>
            </a:r>
            <a:r>
              <a:rPr lang="en-US" sz="2000" b="1" dirty="0" smtClean="0"/>
              <a:t>file</a:t>
            </a:r>
          </a:p>
          <a:p>
            <a:pPr marL="0" indent="0">
              <a:buNone/>
            </a:pPr>
            <a:r>
              <a:rPr lang="en-US" sz="2000" b="1" dirty="0" smtClean="0"/>
              <a:t>options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 smtClean="0"/>
              <a:t>   -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: </a:t>
            </a:r>
            <a:r>
              <a:rPr lang="en-US" sz="2000" dirty="0" smtClean="0"/>
              <a:t>Interactive </a:t>
            </a:r>
            <a:r>
              <a:rPr lang="en-US" sz="2000" dirty="0"/>
              <a:t>mode, prompts for confirmation before </a:t>
            </a:r>
            <a:r>
              <a:rPr lang="en-US" sz="2000" dirty="0" smtClean="0"/>
              <a:t>     deleting </a:t>
            </a:r>
            <a:r>
              <a:rPr lang="en-US" sz="2000" dirty="0"/>
              <a:t>each file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-r or –R : </a:t>
            </a:r>
            <a:r>
              <a:rPr lang="en-US" sz="2000" dirty="0"/>
              <a:t>Recursively deletes directories and their contents</a:t>
            </a:r>
            <a:r>
              <a:rPr lang="en-US" sz="2000" dirty="0" smtClean="0"/>
              <a:t>.</a:t>
            </a:r>
          </a:p>
          <a:p>
            <a:r>
              <a:rPr lang="en-US" sz="2000" b="1" dirty="0" err="1"/>
              <a:t>r</a:t>
            </a:r>
            <a:r>
              <a:rPr lang="en-US" sz="2000" b="1" dirty="0" err="1" smtClean="0"/>
              <a:t>mdir</a:t>
            </a:r>
            <a:r>
              <a:rPr lang="en-US" sz="2000" b="1" dirty="0" smtClean="0"/>
              <a:t> :</a:t>
            </a:r>
            <a:r>
              <a:rPr lang="en-US" sz="2000" dirty="0" smtClean="0"/>
              <a:t> </a:t>
            </a:r>
            <a:r>
              <a:rPr lang="en-US" sz="2000" dirty="0"/>
              <a:t>command stands for </a:t>
            </a:r>
            <a:r>
              <a:rPr lang="en-US" sz="2000" b="1" dirty="0"/>
              <a:t>"remove directory." It is used to delete empty directories</a:t>
            </a:r>
            <a:r>
              <a:rPr lang="en-US" sz="2000" dirty="0"/>
              <a:t>. The basic syntax is</a:t>
            </a:r>
            <a:r>
              <a:rPr lang="en-US" sz="2000" b="1" dirty="0" smtClean="0"/>
              <a:t>: </a:t>
            </a:r>
            <a:r>
              <a:rPr lang="en-US" sz="2000" b="1" dirty="0" err="1"/>
              <a:t>rmdir</a:t>
            </a:r>
            <a:r>
              <a:rPr lang="en-US" sz="2000" b="1" dirty="0"/>
              <a:t> [options] </a:t>
            </a:r>
            <a:r>
              <a:rPr lang="en-US" sz="2000" b="1" dirty="0" smtClean="0"/>
              <a:t>directory.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25964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</TotalTime>
  <Words>811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 Boardroom</vt:lpstr>
      <vt:lpstr>DAY-4  PPT</vt:lpstr>
      <vt:lpstr>cat and echo command</vt:lpstr>
      <vt:lpstr>cp command</vt:lpstr>
      <vt:lpstr>Running cp command</vt:lpstr>
      <vt:lpstr>WILDCARDS</vt:lpstr>
      <vt:lpstr>Using wildcards </vt:lpstr>
      <vt:lpstr>File command</vt:lpstr>
      <vt:lpstr>Creating reference link</vt:lpstr>
      <vt:lpstr>rm and rmdir command</vt:lpstr>
      <vt:lpstr>Changing Permissions and Ownership</vt:lpstr>
      <vt:lpstr>Showing Changing permission in terminal</vt:lpstr>
      <vt:lpstr>More and less commands</vt:lpstr>
      <vt:lpstr>head  or tail command</vt:lpstr>
      <vt:lpstr>Moving files and directories</vt:lpstr>
      <vt:lpstr>Shell scripting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2024-04-04T18:04:03Z</dcterms:created>
  <dcterms:modified xsi:type="dcterms:W3CDTF">2024-04-04T19:56:44Z</dcterms:modified>
</cp:coreProperties>
</file>