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ce60955d017786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6T10:23:09.94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4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B537CB-D989-411C-AFDB-647ACC98756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AD674A-FF94-45F6-8E83-C6D75158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5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809053" cy="8614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LEARN ABOUT </a:t>
            </a:r>
            <a:r>
              <a:rPr lang="en-US" sz="2000" dirty="0" err="1" smtClean="0"/>
              <a:t>ssh</a:t>
            </a:r>
            <a:r>
              <a:rPr lang="en-US" sz="2000" dirty="0" smtClean="0"/>
              <a:t> , </a:t>
            </a:r>
            <a:r>
              <a:rPr lang="en-US" sz="2000" dirty="0" err="1" smtClean="0"/>
              <a:t>scp</a:t>
            </a:r>
            <a:r>
              <a:rPr lang="en-US" sz="2000" dirty="0" smtClean="0"/>
              <a:t>,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clone,bash</a:t>
            </a:r>
            <a:r>
              <a:rPr lang="en-US" sz="2000" dirty="0" smtClean="0"/>
              <a:t> </a:t>
            </a:r>
            <a:r>
              <a:rPr lang="en-US" sz="2000" dirty="0" err="1" smtClean="0"/>
              <a:t>script,shell</a:t>
            </a:r>
            <a:r>
              <a:rPr lang="en-US" sz="2000" dirty="0" smtClean="0"/>
              <a:t> 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10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others </a:t>
            </a:r>
            <a:r>
              <a:rPr lang="en-US" dirty="0" err="1" smtClean="0"/>
              <a:t>inet</a:t>
            </a:r>
            <a:r>
              <a:rPr lang="en-US" dirty="0" smtClean="0"/>
              <a:t> using </a:t>
            </a:r>
            <a:r>
              <a:rPr lang="en-US" dirty="0" err="1" smtClean="0"/>
              <a:t>ssh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682"/>
            <a:ext cx="5556069" cy="28218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28" y="4402182"/>
            <a:ext cx="6364172" cy="24645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4120" y="3723711"/>
            <a:ext cx="40078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Accessed </a:t>
            </a:r>
            <a:r>
              <a:rPr lang="en-US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subhitra’s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inet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i.e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172.20.0.24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42378" y="4024142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inet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170.20.014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6217" y="2743200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 smtClean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90" y="2427728"/>
            <a:ext cx="118487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100" dirty="0" smtClean="0"/>
              <a:t>SSH, or Secure Shell, constitutes a cryptographic network protocol designed to enable secure communication between two systems over networks that may not be secure. </a:t>
            </a:r>
          </a:p>
          <a:p>
            <a:pPr marL="171450" indent="-1714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100" dirty="0" smtClean="0"/>
              <a:t>This protocol is widely employed for remote access to servers and the secure transmission of files between computers. </a:t>
            </a:r>
          </a:p>
          <a:p>
            <a:pPr marL="171450" indent="-1714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100" dirty="0" smtClean="0"/>
              <a:t>In essence, SSH acts as a secure conduit, establishing a confidential channel for communication in scenarios where the network may pose security risks. </a:t>
            </a:r>
          </a:p>
          <a:p>
            <a:pPr marL="171450" indent="-1714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100" dirty="0" smtClean="0"/>
              <a:t>This technology is instrumental for professionals seeking a reliable and secure method of managing servers and transferring sensitive data across computers</a:t>
            </a:r>
          </a:p>
          <a:p>
            <a:pPr>
              <a:buClr>
                <a:schemeClr val="accent1"/>
              </a:buClr>
            </a:pPr>
            <a:r>
              <a:rPr lang="en-US" sz="1100" dirty="0"/>
              <a:t> </a:t>
            </a:r>
            <a:r>
              <a:rPr lang="en-US" sz="1100" dirty="0" smtClean="0"/>
              <a:t>   in a controlled and protected manner.</a:t>
            </a:r>
          </a:p>
          <a:p>
            <a:pPr marL="171450" indent="-1714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100" dirty="0" smtClean="0"/>
              <a:t> </a:t>
            </a:r>
            <a:r>
              <a:rPr lang="en-US" sz="1100" dirty="0" err="1" smtClean="0"/>
              <a:t>ssh</a:t>
            </a:r>
            <a:r>
              <a:rPr lang="en-US" sz="1100" dirty="0" smtClean="0"/>
              <a:t> runs at TCP/IP port 22.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463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scp</a:t>
            </a:r>
            <a:r>
              <a:rPr lang="en-US" dirty="0" smtClean="0"/>
              <a:t> to move files from my </a:t>
            </a:r>
            <a:r>
              <a:rPr lang="en-US" dirty="0" err="1" smtClean="0"/>
              <a:t>inet</a:t>
            </a:r>
            <a:r>
              <a:rPr lang="en-US" dirty="0" smtClean="0"/>
              <a:t> to others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4362875"/>
            <a:ext cx="9020321" cy="2412392"/>
          </a:xfrm>
        </p:spPr>
      </p:pic>
      <p:sp>
        <p:nvSpPr>
          <p:cNvPr id="5" name="Rectangle 4"/>
          <p:cNvSpPr/>
          <p:nvPr/>
        </p:nvSpPr>
        <p:spPr>
          <a:xfrm>
            <a:off x="4980632" y="3993543"/>
            <a:ext cx="22829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</a:t>
            </a:r>
            <a:r>
              <a:rPr lang="en-US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inet</a:t>
            </a:r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172.20.0.14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499" y="2737392"/>
            <a:ext cx="8956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400" dirty="0"/>
              <a:t>SCP is an acronym for Secure Copy Protocol. It is a command line utility that allows the user to securely copy files and directories between two locations usually between </a:t>
            </a:r>
            <a:r>
              <a:rPr lang="en-US" sz="1400" dirty="0" err="1"/>
              <a:t>unix</a:t>
            </a:r>
            <a:r>
              <a:rPr lang="en-US" sz="1400" dirty="0"/>
              <a:t> or </a:t>
            </a:r>
            <a:r>
              <a:rPr lang="en-US" sz="1400" dirty="0" err="1"/>
              <a:t>linux</a:t>
            </a:r>
            <a:r>
              <a:rPr lang="en-US" sz="1400" dirty="0"/>
              <a:t> systems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400" dirty="0"/>
              <a:t>The protocol ensures the transmission of files is encrypted to prevent anyone with suspicious intentions from getting sensitive information</a:t>
            </a:r>
            <a:r>
              <a:rPr lang="en-US" sz="1400" dirty="0" smtClean="0"/>
              <a:t>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1400" dirty="0" smtClean="0"/>
              <a:t>Type exit to log off from helix and get back to your local system</a:t>
            </a:r>
          </a:p>
        </p:txBody>
      </p:sp>
    </p:spTree>
    <p:extLst>
      <p:ext uri="{BB962C8B-B14F-4D97-AF65-F5344CB8AC3E}">
        <p14:creationId xmlns:p14="http://schemas.microsoft.com/office/powerpoint/2010/main" val="351582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free and open source distributed version control system designed to handle everything from small to very large projects with speed and efficiency.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easy to learn and has a tiny footprint with lightning fast performance. It outclasses SCM tools like Subversion, CVS, Perforce, and </a:t>
            </a:r>
            <a:r>
              <a:rPr lang="en-US" dirty="0" err="1"/>
              <a:t>ClearCase</a:t>
            </a:r>
            <a:r>
              <a:rPr lang="en-US" dirty="0"/>
              <a:t> with features like cheap local branching, convenient staging areas, and multiple workflows.</a:t>
            </a:r>
          </a:p>
        </p:txBody>
      </p:sp>
    </p:spTree>
    <p:extLst>
      <p:ext uri="{BB962C8B-B14F-4D97-AF65-F5344CB8AC3E}">
        <p14:creationId xmlns:p14="http://schemas.microsoft.com/office/powerpoint/2010/main" val="25842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work of multiple </a:t>
            </a:r>
            <a:r>
              <a:rPr lang="en-US" dirty="0" err="1" smtClean="0"/>
              <a:t>collabrators</a:t>
            </a:r>
            <a:endParaRPr lang="en-US" dirty="0" smtClean="0"/>
          </a:p>
          <a:p>
            <a:r>
              <a:rPr lang="en-US" dirty="0" smtClean="0"/>
              <a:t>Understand changes</a:t>
            </a:r>
          </a:p>
          <a:p>
            <a:r>
              <a:rPr lang="en-US" dirty="0" smtClean="0"/>
              <a:t>Support incremental development</a:t>
            </a:r>
          </a:p>
          <a:p>
            <a:r>
              <a:rPr lang="en-US" dirty="0" smtClean="0"/>
              <a:t>Compare and revert to earlier version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err="1" smtClean="0"/>
              <a:t>Parrallel</a:t>
            </a:r>
            <a:r>
              <a:rPr lang="en-US" dirty="0" smtClean="0"/>
              <a:t> versions</a:t>
            </a:r>
          </a:p>
          <a:p>
            <a:r>
              <a:rPr lang="en-US" dirty="0" smtClean="0"/>
              <a:t>Document development(for other developers and yourself ,not for users</a:t>
            </a:r>
          </a:p>
          <a:p>
            <a:r>
              <a:rPr lang="en-US" dirty="0" smtClean="0"/>
              <a:t>Version control is awesome .use it all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remote repository on </a:t>
            </a:r>
            <a:r>
              <a:rPr lang="en-US" dirty="0" err="1" smtClean="0"/>
              <a:t>gitlab</a:t>
            </a:r>
            <a:r>
              <a:rPr lang="en-US" dirty="0" smtClean="0"/>
              <a:t> and clone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account on </a:t>
            </a:r>
            <a:r>
              <a:rPr lang="en-US" dirty="0" err="1" smtClean="0"/>
              <a:t>gitlab</a:t>
            </a:r>
            <a:r>
              <a:rPr lang="en-US" dirty="0" smtClean="0"/>
              <a:t> and create a public repository called </a:t>
            </a:r>
            <a:r>
              <a:rPr lang="en-US" dirty="0" err="1" smtClean="0"/>
              <a:t>myrepo.then</a:t>
            </a:r>
            <a:r>
              <a:rPr lang="en-US" dirty="0" smtClean="0"/>
              <a:t> clone it on your local machine by doing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3563318"/>
            <a:ext cx="6166436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super simple bash script called hello.sh: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shebang is the very first line of the 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5762" y="3097577"/>
            <a:ext cx="2621614" cy="8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bash</a:t>
            </a:r>
          </a:p>
          <a:p>
            <a:endParaRPr lang="en-US" dirty="0"/>
          </a:p>
          <a:p>
            <a:r>
              <a:rPr lang="en-US" dirty="0" smtClean="0"/>
              <a:t>echo “hello world!”</a:t>
            </a:r>
          </a:p>
        </p:txBody>
      </p:sp>
      <p:sp>
        <p:nvSpPr>
          <p:cNvPr id="7" name="Bent-Up Arrow 6"/>
          <p:cNvSpPr/>
          <p:nvPr/>
        </p:nvSpPr>
        <p:spPr>
          <a:xfrm rot="10800000">
            <a:off x="2483828" y="3167424"/>
            <a:ext cx="531934" cy="14424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4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first script of 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run a script by turning it into an executable program and then running it</a:t>
            </a:r>
          </a:p>
          <a:p>
            <a:endParaRPr lang="en-US" dirty="0"/>
          </a:p>
          <a:p>
            <a:r>
              <a:rPr lang="en-US" dirty="0" smtClean="0"/>
              <a:t>First turn the program into executable using </a:t>
            </a:r>
            <a:r>
              <a:rPr lang="en-US" dirty="0" err="1" smtClean="0"/>
              <a:t>chmod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endParaRPr lang="en-US" dirty="0"/>
          </a:p>
          <a:p>
            <a:r>
              <a:rPr lang="en-US" dirty="0" smtClean="0"/>
              <a:t>Then run the program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0" y="4141177"/>
            <a:ext cx="2743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Chmod</a:t>
            </a:r>
            <a:r>
              <a:rPr lang="en-US" dirty="0" smtClean="0"/>
              <a:t> +x hello.sh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6384" y="5406945"/>
            <a:ext cx="175846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./hello.sh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7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bash script program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399" y="2356232"/>
            <a:ext cx="4667901" cy="231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1" y="2356232"/>
            <a:ext cx="4097217" cy="4501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9" y="5275385"/>
            <a:ext cx="5192988" cy="15826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1419" y="4752165"/>
            <a:ext cx="22765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running command</a:t>
            </a:r>
          </a:p>
          <a:p>
            <a:pPr algn="ctr"/>
            <a:r>
              <a:rPr lang="en-US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gedit</a:t>
            </a:r>
            <a:r>
              <a: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num_loop.sh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291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443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DAY 5 PPT</vt:lpstr>
      <vt:lpstr>Accessing others inet using ssh</vt:lpstr>
      <vt:lpstr>Using scp to move files from my inet to others</vt:lpstr>
      <vt:lpstr>What is git?</vt:lpstr>
      <vt:lpstr>Why version control</vt:lpstr>
      <vt:lpstr>Create a remote repository on gitlab and clone it</vt:lpstr>
      <vt:lpstr>Shell scripting</vt:lpstr>
      <vt:lpstr>Running first script of bash script</vt:lpstr>
      <vt:lpstr>Writing a bash script program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2024-04-06T04:42:18Z</dcterms:created>
  <dcterms:modified xsi:type="dcterms:W3CDTF">2024-04-06T05:49:56Z</dcterms:modified>
</cp:coreProperties>
</file>