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26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0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4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62CE44-0FF9-4D05-A8FB-37EA33F3454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CF007D-E686-41C3-A233-54CADF7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6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and sending files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6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40" y="2717074"/>
            <a:ext cx="8851194" cy="3476898"/>
          </a:xfrm>
        </p:spPr>
        <p:txBody>
          <a:bodyPr>
            <a:noAutofit/>
          </a:bodyPr>
          <a:lstStyle/>
          <a:p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 :</a:t>
            </a:r>
            <a:r>
              <a:rPr lang="en-US" sz="2000" dirty="0" smtClean="0"/>
              <a:t> Create an empty </a:t>
            </a:r>
            <a:r>
              <a:rPr lang="en-US" sz="2000" dirty="0" err="1" smtClean="0"/>
              <a:t>Git</a:t>
            </a:r>
            <a:r>
              <a:rPr lang="en-US" sz="2000" dirty="0" smtClean="0"/>
              <a:t> repository into a </a:t>
            </a:r>
            <a:r>
              <a:rPr lang="en-US" sz="2000" dirty="0" err="1" smtClean="0"/>
              <a:t>nw</a:t>
            </a:r>
            <a:r>
              <a:rPr lang="en-US" sz="2000" dirty="0" smtClean="0"/>
              <a:t> directory.</a:t>
            </a:r>
          </a:p>
          <a:p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clone : </a:t>
            </a:r>
            <a:r>
              <a:rPr lang="en-US" sz="2000" dirty="0" smtClean="0"/>
              <a:t>Clone a repository into a new directory.</a:t>
            </a:r>
          </a:p>
          <a:p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add : </a:t>
            </a:r>
            <a:r>
              <a:rPr lang="en-US" sz="2000" dirty="0" smtClean="0"/>
              <a:t>Add file contents to the index.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commit : </a:t>
            </a:r>
            <a:r>
              <a:rPr lang="en-US" sz="2000" dirty="0" smtClean="0"/>
              <a:t>Record changes to the repository.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rebase : </a:t>
            </a:r>
            <a:r>
              <a:rPr lang="en-US" sz="2000" dirty="0" smtClean="0"/>
              <a:t>Reapply commits to the repository.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status : </a:t>
            </a:r>
            <a:r>
              <a:rPr lang="en-US" sz="2000" dirty="0" smtClean="0"/>
              <a:t>Show the working tree status.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pull : </a:t>
            </a:r>
            <a:r>
              <a:rPr lang="en-US" sz="2000" dirty="0" smtClean="0"/>
              <a:t>Fetch from and integrate with another repository or a local branch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39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277915" cy="3239951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fetch : </a:t>
            </a:r>
            <a:r>
              <a:rPr lang="en-US" sz="2000" dirty="0" smtClean="0"/>
              <a:t>Download objects and refs from another repository.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switch : </a:t>
            </a:r>
            <a:r>
              <a:rPr lang="en-US" sz="2000" dirty="0" smtClean="0"/>
              <a:t>To switch branches</a:t>
            </a:r>
          </a:p>
          <a:p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merge : </a:t>
            </a:r>
            <a:r>
              <a:rPr lang="en-US" sz="2000" dirty="0" smtClean="0"/>
              <a:t>Join two or more development histories together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diff : </a:t>
            </a:r>
            <a:r>
              <a:rPr lang="en-US" sz="2000" dirty="0" smtClean="0"/>
              <a:t>Show changes between commits, commit and working </a:t>
            </a:r>
            <a:r>
              <a:rPr lang="en-US" sz="2000" dirty="0" err="1" smtClean="0"/>
              <a:t>tree,etc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tag : </a:t>
            </a:r>
            <a:r>
              <a:rPr lang="en-US" sz="2000" dirty="0" smtClean="0"/>
              <a:t>Create , list ,delete or verify a tag object signed with GPG.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show : </a:t>
            </a:r>
            <a:r>
              <a:rPr lang="en-US" sz="2000" dirty="0" smtClean="0"/>
              <a:t>Show various types of objects.</a:t>
            </a:r>
          </a:p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log : </a:t>
            </a:r>
            <a:r>
              <a:rPr lang="en-US" sz="2000" dirty="0" smtClean="0"/>
              <a:t>Show commit logs</a:t>
            </a:r>
          </a:p>
        </p:txBody>
      </p:sp>
    </p:spTree>
    <p:extLst>
      <p:ext uri="{BB962C8B-B14F-4D97-AF65-F5344CB8AC3E}">
        <p14:creationId xmlns:p14="http://schemas.microsoft.com/office/powerpoint/2010/main" val="41652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SSH KEY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9" y="3248299"/>
            <a:ext cx="6616985" cy="3448594"/>
          </a:xfrm>
        </p:spPr>
      </p:pic>
      <p:sp>
        <p:nvSpPr>
          <p:cNvPr id="6" name="TextBox 5"/>
          <p:cNvSpPr txBox="1"/>
          <p:nvPr/>
        </p:nvSpPr>
        <p:spPr>
          <a:xfrm flipH="1">
            <a:off x="355507" y="2397317"/>
            <a:ext cx="8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Create </a:t>
            </a:r>
            <a:r>
              <a:rPr lang="en-US" dirty="0" err="1" smtClean="0"/>
              <a:t>ssh</a:t>
            </a:r>
            <a:r>
              <a:rPr lang="en-US" dirty="0" smtClean="0"/>
              <a:t> key using </a:t>
            </a:r>
            <a:r>
              <a:rPr lang="en-US" dirty="0" err="1" smtClean="0"/>
              <a:t>ssh-keygen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Use cat (path where u run </a:t>
            </a:r>
            <a:r>
              <a:rPr lang="en-US" dirty="0" err="1" smtClean="0"/>
              <a:t>ssh</a:t>
            </a:r>
            <a:r>
              <a:rPr lang="en-US" dirty="0" smtClean="0"/>
              <a:t> key) and copy the key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24" y="3535029"/>
            <a:ext cx="4531530" cy="3161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90311" y="3099545"/>
            <a:ext cx="39572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Paste here in key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5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ssh</a:t>
            </a:r>
            <a:r>
              <a:rPr lang="en-US" dirty="0" smtClean="0"/>
              <a:t> key successfully created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92" y="2603500"/>
            <a:ext cx="690872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2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FOLDER INTO 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7" y="2485983"/>
            <a:ext cx="5988422" cy="4026561"/>
          </a:xfrm>
        </p:spPr>
      </p:pic>
      <p:sp>
        <p:nvSpPr>
          <p:cNvPr id="7" name="TextBox 6"/>
          <p:cNvSpPr txBox="1"/>
          <p:nvPr/>
        </p:nvSpPr>
        <p:spPr>
          <a:xfrm>
            <a:off x="7625178" y="2929603"/>
            <a:ext cx="3013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Make GAZAL directory and gc.txt in same directory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625178" y="5038300"/>
            <a:ext cx="29835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-A</a:t>
            </a:r>
            <a:r>
              <a:rPr lang="en-US" sz="2400" dirty="0" smtClean="0"/>
              <a:t> </a:t>
            </a:r>
          </a:p>
          <a:p>
            <a:pPr>
              <a:buClr>
                <a:schemeClr val="accent1"/>
              </a:buClr>
            </a:pPr>
            <a:r>
              <a:rPr lang="en-US" sz="2400" dirty="0" smtClean="0"/>
              <a:t>     To add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53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2472651"/>
            <a:ext cx="6423131" cy="40651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rot="10800000" flipV="1">
            <a:off x="7068369" y="2987039"/>
            <a:ext cx="4792705" cy="2325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Commit message “folder push”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Then </a:t>
            </a:r>
            <a:r>
              <a:rPr lang="en-US" dirty="0" err="1" smtClean="0"/>
              <a:t>git</a:t>
            </a:r>
            <a:r>
              <a:rPr lang="en-US" dirty="0" smtClean="0"/>
              <a:t> push origin-its giving error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so we have to pull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pull --rebase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629626"/>
            <a:ext cx="6100562" cy="3980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36537" y="3279168"/>
            <a:ext cx="4924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After pulling ,I again use </a:t>
            </a:r>
            <a:r>
              <a:rPr lang="en-US" dirty="0"/>
              <a:t>p</a:t>
            </a:r>
            <a:r>
              <a:rPr lang="en-US" dirty="0" smtClean="0"/>
              <a:t>ush command</a:t>
            </a:r>
          </a:p>
          <a:p>
            <a:pPr>
              <a:buClr>
                <a:schemeClr val="accent1"/>
              </a:buClr>
            </a:pPr>
            <a:r>
              <a:rPr lang="en-US" dirty="0"/>
              <a:t> </a:t>
            </a:r>
            <a:r>
              <a:rPr lang="en-US" dirty="0" smtClean="0"/>
              <a:t>  -it says you are not currently on branch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So use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HEAD:main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628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261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Day 6 PPT</vt:lpstr>
      <vt:lpstr>Some git commands</vt:lpstr>
      <vt:lpstr>Git commands</vt:lpstr>
      <vt:lpstr>CREATING SSH KEY </vt:lpstr>
      <vt:lpstr>Our ssh key successfully created</vt:lpstr>
      <vt:lpstr>MOVING FOLDER INTO GIT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2024-04-08T17:42:45Z</dcterms:created>
  <dcterms:modified xsi:type="dcterms:W3CDTF">2024-04-08T18:57:23Z</dcterms:modified>
</cp:coreProperties>
</file>