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406691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8D18E-EE41-4D38-8E9E-372D427A9332}"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30574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257180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3908521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690511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E8D18E-EE41-4D38-8E9E-372D427A9332}"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2484310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E8D18E-EE41-4D38-8E9E-372D427A9332}" type="datetimeFigureOut">
              <a:rPr lang="en-US" smtClean="0"/>
              <a:t>4/21/2024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1318618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3721546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167218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262653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8D18E-EE41-4D38-8E9E-372D427A9332}"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235085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E8D18E-EE41-4D38-8E9E-372D427A9332}"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411873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E8D18E-EE41-4D38-8E9E-372D427A9332}"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407624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E8D18E-EE41-4D38-8E9E-372D427A9332}"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352609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8D18E-EE41-4D38-8E9E-372D427A9332}"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223687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8D18E-EE41-4D38-8E9E-372D427A9332}"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123937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8D18E-EE41-4D38-8E9E-372D427A9332}"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22CD28-CF9E-4337-B7A5-5D5B894F24F1}" type="slidenum">
              <a:rPr lang="en-US" smtClean="0"/>
              <a:t>‹#›</a:t>
            </a:fld>
            <a:endParaRPr lang="en-US"/>
          </a:p>
        </p:txBody>
      </p:sp>
    </p:spTree>
    <p:extLst>
      <p:ext uri="{BB962C8B-B14F-4D97-AF65-F5344CB8AC3E}">
        <p14:creationId xmlns:p14="http://schemas.microsoft.com/office/powerpoint/2010/main" val="208758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0E8D18E-EE41-4D38-8E9E-372D427A9332}" type="datetimeFigureOut">
              <a:rPr lang="en-US" smtClean="0"/>
              <a:t>4/21/2024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22CD28-CF9E-4337-B7A5-5D5B894F24F1}" type="slidenum">
              <a:rPr lang="en-US" smtClean="0"/>
              <a:t>‹#›</a:t>
            </a:fld>
            <a:endParaRPr lang="en-US"/>
          </a:p>
        </p:txBody>
      </p:sp>
    </p:spTree>
    <p:extLst>
      <p:ext uri="{BB962C8B-B14F-4D97-AF65-F5344CB8AC3E}">
        <p14:creationId xmlns:p14="http://schemas.microsoft.com/office/powerpoint/2010/main" val="364554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9 PPT</a:t>
            </a:r>
            <a:endParaRPr lang="en-US" dirty="0"/>
          </a:p>
        </p:txBody>
      </p:sp>
      <p:sp>
        <p:nvSpPr>
          <p:cNvPr id="3" name="Subtitle 2"/>
          <p:cNvSpPr>
            <a:spLocks noGrp="1"/>
          </p:cNvSpPr>
          <p:nvPr>
            <p:ph type="subTitle" idx="1"/>
          </p:nvPr>
        </p:nvSpPr>
        <p:spPr/>
        <p:txBody>
          <a:bodyPr/>
          <a:lstStyle/>
          <a:p>
            <a:r>
              <a:rPr lang="en-US" smtClean="0"/>
              <a:t>SEARCHING,MACROS</a:t>
            </a:r>
            <a:endParaRPr lang="en-US"/>
          </a:p>
        </p:txBody>
      </p:sp>
    </p:spTree>
    <p:extLst>
      <p:ext uri="{BB962C8B-B14F-4D97-AF65-F5344CB8AC3E}">
        <p14:creationId xmlns:p14="http://schemas.microsoft.com/office/powerpoint/2010/main" val="127495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SEARCH</a:t>
            </a:r>
            <a:endParaRPr lang="en-US" dirty="0"/>
          </a:p>
        </p:txBody>
      </p:sp>
      <p:sp>
        <p:nvSpPr>
          <p:cNvPr id="3" name="Content Placeholder 2"/>
          <p:cNvSpPr>
            <a:spLocks noGrp="1"/>
          </p:cNvSpPr>
          <p:nvPr>
            <p:ph idx="1"/>
          </p:nvPr>
        </p:nvSpPr>
        <p:spPr/>
        <p:txBody>
          <a:bodyPr>
            <a:normAutofit fontScale="77500" lnSpcReduction="20000"/>
          </a:bodyPr>
          <a:lstStyle/>
          <a:p>
            <a:r>
              <a:rPr lang="en-US" dirty="0"/>
              <a:t>Jump search technique also works for ordered lists. It creates a block and tries to find the element in that block. </a:t>
            </a:r>
            <a:endParaRPr lang="en-US" dirty="0" smtClean="0"/>
          </a:p>
          <a:p>
            <a:r>
              <a:rPr lang="en-US" dirty="0" smtClean="0"/>
              <a:t>If </a:t>
            </a:r>
            <a:r>
              <a:rPr lang="en-US" dirty="0"/>
              <a:t>the item is not in the block, it shifts the entire block. The block size is based on the size of the list. </a:t>
            </a:r>
            <a:endParaRPr lang="en-US" dirty="0" smtClean="0"/>
          </a:p>
          <a:p>
            <a:r>
              <a:rPr lang="en-US" dirty="0" smtClean="0"/>
              <a:t>If </a:t>
            </a:r>
            <a:r>
              <a:rPr lang="en-US" dirty="0"/>
              <a:t>the size of the list is n then block size will be √n. After finding a correct block it finds the item using a linear search technique</a:t>
            </a:r>
            <a:r>
              <a:rPr lang="en-US" dirty="0" smtClean="0"/>
              <a:t>.</a:t>
            </a:r>
          </a:p>
          <a:p>
            <a:r>
              <a:rPr lang="en-US" dirty="0" smtClean="0"/>
              <a:t> </a:t>
            </a:r>
            <a:r>
              <a:rPr lang="en-US" dirty="0"/>
              <a:t>The jump search lies between linear search and binary search according to its performance</a:t>
            </a:r>
            <a:r>
              <a:rPr lang="en-US" dirty="0" smtClean="0"/>
              <a:t>.</a:t>
            </a:r>
            <a:endParaRPr lang="en-US" dirty="0"/>
          </a:p>
          <a:p>
            <a:r>
              <a:rPr lang="en-US" dirty="0"/>
              <a:t>Let’s consider the following array: (0, 1, 1, 2, 3, 5, 8, 13, 21, 34, 55, 89, 144, 233, 377, 610). The length of the array is 16. The Jump search will find the value of 55 with the following steps assuming that the block size to be jumped is </a:t>
            </a:r>
            <a:r>
              <a:rPr lang="en-US" dirty="0" smtClean="0"/>
              <a:t>4</a:t>
            </a:r>
            <a:r>
              <a:rPr lang="en-US" dirty="0"/>
              <a:t/>
            </a:r>
            <a:br>
              <a:rPr lang="en-US" dirty="0"/>
            </a:br>
            <a:r>
              <a:rPr lang="en-US" dirty="0"/>
              <a:t>STEP 1: Jump from index 0 to index 4; </a:t>
            </a:r>
            <a:r>
              <a:rPr lang="en-US" dirty="0"/>
              <a:t/>
            </a:r>
            <a:br>
              <a:rPr lang="en-US" dirty="0"/>
            </a:br>
            <a:r>
              <a:rPr lang="en-US" dirty="0"/>
              <a:t>STEP 2: Jump from index 4 to index 8; </a:t>
            </a:r>
            <a:r>
              <a:rPr lang="en-US" dirty="0"/>
              <a:t/>
            </a:r>
            <a:br>
              <a:rPr lang="en-US" dirty="0"/>
            </a:br>
            <a:r>
              <a:rPr lang="en-US" dirty="0"/>
              <a:t>STEP 3: Jump from index 8 to index 12; </a:t>
            </a:r>
            <a:r>
              <a:rPr lang="en-US" dirty="0"/>
              <a:t/>
            </a:r>
            <a:br>
              <a:rPr lang="en-US" dirty="0"/>
            </a:br>
            <a:r>
              <a:rPr lang="en-US" dirty="0"/>
              <a:t>STEP 4: Since the element at index 12 is greater than 55, we will jump back a step to come to index 8. </a:t>
            </a:r>
            <a:r>
              <a:rPr lang="en-US" dirty="0"/>
              <a:t/>
            </a:r>
            <a:br>
              <a:rPr lang="en-US" dirty="0"/>
            </a:br>
            <a:r>
              <a:rPr lang="en-US" dirty="0"/>
              <a:t>STEP 5: Perform a linear search from index 8 to get the element 55.</a:t>
            </a:r>
            <a:endParaRPr lang="en-US" dirty="0"/>
          </a:p>
        </p:txBody>
      </p:sp>
      <p:sp>
        <p:nvSpPr>
          <p:cNvPr id="4" name="Rectangle 1"/>
          <p:cNvSpPr>
            <a:spLocks noChangeArrowheads="1"/>
          </p:cNvSpPr>
          <p:nvPr/>
        </p:nvSpPr>
        <p:spPr bwMode="auto">
          <a:xfrm>
            <a:off x="0" y="5462"/>
            <a:ext cx="184731" cy="446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271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SEARCH PROGRAM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6165" y="2242299"/>
            <a:ext cx="11286564" cy="4615701"/>
          </a:xfrm>
          <a:prstGeom prst="rect">
            <a:avLst/>
          </a:prstGeom>
        </p:spPr>
      </p:pic>
    </p:spTree>
    <p:extLst>
      <p:ext uri="{BB962C8B-B14F-4D97-AF65-F5344CB8AC3E}">
        <p14:creationId xmlns:p14="http://schemas.microsoft.com/office/powerpoint/2010/main" val="93456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a:xfrm>
            <a:off x="726141" y="2603500"/>
            <a:ext cx="10766611" cy="4254500"/>
          </a:xfrm>
        </p:spPr>
        <p:txBody>
          <a:bodyPr>
            <a:normAutofit fontScale="85000" lnSpcReduction="10000"/>
          </a:bodyPr>
          <a:lstStyle/>
          <a:p>
            <a:r>
              <a:rPr lang="en-US" dirty="0"/>
              <a:t>Linear search is a sequential searching algorithm where we start from one end and check every element of the list until the desired element is found. It is the simplest searching algorithm</a:t>
            </a:r>
            <a:r>
              <a:rPr lang="en-US" dirty="0" smtClean="0"/>
              <a:t>.</a:t>
            </a:r>
          </a:p>
          <a:p>
            <a:r>
              <a:rPr lang="en-US" dirty="0"/>
              <a:t>In worst-case scenarios, the Linear Search takes linear time and performs at most n comparisons, where n is the list's length.</a:t>
            </a:r>
          </a:p>
          <a:p>
            <a:r>
              <a:rPr lang="en-US" dirty="0"/>
              <a:t>If each element has an equal chance of being searched, Linear Search has an average case of n+1/2 comparisons, but the average case can be influenced if the search probability for each element differs. Linear Search is rarely feasible as other search algorithms and schemes (such as the binary search algorithm and hash tables) that provide significantly faster search operation for all lists.</a:t>
            </a:r>
          </a:p>
          <a:p>
            <a:r>
              <a:rPr lang="en-US" dirty="0"/>
              <a:t>The following are the steps involved in implementing Linear Search:</a:t>
            </a:r>
          </a:p>
          <a:p>
            <a:r>
              <a:rPr lang="en-US" dirty="0"/>
              <a:t>We must first use a for loop to traverse the array elements.</a:t>
            </a:r>
          </a:p>
          <a:p>
            <a:r>
              <a:rPr lang="en-US" dirty="0"/>
              <a:t>In the process of searching an element in a list of elements, we should start by comparing the search element with the current list of elements in each iteration of the loop, and if the elements match, return the index of the relevant array element.</a:t>
            </a:r>
          </a:p>
          <a:p>
            <a:r>
              <a:rPr lang="en-US" dirty="0"/>
              <a:t>If the element we're looking for doesn't match, move on to the next one.</a:t>
            </a:r>
          </a:p>
          <a:p>
            <a:r>
              <a:rPr lang="en-US" dirty="0"/>
              <a:t>Return -1, if there is no match or the search element is not found in the given array.</a:t>
            </a:r>
          </a:p>
          <a:p>
            <a:endParaRPr lang="en-US" dirty="0"/>
          </a:p>
        </p:txBody>
      </p:sp>
    </p:spTree>
    <p:extLst>
      <p:ext uri="{BB962C8B-B14F-4D97-AF65-F5344CB8AC3E}">
        <p14:creationId xmlns:p14="http://schemas.microsoft.com/office/powerpoint/2010/main" val="117047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WORKING</a:t>
            </a:r>
            <a:endParaRPr lang="en-US" dirty="0"/>
          </a:p>
        </p:txBody>
      </p:sp>
      <p:pic>
        <p:nvPicPr>
          <p:cNvPr id="4" name="Content Placeholder 3"/>
          <p:cNvPicPr>
            <a:picLocks noGrp="1" noChangeAspect="1"/>
          </p:cNvPicPr>
          <p:nvPr>
            <p:ph idx="1"/>
          </p:nvPr>
        </p:nvPicPr>
        <p:blipFill>
          <a:blip r:embed="rId2"/>
          <a:stretch>
            <a:fillRect/>
          </a:stretch>
        </p:blipFill>
        <p:spPr>
          <a:xfrm>
            <a:off x="2214282" y="2469030"/>
            <a:ext cx="6813177" cy="4254500"/>
          </a:xfrm>
          <a:prstGeom prst="rect">
            <a:avLst/>
          </a:prstGeom>
        </p:spPr>
      </p:pic>
    </p:spTree>
    <p:extLst>
      <p:ext uri="{BB962C8B-B14F-4D97-AF65-F5344CB8AC3E}">
        <p14:creationId xmlns:p14="http://schemas.microsoft.com/office/powerpoint/2010/main" val="326179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a:t>
            </a:r>
            <a:endParaRPr lang="en-US" dirty="0"/>
          </a:p>
        </p:txBody>
      </p:sp>
      <p:sp>
        <p:nvSpPr>
          <p:cNvPr id="3" name="Content Placeholder 2"/>
          <p:cNvSpPr>
            <a:spLocks noGrp="1"/>
          </p:cNvSpPr>
          <p:nvPr>
            <p:ph idx="1"/>
          </p:nvPr>
        </p:nvSpPr>
        <p:spPr/>
        <p:txBody>
          <a:bodyPr/>
          <a:lstStyle/>
          <a:p>
            <a:r>
              <a:rPr lang="en-US" dirty="0"/>
              <a:t>In C, a </a:t>
            </a:r>
            <a:r>
              <a:rPr lang="en-US" b="1" dirty="0"/>
              <a:t>macro</a:t>
            </a:r>
            <a:r>
              <a:rPr lang="en-US" dirty="0"/>
              <a:t> is a piece of code in a program that is replaced by the value of the macro. Macro is defined by </a:t>
            </a:r>
            <a:r>
              <a:rPr lang="en-US" b="1" dirty="0"/>
              <a:t>#define</a:t>
            </a:r>
            <a:r>
              <a:rPr lang="en-US" dirty="0"/>
              <a:t> directive. Whenever a macro name is encountered by the compiler, it replaces the name with the definition of the macro. Macro definitions need not be terminated by a semi-colon(</a:t>
            </a:r>
            <a:r>
              <a:rPr lang="en-US" b="1" dirty="0"/>
              <a:t>;</a:t>
            </a:r>
            <a:r>
              <a:rPr lang="en-US" dirty="0"/>
              <a:t>).</a:t>
            </a:r>
            <a:endParaRPr lang="en-US" dirty="0"/>
          </a:p>
        </p:txBody>
      </p:sp>
    </p:spTree>
    <p:extLst>
      <p:ext uri="{BB962C8B-B14F-4D97-AF65-F5344CB8AC3E}">
        <p14:creationId xmlns:p14="http://schemas.microsoft.com/office/powerpoint/2010/main" val="216576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OF SWAP AND SQUARE USING MACROS</a:t>
            </a:r>
            <a:endParaRPr lang="en-US" dirty="0"/>
          </a:p>
        </p:txBody>
      </p:sp>
      <p:pic>
        <p:nvPicPr>
          <p:cNvPr id="4" name="Content Placeholder 3"/>
          <p:cNvPicPr>
            <a:picLocks noGrp="1" noChangeAspect="1"/>
          </p:cNvPicPr>
          <p:nvPr>
            <p:ph idx="1"/>
          </p:nvPr>
        </p:nvPicPr>
        <p:blipFill>
          <a:blip r:embed="rId2"/>
          <a:stretch>
            <a:fillRect/>
          </a:stretch>
        </p:blipFill>
        <p:spPr>
          <a:xfrm>
            <a:off x="627529" y="2725272"/>
            <a:ext cx="11205882" cy="3875554"/>
          </a:xfrm>
          <a:prstGeom prst="rect">
            <a:avLst/>
          </a:prstGeom>
        </p:spPr>
      </p:pic>
    </p:spTree>
    <p:extLst>
      <p:ext uri="{BB962C8B-B14F-4D97-AF65-F5344CB8AC3E}">
        <p14:creationId xmlns:p14="http://schemas.microsoft.com/office/powerpoint/2010/main" val="2858480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430</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DAY 9 PPT</vt:lpstr>
      <vt:lpstr>JUMP SEARCH</vt:lpstr>
      <vt:lpstr>JUMP SEARCH PROGRAM</vt:lpstr>
      <vt:lpstr>LINEAR SEARCH</vt:lpstr>
      <vt:lpstr>LINEAR SEARCH WORKING</vt:lpstr>
      <vt:lpstr>MACROS</vt:lpstr>
      <vt:lpstr>PROGRAM OF SWAP AND SQUARE USING MACROS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2024-04-21T06:40:00Z</dcterms:created>
  <dcterms:modified xsi:type="dcterms:W3CDTF">2024-04-21T06:58:21Z</dcterms:modified>
</cp:coreProperties>
</file>