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3" r:id="rId1"/>
  </p:sldMasterIdLst>
  <p:notesMasterIdLst>
    <p:notesMasterId r:id="rId78"/>
  </p:notesMasterIdLst>
  <p:handoutMasterIdLst>
    <p:handoutMasterId r:id="rId79"/>
  </p:handoutMasterIdLst>
  <p:sldIdLst>
    <p:sldId id="256" r:id="rId2"/>
    <p:sldId id="257" r:id="rId3"/>
    <p:sldId id="296" r:id="rId4"/>
    <p:sldId id="262" r:id="rId5"/>
    <p:sldId id="258" r:id="rId6"/>
    <p:sldId id="263" r:id="rId7"/>
    <p:sldId id="264" r:id="rId8"/>
    <p:sldId id="265" r:id="rId9"/>
    <p:sldId id="266" r:id="rId10"/>
    <p:sldId id="259" r:id="rId11"/>
    <p:sldId id="267" r:id="rId12"/>
    <p:sldId id="268" r:id="rId13"/>
    <p:sldId id="269" r:id="rId14"/>
    <p:sldId id="271" r:id="rId15"/>
    <p:sldId id="270" r:id="rId16"/>
    <p:sldId id="272" r:id="rId17"/>
    <p:sldId id="273" r:id="rId18"/>
    <p:sldId id="274" r:id="rId19"/>
    <p:sldId id="277" r:id="rId20"/>
    <p:sldId id="278" r:id="rId21"/>
    <p:sldId id="284" r:id="rId22"/>
    <p:sldId id="285" r:id="rId23"/>
    <p:sldId id="286" r:id="rId24"/>
    <p:sldId id="287" r:id="rId25"/>
    <p:sldId id="288" r:id="rId26"/>
    <p:sldId id="289" r:id="rId27"/>
    <p:sldId id="291" r:id="rId28"/>
    <p:sldId id="297" r:id="rId29"/>
    <p:sldId id="292" r:id="rId30"/>
    <p:sldId id="293" r:id="rId31"/>
    <p:sldId id="294" r:id="rId32"/>
    <p:sldId id="295" r:id="rId33"/>
    <p:sldId id="298" r:id="rId34"/>
    <p:sldId id="299" r:id="rId35"/>
    <p:sldId id="300" r:id="rId36"/>
    <p:sldId id="301" r:id="rId37"/>
    <p:sldId id="306" r:id="rId38"/>
    <p:sldId id="315" r:id="rId39"/>
    <p:sldId id="308" r:id="rId40"/>
    <p:sldId id="310" r:id="rId41"/>
    <p:sldId id="317" r:id="rId42"/>
    <p:sldId id="318" r:id="rId43"/>
    <p:sldId id="319" r:id="rId44"/>
    <p:sldId id="260" r:id="rId45"/>
    <p:sldId id="261" r:id="rId46"/>
    <p:sldId id="320" r:id="rId47"/>
    <p:sldId id="321" r:id="rId48"/>
    <p:sldId id="322" r:id="rId49"/>
    <p:sldId id="323" r:id="rId50"/>
    <p:sldId id="324" r:id="rId51"/>
    <p:sldId id="325" r:id="rId52"/>
    <p:sldId id="326" r:id="rId53"/>
    <p:sldId id="327" r:id="rId54"/>
    <p:sldId id="328" r:id="rId55"/>
    <p:sldId id="329" r:id="rId56"/>
    <p:sldId id="330" r:id="rId57"/>
    <p:sldId id="331" r:id="rId58"/>
    <p:sldId id="332" r:id="rId59"/>
    <p:sldId id="275" r:id="rId60"/>
    <p:sldId id="276" r:id="rId61"/>
    <p:sldId id="333" r:id="rId62"/>
    <p:sldId id="334" r:id="rId63"/>
    <p:sldId id="279" r:id="rId64"/>
    <p:sldId id="280" r:id="rId65"/>
    <p:sldId id="281" r:id="rId66"/>
    <p:sldId id="282" r:id="rId67"/>
    <p:sldId id="283" r:id="rId68"/>
    <p:sldId id="335" r:id="rId69"/>
    <p:sldId id="336" r:id="rId70"/>
    <p:sldId id="337" r:id="rId71"/>
    <p:sldId id="338" r:id="rId72"/>
    <p:sldId id="339" r:id="rId73"/>
    <p:sldId id="340" r:id="rId74"/>
    <p:sldId id="290" r:id="rId75"/>
    <p:sldId id="341" r:id="rId76"/>
    <p:sldId id="342" r:id="rId77"/>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53E1"/>
    <a:srgbClr val="B17ED8"/>
    <a:srgbClr val="C9A6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62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9C23580-7899-F639-FE6E-E8DAE18585DA}"/>
              </a:ext>
            </a:extLst>
          </p:cNvPr>
          <p:cNvSpPr>
            <a:spLocks noGrp="1"/>
          </p:cNvSpPr>
          <p:nvPr>
            <p:ph type="hdr" sz="quarter"/>
          </p:nvPr>
        </p:nvSpPr>
        <p:spPr>
          <a:xfrm>
            <a:off x="0" y="0"/>
            <a:ext cx="3170238" cy="479425"/>
          </a:xfrm>
          <a:prstGeom prst="rect">
            <a:avLst/>
          </a:prstGeom>
        </p:spPr>
        <p:txBody>
          <a:bodyPr vert="horz" lIns="96651" tIns="48325" rIns="96651" bIns="48325" rtlCol="0"/>
          <a:lstStyle>
            <a:lvl1pPr algn="l">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DF63DB5C-9455-E8CC-B9F9-036CBF836CA2}"/>
              </a:ext>
            </a:extLst>
          </p:cNvPr>
          <p:cNvSpPr>
            <a:spLocks noGrp="1"/>
          </p:cNvSpPr>
          <p:nvPr>
            <p:ph type="dt" sz="quarter" idx="1"/>
          </p:nvPr>
        </p:nvSpPr>
        <p:spPr>
          <a:xfrm>
            <a:off x="4143375" y="0"/>
            <a:ext cx="3170238" cy="479425"/>
          </a:xfrm>
          <a:prstGeom prst="rect">
            <a:avLst/>
          </a:prstGeom>
        </p:spPr>
        <p:txBody>
          <a:bodyPr vert="horz" lIns="96651" tIns="48325" rIns="96651" bIns="48325" rtlCol="0"/>
          <a:lstStyle>
            <a:lvl1pPr algn="r">
              <a:defRPr sz="1200">
                <a:latin typeface="Arial" charset="0"/>
                <a:cs typeface="Arial" charset="0"/>
              </a:defRPr>
            </a:lvl1pPr>
          </a:lstStyle>
          <a:p>
            <a:pPr>
              <a:defRPr/>
            </a:pPr>
            <a:fld id="{1CBE4937-8280-4204-B48D-B3517C371E04}" type="datetimeFigureOut">
              <a:rPr lang="en-US"/>
              <a:pPr>
                <a:defRPr/>
              </a:pPr>
              <a:t>5/23/2024</a:t>
            </a:fld>
            <a:endParaRPr lang="en-US"/>
          </a:p>
        </p:txBody>
      </p:sp>
      <p:sp>
        <p:nvSpPr>
          <p:cNvPr id="4" name="Footer Placeholder 3">
            <a:extLst>
              <a:ext uri="{FF2B5EF4-FFF2-40B4-BE49-F238E27FC236}">
                <a16:creationId xmlns:a16="http://schemas.microsoft.com/office/drawing/2014/main" id="{66A71286-0713-2261-2DB1-123CF7DC088D}"/>
              </a:ext>
            </a:extLst>
          </p:cNvPr>
          <p:cNvSpPr>
            <a:spLocks noGrp="1"/>
          </p:cNvSpPr>
          <p:nvPr>
            <p:ph type="ftr" sz="quarter" idx="2"/>
          </p:nvPr>
        </p:nvSpPr>
        <p:spPr>
          <a:xfrm>
            <a:off x="0" y="9120188"/>
            <a:ext cx="3170238" cy="479425"/>
          </a:xfrm>
          <a:prstGeom prst="rect">
            <a:avLst/>
          </a:prstGeom>
        </p:spPr>
        <p:txBody>
          <a:bodyPr vert="horz" lIns="96651" tIns="48325" rIns="96651" bIns="48325" rtlCol="0" anchor="b"/>
          <a:lstStyle>
            <a:lvl1pPr algn="l">
              <a:defRPr sz="1200">
                <a:latin typeface="Arial" charset="0"/>
                <a:cs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053A7DA1-6AEE-2D39-6A64-F8919E12BEAF}"/>
              </a:ext>
            </a:extLst>
          </p:cNvPr>
          <p:cNvSpPr>
            <a:spLocks noGrp="1"/>
          </p:cNvSpPr>
          <p:nvPr>
            <p:ph type="sldNum" sz="quarter" idx="3"/>
          </p:nvPr>
        </p:nvSpPr>
        <p:spPr>
          <a:xfrm>
            <a:off x="4143375" y="9120188"/>
            <a:ext cx="3170238" cy="479425"/>
          </a:xfrm>
          <a:prstGeom prst="rect">
            <a:avLst/>
          </a:prstGeom>
        </p:spPr>
        <p:txBody>
          <a:bodyPr vert="horz" wrap="square" lIns="96651" tIns="48325" rIns="96651" bIns="48325" numCol="1" anchor="b" anchorCtr="0" compatLnSpc="1">
            <a:prstTxWarp prst="textNoShape">
              <a:avLst/>
            </a:prstTxWarp>
          </a:bodyPr>
          <a:lstStyle>
            <a:lvl1pPr algn="r">
              <a:defRPr sz="1200"/>
            </a:lvl1pPr>
          </a:lstStyle>
          <a:p>
            <a:fld id="{528674C7-096A-4844-9E94-9E81AF47DC47}"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60C9BC-EEB9-1E60-0970-892232AE11B4}"/>
              </a:ext>
            </a:extLst>
          </p:cNvPr>
          <p:cNvSpPr>
            <a:spLocks noGrp="1"/>
          </p:cNvSpPr>
          <p:nvPr>
            <p:ph type="hdr" sz="quarter"/>
          </p:nvPr>
        </p:nvSpPr>
        <p:spPr>
          <a:xfrm>
            <a:off x="0" y="0"/>
            <a:ext cx="3170238" cy="479425"/>
          </a:xfrm>
          <a:prstGeom prst="rect">
            <a:avLst/>
          </a:prstGeom>
        </p:spPr>
        <p:txBody>
          <a:bodyPr vert="horz" lIns="96651" tIns="48325" rIns="96651" bIns="48325" rtlCol="0"/>
          <a:lstStyle>
            <a:lvl1pPr algn="l">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134C0E2D-93D7-705A-1787-D0B506047065}"/>
              </a:ext>
            </a:extLst>
          </p:cNvPr>
          <p:cNvSpPr>
            <a:spLocks noGrp="1"/>
          </p:cNvSpPr>
          <p:nvPr>
            <p:ph type="dt" idx="1"/>
          </p:nvPr>
        </p:nvSpPr>
        <p:spPr>
          <a:xfrm>
            <a:off x="4143375" y="0"/>
            <a:ext cx="3170238" cy="479425"/>
          </a:xfrm>
          <a:prstGeom prst="rect">
            <a:avLst/>
          </a:prstGeom>
        </p:spPr>
        <p:txBody>
          <a:bodyPr vert="horz" lIns="96651" tIns="48325" rIns="96651" bIns="48325" rtlCol="0"/>
          <a:lstStyle>
            <a:lvl1pPr algn="r">
              <a:defRPr sz="1200">
                <a:latin typeface="Arial" charset="0"/>
                <a:cs typeface="Arial" charset="0"/>
              </a:defRPr>
            </a:lvl1pPr>
          </a:lstStyle>
          <a:p>
            <a:pPr>
              <a:defRPr/>
            </a:pPr>
            <a:fld id="{A4362E60-69E9-4030-BD06-A457B290C469}" type="datetimeFigureOut">
              <a:rPr lang="en-US"/>
              <a:pPr>
                <a:defRPr/>
              </a:pPr>
              <a:t>5/23/2024</a:t>
            </a:fld>
            <a:endParaRPr lang="en-US"/>
          </a:p>
        </p:txBody>
      </p:sp>
      <p:sp>
        <p:nvSpPr>
          <p:cNvPr id="4" name="Slide Image Placeholder 3">
            <a:extLst>
              <a:ext uri="{FF2B5EF4-FFF2-40B4-BE49-F238E27FC236}">
                <a16:creationId xmlns:a16="http://schemas.microsoft.com/office/drawing/2014/main" id="{9D7150A7-2EFE-A0A0-5A65-D04EEF65EF01}"/>
              </a:ext>
            </a:extLst>
          </p:cNvPr>
          <p:cNvSpPr>
            <a:spLocks noGrp="1" noRot="1" noChangeAspect="1"/>
          </p:cNvSpPr>
          <p:nvPr>
            <p:ph type="sldImg" idx="2"/>
          </p:nvPr>
        </p:nvSpPr>
        <p:spPr>
          <a:xfrm>
            <a:off x="1258888" y="720725"/>
            <a:ext cx="4799012" cy="3598863"/>
          </a:xfrm>
          <a:prstGeom prst="rect">
            <a:avLst/>
          </a:prstGeom>
          <a:noFill/>
          <a:ln w="12700">
            <a:solidFill>
              <a:prstClr val="black"/>
            </a:solidFill>
          </a:ln>
        </p:spPr>
        <p:txBody>
          <a:bodyPr vert="horz" lIns="96651" tIns="48325" rIns="96651" bIns="48325" rtlCol="0" anchor="ctr"/>
          <a:lstStyle/>
          <a:p>
            <a:pPr lvl="0"/>
            <a:endParaRPr lang="en-US" noProof="0"/>
          </a:p>
        </p:txBody>
      </p:sp>
      <p:sp>
        <p:nvSpPr>
          <p:cNvPr id="5" name="Notes Placeholder 4">
            <a:extLst>
              <a:ext uri="{FF2B5EF4-FFF2-40B4-BE49-F238E27FC236}">
                <a16:creationId xmlns:a16="http://schemas.microsoft.com/office/drawing/2014/main" id="{1DFD3E27-0F24-56AE-B3F9-5D9BAA489C8A}"/>
              </a:ext>
            </a:extLst>
          </p:cNvPr>
          <p:cNvSpPr>
            <a:spLocks noGrp="1"/>
          </p:cNvSpPr>
          <p:nvPr>
            <p:ph type="body" sz="quarter" idx="3"/>
          </p:nvPr>
        </p:nvSpPr>
        <p:spPr>
          <a:xfrm>
            <a:off x="731838" y="4560888"/>
            <a:ext cx="5851525" cy="4319587"/>
          </a:xfrm>
          <a:prstGeom prst="rect">
            <a:avLst/>
          </a:prstGeom>
        </p:spPr>
        <p:txBody>
          <a:bodyPr vert="horz" lIns="96651" tIns="48325" rIns="96651" bIns="48325"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4DA6877-4E99-4402-925C-4C5383194662}"/>
              </a:ext>
            </a:extLst>
          </p:cNvPr>
          <p:cNvSpPr>
            <a:spLocks noGrp="1"/>
          </p:cNvSpPr>
          <p:nvPr>
            <p:ph type="ftr" sz="quarter" idx="4"/>
          </p:nvPr>
        </p:nvSpPr>
        <p:spPr>
          <a:xfrm>
            <a:off x="0" y="9120188"/>
            <a:ext cx="3170238" cy="479425"/>
          </a:xfrm>
          <a:prstGeom prst="rect">
            <a:avLst/>
          </a:prstGeom>
        </p:spPr>
        <p:txBody>
          <a:bodyPr vert="horz" lIns="96651" tIns="48325" rIns="96651" bIns="48325" rtlCol="0" anchor="b"/>
          <a:lstStyle>
            <a:lvl1pPr algn="l">
              <a:defRPr sz="1200">
                <a:latin typeface="Arial" charset="0"/>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6D26858C-730C-F53C-19BB-8378C95CF5C0}"/>
              </a:ext>
            </a:extLst>
          </p:cNvPr>
          <p:cNvSpPr>
            <a:spLocks noGrp="1"/>
          </p:cNvSpPr>
          <p:nvPr>
            <p:ph type="sldNum" sz="quarter" idx="5"/>
          </p:nvPr>
        </p:nvSpPr>
        <p:spPr>
          <a:xfrm>
            <a:off x="4143375" y="9120188"/>
            <a:ext cx="3170238" cy="479425"/>
          </a:xfrm>
          <a:prstGeom prst="rect">
            <a:avLst/>
          </a:prstGeom>
        </p:spPr>
        <p:txBody>
          <a:bodyPr vert="horz" wrap="square" lIns="96651" tIns="48325" rIns="96651" bIns="48325" numCol="1" anchor="b" anchorCtr="0" compatLnSpc="1">
            <a:prstTxWarp prst="textNoShape">
              <a:avLst/>
            </a:prstTxWarp>
          </a:bodyPr>
          <a:lstStyle>
            <a:lvl1pPr algn="r">
              <a:defRPr sz="1200"/>
            </a:lvl1pPr>
          </a:lstStyle>
          <a:p>
            <a:fld id="{9ED32312-FD2C-44CC-8AA1-44EDE0E790B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C1947BE3-CB84-E233-30D3-84FB2034F2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0968A465-96FE-A594-EDA5-7E20DFC47D8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0180" name="Slide Number Placeholder 3">
            <a:extLst>
              <a:ext uri="{FF2B5EF4-FFF2-40B4-BE49-F238E27FC236}">
                <a16:creationId xmlns:a16="http://schemas.microsoft.com/office/drawing/2014/main" id="{CEA83401-1BBE-4E6D-D7E6-1D533944811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2FC5733-B5E6-48C8-AD94-315B5C4AF877}" type="slidenum">
              <a:rPr lang="en-US" altLang="en-US"/>
              <a:pPr eaLnBrk="1" hangingPunct="1"/>
              <a:t>36</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AC528F-00DA-FDDA-0BA4-44ACE4970B9F}"/>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16AA566-9194-90AE-95E7-7A8FC3F35107}"/>
              </a:ext>
            </a:extLst>
          </p:cNvPr>
          <p:cNvSpPr txBox="1">
            <a:spLocks noGrp="1"/>
          </p:cNvSpPr>
          <p:nvPr>
            <p:ph type="body" sz="quarter" idx="1"/>
          </p:nvPr>
        </p:nvSpPr>
        <p:spPr>
          <a:xfrm>
            <a:off x="1169280" y="5086800"/>
            <a:ext cx="5222520" cy="4107960"/>
          </a:xfrm>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C8BC9B-B023-0CC1-B7C8-1DFAD16514D6}"/>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A11F8CA0-883D-3170-4136-1E43AAE298BB}"/>
              </a:ext>
            </a:extLst>
          </p:cNvPr>
          <p:cNvSpPr txBox="1">
            <a:spLocks noGrp="1"/>
          </p:cNvSpPr>
          <p:nvPr>
            <p:ph type="body" sz="quarter" idx="1"/>
          </p:nvPr>
        </p:nvSpPr>
        <p:spPr>
          <a:xfrm>
            <a:off x="1169280" y="5086800"/>
            <a:ext cx="5222520" cy="4107960"/>
          </a:xfrm>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341610-A0D9-0270-8094-6A7206D8F60B}"/>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772B9892-F214-D6DD-9414-8D62CA466E86}"/>
              </a:ext>
            </a:extLst>
          </p:cNvPr>
          <p:cNvSpPr txBox="1">
            <a:spLocks noGrp="1"/>
          </p:cNvSpPr>
          <p:nvPr>
            <p:ph type="body" sz="quarter" idx="1"/>
          </p:nvPr>
        </p:nvSpPr>
        <p:spPr>
          <a:xfrm>
            <a:off x="1169280" y="5086800"/>
            <a:ext cx="5222520" cy="4107960"/>
          </a:xfrm>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7705A2-A31A-AD76-040C-8B072541DAD6}"/>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5AA4D3B0-2A70-2B79-7EAE-30AC629EC791}"/>
              </a:ext>
            </a:extLst>
          </p:cNvPr>
          <p:cNvSpPr txBox="1">
            <a:spLocks noGrp="1"/>
          </p:cNvSpPr>
          <p:nvPr>
            <p:ph type="body" sz="quarter" idx="1"/>
          </p:nvPr>
        </p:nvSpPr>
        <p:spPr>
          <a:xfrm>
            <a:off x="1169280" y="5086800"/>
            <a:ext cx="5222520" cy="4107960"/>
          </a:xfrm>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5D80DF-32C3-62F4-BB7A-688547B9109C}"/>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204B2B76-E784-C2DF-6232-33C556F64AEB}"/>
              </a:ext>
            </a:extLst>
          </p:cNvPr>
          <p:cNvSpPr txBox="1">
            <a:spLocks noGrp="1"/>
          </p:cNvSpPr>
          <p:nvPr>
            <p:ph type="body" sz="quarter" idx="1"/>
          </p:nvPr>
        </p:nvSpPr>
        <p:spPr>
          <a:xfrm>
            <a:off x="1169280" y="5086800"/>
            <a:ext cx="5222520" cy="4107960"/>
          </a:xfrm>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D4B486-6CCE-9954-0DA9-E5F430317EDF}"/>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4A7952B2-A6D3-5E42-403E-98129611F566}"/>
              </a:ext>
            </a:extLst>
          </p:cNvPr>
          <p:cNvSpPr txBox="1">
            <a:spLocks noGrp="1"/>
          </p:cNvSpPr>
          <p:nvPr>
            <p:ph type="body" sz="quarter" idx="1"/>
          </p:nvPr>
        </p:nvSpPr>
        <p:spPr>
          <a:xfrm>
            <a:off x="1169280" y="5086800"/>
            <a:ext cx="5222520" cy="4107960"/>
          </a:xfrm>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22D04C-7A07-14F5-3F6D-D936D4FB2BAC}"/>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BC9D7987-2E67-D11C-172D-6C243F588A02}"/>
              </a:ext>
            </a:extLst>
          </p:cNvPr>
          <p:cNvSpPr txBox="1">
            <a:spLocks noGrp="1"/>
          </p:cNvSpPr>
          <p:nvPr>
            <p:ph type="body" sz="quarter" idx="1"/>
          </p:nvPr>
        </p:nvSpPr>
        <p:spPr>
          <a:xfrm>
            <a:off x="1169280" y="5086800"/>
            <a:ext cx="5222520" cy="4107960"/>
          </a:xfrm>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3E14A5-CB30-172B-E88D-53AB14815D68}"/>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62753181-4146-A194-5C91-5ADA8A09810A}"/>
              </a:ext>
            </a:extLst>
          </p:cNvPr>
          <p:cNvSpPr txBox="1">
            <a:spLocks noGrp="1"/>
          </p:cNvSpPr>
          <p:nvPr>
            <p:ph type="body" sz="quarter" idx="1"/>
          </p:nvPr>
        </p:nvSpPr>
        <p:spPr>
          <a:xfrm>
            <a:off x="1169280" y="5086800"/>
            <a:ext cx="5222520" cy="4107960"/>
          </a:xfrm>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88141D-030A-21EB-B78C-4DA21C8B447B}"/>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45CE96CC-75A7-8F02-9260-3510EABB6ECF}"/>
              </a:ext>
            </a:extLst>
          </p:cNvPr>
          <p:cNvSpPr txBox="1">
            <a:spLocks noGrp="1"/>
          </p:cNvSpPr>
          <p:nvPr>
            <p:ph type="body" sz="quarter" idx="1"/>
          </p:nvPr>
        </p:nvSpPr>
        <p:spPr>
          <a:xfrm>
            <a:off x="1169280" y="5086800"/>
            <a:ext cx="5222520" cy="4107960"/>
          </a:xfrm>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B7C78C-F23E-8BFD-3FD0-D28CFF6597ED}"/>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25816F89-6BA4-8294-99EA-F87A5F360427}"/>
              </a:ext>
            </a:extLst>
          </p:cNvPr>
          <p:cNvSpPr txBox="1">
            <a:spLocks noGrp="1"/>
          </p:cNvSpPr>
          <p:nvPr>
            <p:ph type="body" sz="quarter" idx="1"/>
          </p:nvPr>
        </p:nvSpPr>
        <p:spPr>
          <a:xfrm>
            <a:off x="1169280" y="5086800"/>
            <a:ext cx="5222520" cy="4107960"/>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31D879-BC91-025D-FAA7-01776CFA54EA}"/>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020A15D-AEA2-AF89-A834-75DDEC23B289}"/>
              </a:ext>
            </a:extLst>
          </p:cNvPr>
          <p:cNvSpPr txBox="1">
            <a:spLocks noGrp="1"/>
          </p:cNvSpPr>
          <p:nvPr>
            <p:ph type="body" sz="quarter" idx="1"/>
          </p:nvPr>
        </p:nvSpPr>
        <p:spPr>
          <a:xfrm>
            <a:off x="1169280" y="5086800"/>
            <a:ext cx="5222520" cy="4107960"/>
          </a:xfrm>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6B1421-6CD4-7FA3-306C-472F8F29D693}"/>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3930F407-4839-A52F-D45F-8895E0F0CA39}"/>
              </a:ext>
            </a:extLst>
          </p:cNvPr>
          <p:cNvSpPr txBox="1">
            <a:spLocks noGrp="1"/>
          </p:cNvSpPr>
          <p:nvPr>
            <p:ph type="body" sz="quarter" idx="1"/>
          </p:nvPr>
        </p:nvSpPr>
        <p:spPr>
          <a:xfrm>
            <a:off x="1169280" y="5086800"/>
            <a:ext cx="5222520" cy="4107960"/>
          </a:xfrm>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4F08C0-F935-E701-4B9A-D665BA90255F}"/>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B56F88C3-2FEF-C5B8-533B-3A856F398D29}"/>
              </a:ext>
            </a:extLst>
          </p:cNvPr>
          <p:cNvSpPr txBox="1">
            <a:spLocks noGrp="1"/>
          </p:cNvSpPr>
          <p:nvPr>
            <p:ph type="body" sz="quarter" idx="1"/>
          </p:nvPr>
        </p:nvSpPr>
        <p:spPr>
          <a:xfrm>
            <a:off x="1169280" y="5086800"/>
            <a:ext cx="5222520" cy="4107960"/>
          </a:xfrm>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235CE0-0CA8-6216-F934-5B0B745BDEAE}"/>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FA8D186D-9204-6CC9-1498-6226B09ABB77}"/>
              </a:ext>
            </a:extLst>
          </p:cNvPr>
          <p:cNvSpPr txBox="1">
            <a:spLocks noGrp="1"/>
          </p:cNvSpPr>
          <p:nvPr>
            <p:ph type="body" sz="quarter" idx="1"/>
          </p:nvPr>
        </p:nvSpPr>
        <p:spPr>
          <a:xfrm>
            <a:off x="1169280" y="5086800"/>
            <a:ext cx="5222520" cy="4107960"/>
          </a:xfrm>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85D52D-C85F-A704-8DC7-18EF2C497F90}"/>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ECF767E1-2068-A172-A531-408FE5E15E7F}"/>
              </a:ext>
            </a:extLst>
          </p:cNvPr>
          <p:cNvSpPr txBox="1">
            <a:spLocks noGrp="1"/>
          </p:cNvSpPr>
          <p:nvPr>
            <p:ph type="body" sz="quarter" idx="1"/>
          </p:nvPr>
        </p:nvSpPr>
        <p:spPr>
          <a:xfrm>
            <a:off x="1169280" y="5086800"/>
            <a:ext cx="5222520" cy="4107960"/>
          </a:xfrm>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3DE31C-61EA-C199-1C75-F47722B6D23A}"/>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1DFC68F7-59BC-E931-BFF1-1572C48C8F33}"/>
              </a:ext>
            </a:extLst>
          </p:cNvPr>
          <p:cNvSpPr txBox="1">
            <a:spLocks noGrp="1"/>
          </p:cNvSpPr>
          <p:nvPr>
            <p:ph type="body" sz="quarter" idx="1"/>
          </p:nvPr>
        </p:nvSpPr>
        <p:spPr>
          <a:xfrm>
            <a:off x="1169280" y="5086800"/>
            <a:ext cx="5222520" cy="4107960"/>
          </a:xfrm>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D20E81-5E5F-0DF9-9FD4-74B16EE8B87F}"/>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7A99D565-21C4-EB42-A14C-0C041640B604}"/>
              </a:ext>
            </a:extLst>
          </p:cNvPr>
          <p:cNvSpPr txBox="1">
            <a:spLocks noGrp="1"/>
          </p:cNvSpPr>
          <p:nvPr>
            <p:ph type="body" sz="quarter" idx="1"/>
          </p:nvPr>
        </p:nvSpPr>
        <p:spPr>
          <a:xfrm>
            <a:off x="1169280" y="5086800"/>
            <a:ext cx="5222520" cy="4107960"/>
          </a:xfrm>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C8566A-2AF8-B5A1-8185-1E17C98CBCF0}"/>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5795A213-7090-E5A0-92F3-057907614D0E}"/>
              </a:ext>
            </a:extLst>
          </p:cNvPr>
          <p:cNvSpPr txBox="1">
            <a:spLocks noGrp="1"/>
          </p:cNvSpPr>
          <p:nvPr>
            <p:ph type="body" sz="quarter" idx="1"/>
          </p:nvPr>
        </p:nvSpPr>
        <p:spPr>
          <a:xfrm>
            <a:off x="1169280" y="5086800"/>
            <a:ext cx="5222520" cy="4107960"/>
          </a:xfrm>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09DCA4-2A4D-986A-5F3A-5864EE28D5AE}"/>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451C89B3-3903-8B19-5ECA-416467730300}"/>
              </a:ext>
            </a:extLst>
          </p:cNvPr>
          <p:cNvSpPr txBox="1">
            <a:spLocks noGrp="1"/>
          </p:cNvSpPr>
          <p:nvPr>
            <p:ph type="body" sz="quarter" idx="1"/>
          </p:nvPr>
        </p:nvSpPr>
        <p:spPr>
          <a:xfrm>
            <a:off x="1169280" y="5086800"/>
            <a:ext cx="5222520" cy="4107960"/>
          </a:xfrm>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2BD891-8595-C986-5E1E-A0D90C8765BC}"/>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192CD8E0-0315-0793-7BC8-1E35C0F7C9F0}"/>
              </a:ext>
            </a:extLst>
          </p:cNvPr>
          <p:cNvSpPr txBox="1">
            <a:spLocks noGrp="1"/>
          </p:cNvSpPr>
          <p:nvPr>
            <p:ph type="body" sz="quarter" idx="1"/>
          </p:nvPr>
        </p:nvSpPr>
        <p:spPr>
          <a:xfrm>
            <a:off x="1169280" y="5086800"/>
            <a:ext cx="5222520" cy="4107960"/>
          </a:xfrm>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A06C08-F3D9-DFAA-CFCE-70543FC9F514}"/>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8F971800-8818-8687-4F88-033E16B24394}"/>
              </a:ext>
            </a:extLst>
          </p:cNvPr>
          <p:cNvSpPr txBox="1">
            <a:spLocks noGrp="1"/>
          </p:cNvSpPr>
          <p:nvPr>
            <p:ph type="body" sz="quarter" idx="1"/>
          </p:nvPr>
        </p:nvSpPr>
        <p:spPr>
          <a:xfrm>
            <a:off x="1169280" y="5086800"/>
            <a:ext cx="5222520" cy="4107960"/>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2F9391-9307-1511-F0DE-5F84982D945C}"/>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73862F9E-EBF8-7A23-792B-66074F6EB699}"/>
              </a:ext>
            </a:extLst>
          </p:cNvPr>
          <p:cNvSpPr txBox="1">
            <a:spLocks noGrp="1"/>
          </p:cNvSpPr>
          <p:nvPr>
            <p:ph type="body" sz="quarter" idx="1"/>
          </p:nvPr>
        </p:nvSpPr>
        <p:spPr>
          <a:xfrm>
            <a:off x="1169280" y="5086800"/>
            <a:ext cx="5222520" cy="4107960"/>
          </a:xfrm>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B9FACC-F02E-CE75-8500-CEA511997B11}"/>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9779261D-9CFE-2209-A16F-5C81A70422BD}"/>
              </a:ext>
            </a:extLst>
          </p:cNvPr>
          <p:cNvSpPr txBox="1">
            <a:spLocks noGrp="1"/>
          </p:cNvSpPr>
          <p:nvPr>
            <p:ph type="body" sz="quarter" idx="1"/>
          </p:nvPr>
        </p:nvSpPr>
        <p:spPr>
          <a:xfrm>
            <a:off x="1169280" y="5086800"/>
            <a:ext cx="5222520" cy="4107960"/>
          </a:xfrm>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4D1ED1-8EDD-BDA9-6FFF-EBFBB97ACE70}"/>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C777B274-8BEB-E093-2EF0-26B636D1A478}"/>
              </a:ext>
            </a:extLst>
          </p:cNvPr>
          <p:cNvSpPr txBox="1">
            <a:spLocks noGrp="1"/>
          </p:cNvSpPr>
          <p:nvPr>
            <p:ph type="body" sz="quarter" idx="1"/>
          </p:nvPr>
        </p:nvSpPr>
        <p:spPr>
          <a:xfrm>
            <a:off x="1169280" y="5086800"/>
            <a:ext cx="5222520" cy="4107960"/>
          </a:xfrm>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831296-8BAE-1F7C-B2AD-CB1D893D6572}"/>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75E51AF5-BBB2-617A-5FD0-7F9D36E54C16}"/>
              </a:ext>
            </a:extLst>
          </p:cNvPr>
          <p:cNvSpPr txBox="1">
            <a:spLocks noGrp="1"/>
          </p:cNvSpPr>
          <p:nvPr>
            <p:ph type="body" sz="quarter" idx="1"/>
          </p:nvPr>
        </p:nvSpPr>
        <p:spPr>
          <a:xfrm>
            <a:off x="1169280" y="5086800"/>
            <a:ext cx="5222520" cy="4107960"/>
          </a:xfrm>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37CCE0-AA4D-556D-B2B1-BAF11EF12837}"/>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C712E240-479B-B300-2C1F-C8FB8D55EAC2}"/>
              </a:ext>
            </a:extLst>
          </p:cNvPr>
          <p:cNvSpPr txBox="1">
            <a:spLocks noGrp="1"/>
          </p:cNvSpPr>
          <p:nvPr>
            <p:ph type="body" sz="quarter" idx="1"/>
          </p:nvPr>
        </p:nvSpPr>
        <p:spPr>
          <a:xfrm>
            <a:off x="1169280" y="5086800"/>
            <a:ext cx="5222520" cy="4107960"/>
          </a:xfrm>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20F74C-2B26-45EA-1D53-60A19F6F958D}"/>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AAA5B17-8FA8-E792-4139-36956734E2BB}"/>
              </a:ext>
            </a:extLst>
          </p:cNvPr>
          <p:cNvSpPr txBox="1">
            <a:spLocks noGrp="1"/>
          </p:cNvSpPr>
          <p:nvPr>
            <p:ph type="body" sz="quarter" idx="1"/>
          </p:nvPr>
        </p:nvSpPr>
        <p:spPr>
          <a:xfrm>
            <a:off x="1169280" y="5086800"/>
            <a:ext cx="5222520" cy="4107960"/>
          </a:xfrm>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99933F-682E-E4AF-CE15-75336931673C}"/>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35F424CC-2B8B-2290-97B9-79D2CB4DE57E}"/>
              </a:ext>
            </a:extLst>
          </p:cNvPr>
          <p:cNvSpPr txBox="1">
            <a:spLocks noGrp="1"/>
          </p:cNvSpPr>
          <p:nvPr>
            <p:ph type="body" sz="quarter" idx="1"/>
          </p:nvPr>
        </p:nvSpPr>
        <p:spPr>
          <a:xfrm>
            <a:off x="1169280" y="5086800"/>
            <a:ext cx="5222520" cy="4107960"/>
          </a:xfrm>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231A08-3156-4BAF-A4DD-8E4E433F20CD}"/>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3009741D-651A-2181-94C6-91495480D080}"/>
              </a:ext>
            </a:extLst>
          </p:cNvPr>
          <p:cNvSpPr txBox="1">
            <a:spLocks noGrp="1"/>
          </p:cNvSpPr>
          <p:nvPr>
            <p:ph type="body" sz="quarter" idx="1"/>
          </p:nvPr>
        </p:nvSpPr>
        <p:spPr>
          <a:xfrm>
            <a:off x="1169280" y="5086800"/>
            <a:ext cx="5222520" cy="4107960"/>
          </a:xfrm>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E4FDC2-5775-979C-683A-C194C2D89E2B}"/>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546790A8-3BC7-9C6B-8651-B5080F741713}"/>
              </a:ext>
            </a:extLst>
          </p:cNvPr>
          <p:cNvSpPr txBox="1">
            <a:spLocks noGrp="1"/>
          </p:cNvSpPr>
          <p:nvPr>
            <p:ph type="body" sz="quarter" idx="1"/>
          </p:nvPr>
        </p:nvSpPr>
        <p:spPr>
          <a:xfrm>
            <a:off x="1169280" y="5086800"/>
            <a:ext cx="5222520" cy="4107960"/>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389B5C-71A2-CB1F-7610-1364F77CCB27}"/>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38473D8F-BC35-A58D-0FC4-8DB05C0A8E58}"/>
              </a:ext>
            </a:extLst>
          </p:cNvPr>
          <p:cNvSpPr txBox="1">
            <a:spLocks noGrp="1"/>
          </p:cNvSpPr>
          <p:nvPr>
            <p:ph type="body" sz="quarter" idx="1"/>
          </p:nvPr>
        </p:nvSpPr>
        <p:spPr>
          <a:xfrm>
            <a:off x="1169280" y="5086800"/>
            <a:ext cx="5222520" cy="4107960"/>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7EC374-2FCD-1D5E-906B-23D975C5F7EA}"/>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2179E8E8-D2FA-5302-A2BA-5A203101C9FC}"/>
              </a:ext>
            </a:extLst>
          </p:cNvPr>
          <p:cNvSpPr txBox="1">
            <a:spLocks noGrp="1"/>
          </p:cNvSpPr>
          <p:nvPr>
            <p:ph type="body" sz="quarter" idx="1"/>
          </p:nvPr>
        </p:nvSpPr>
        <p:spPr>
          <a:xfrm>
            <a:off x="1169280" y="5086800"/>
            <a:ext cx="5222520" cy="4107960"/>
          </a:xfr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0E1701-D114-308A-C58B-8A2A29AC5088}"/>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8C4307BF-76E1-DBB0-FD05-7EF9E3AE1434}"/>
              </a:ext>
            </a:extLst>
          </p:cNvPr>
          <p:cNvSpPr txBox="1">
            <a:spLocks noGrp="1"/>
          </p:cNvSpPr>
          <p:nvPr>
            <p:ph type="body" sz="quarter" idx="1"/>
          </p:nvPr>
        </p:nvSpPr>
        <p:spPr>
          <a:xfrm>
            <a:off x="1169280" y="5086800"/>
            <a:ext cx="5222520" cy="4107960"/>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386671-84BF-5850-070B-64220919A664}"/>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F412AEF-3E74-BA2E-21A1-541346CC6496}"/>
              </a:ext>
            </a:extLst>
          </p:cNvPr>
          <p:cNvSpPr txBox="1">
            <a:spLocks noGrp="1"/>
          </p:cNvSpPr>
          <p:nvPr>
            <p:ph type="body" sz="quarter" idx="1"/>
          </p:nvPr>
        </p:nvSpPr>
        <p:spPr>
          <a:xfrm>
            <a:off x="1169280" y="5086800"/>
            <a:ext cx="5222520" cy="4107960"/>
          </a:xfr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DB6850-975A-3F46-ED29-5C0E9E55018C}"/>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F99F2DF4-4E37-124E-5FAA-6D5AEB430AC1}"/>
              </a:ext>
            </a:extLst>
          </p:cNvPr>
          <p:cNvSpPr txBox="1">
            <a:spLocks noGrp="1"/>
          </p:cNvSpPr>
          <p:nvPr>
            <p:ph type="body" sz="quarter" idx="1"/>
          </p:nvPr>
        </p:nvSpPr>
        <p:spPr>
          <a:xfrm>
            <a:off x="1169280" y="5086800"/>
            <a:ext cx="5222520" cy="4107960"/>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9D00DB-1271-9DAD-3D03-C10A32A91E1A}"/>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C2687C1B-62F4-B752-065D-E167D8FBAAAF}"/>
              </a:ext>
            </a:extLst>
          </p:cNvPr>
          <p:cNvSpPr txBox="1">
            <a:spLocks noGrp="1"/>
          </p:cNvSpPr>
          <p:nvPr>
            <p:ph type="body" sz="quarter" idx="1"/>
          </p:nvPr>
        </p:nvSpPr>
        <p:spPr>
          <a:xfrm>
            <a:off x="1169280" y="5086800"/>
            <a:ext cx="5222520" cy="4107960"/>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pPr>
              <a:defRPr/>
            </a:pPr>
            <a:fld id="{696A656A-CEA1-4363-BAF4-52639128D5EB}" type="datetimeFigureOut">
              <a:rPr lang="en-US" smtClean="0"/>
              <a:pPr>
                <a:defRPr/>
              </a:pPr>
              <a:t>5/23/2024</a:t>
            </a:fld>
            <a:endParaRPr lang="en-US"/>
          </a:p>
        </p:txBody>
      </p:sp>
      <p:sp>
        <p:nvSpPr>
          <p:cNvPr id="5" name="Footer Placeholder 4"/>
          <p:cNvSpPr>
            <a:spLocks noGrp="1"/>
          </p:cNvSpPr>
          <p:nvPr>
            <p:ph type="ftr" sz="quarter" idx="11"/>
          </p:nvPr>
        </p:nvSpPr>
        <p:spPr>
          <a:xfrm>
            <a:off x="3623733" y="6117336"/>
            <a:ext cx="3609438" cy="365125"/>
          </a:xfrm>
        </p:spPr>
        <p:txBody>
          <a:bodyPr/>
          <a:lstStyle/>
          <a:p>
            <a:pPr>
              <a:defRPr/>
            </a:pPr>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8E45BD32-4572-4A3A-877E-29C39CC51090}" type="slidenum">
              <a:rPr lang="en-US" altLang="en-US" smtClean="0"/>
              <a:pPr/>
              <a:t>‹#›</a:t>
            </a:fld>
            <a:endParaRPr lang="en-US" alt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3014372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5C1F32ED-D03D-4D3F-A346-891B7967F1D1}" type="datetimeFigureOut">
              <a:rPr lang="en-US" smtClean="0"/>
              <a:pPr>
                <a:defRPr/>
              </a:pPr>
              <a:t>5/23/2024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171E792-FF5B-4219-8D58-76A95F40D925}" type="slidenum">
              <a:rPr lang="en-US" altLang="en-US" smtClean="0"/>
              <a:pPr/>
              <a:t>‹#›</a:t>
            </a:fld>
            <a:endParaRPr lang="en-US" altLang="en-US"/>
          </a:p>
        </p:txBody>
      </p:sp>
    </p:spTree>
    <p:extLst>
      <p:ext uri="{BB962C8B-B14F-4D97-AF65-F5344CB8AC3E}">
        <p14:creationId xmlns:p14="http://schemas.microsoft.com/office/powerpoint/2010/main" val="539450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5C1F32ED-D03D-4D3F-A346-891B7967F1D1}" type="datetimeFigureOut">
              <a:rPr lang="en-US" smtClean="0"/>
              <a:pPr>
                <a:defRPr/>
              </a:pPr>
              <a:t>5/23/2024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171E792-FF5B-4219-8D58-76A95F40D925}" type="slidenum">
              <a:rPr lang="en-US" altLang="en-US" smtClean="0"/>
              <a:pPr/>
              <a:t>‹#›</a:t>
            </a:fld>
            <a:endParaRPr lang="en-US" altLang="en-US"/>
          </a:p>
        </p:txBody>
      </p:sp>
    </p:spTree>
    <p:extLst>
      <p:ext uri="{BB962C8B-B14F-4D97-AF65-F5344CB8AC3E}">
        <p14:creationId xmlns:p14="http://schemas.microsoft.com/office/powerpoint/2010/main" val="1156659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5C1F32ED-D03D-4D3F-A346-891B7967F1D1}" type="datetimeFigureOut">
              <a:rPr lang="en-US" smtClean="0"/>
              <a:pPr>
                <a:defRPr/>
              </a:pPr>
              <a:t>5/23/2024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171E792-FF5B-4219-8D58-76A95F40D925}" type="slidenum">
              <a:rPr lang="en-US" altLang="en-US" smtClean="0"/>
              <a:pPr/>
              <a:t>‹#›</a:t>
            </a:fld>
            <a:endParaRPr lang="en-US" altLang="en-US"/>
          </a:p>
        </p:txBody>
      </p:sp>
    </p:spTree>
    <p:extLst>
      <p:ext uri="{BB962C8B-B14F-4D97-AF65-F5344CB8AC3E}">
        <p14:creationId xmlns:p14="http://schemas.microsoft.com/office/powerpoint/2010/main" val="981303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5C1F32ED-D03D-4D3F-A346-891B7967F1D1}" type="datetimeFigureOut">
              <a:rPr lang="en-US" smtClean="0"/>
              <a:pPr>
                <a:defRPr/>
              </a:pPr>
              <a:t>5/23/2024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171E792-FF5B-4219-8D58-76A95F40D925}" type="slidenum">
              <a:rPr lang="en-US" altLang="en-US" smtClean="0"/>
              <a:pPr/>
              <a:t>‹#›</a:t>
            </a:fld>
            <a:endParaRPr lang="en-US" altLang="en-US"/>
          </a:p>
        </p:txBody>
      </p:sp>
    </p:spTree>
    <p:extLst>
      <p:ext uri="{BB962C8B-B14F-4D97-AF65-F5344CB8AC3E}">
        <p14:creationId xmlns:p14="http://schemas.microsoft.com/office/powerpoint/2010/main" val="3314097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5C1F32ED-D03D-4D3F-A346-891B7967F1D1}" type="datetimeFigureOut">
              <a:rPr lang="en-US" smtClean="0"/>
              <a:pPr>
                <a:defRPr/>
              </a:pPr>
              <a:t>5/23/2024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171E792-FF5B-4219-8D58-76A95F40D925}" type="slidenum">
              <a:rPr lang="en-US" altLang="en-US" smtClean="0"/>
              <a:pPr/>
              <a:t>‹#›</a:t>
            </a:fld>
            <a:endParaRPr lang="en-US" altLang="en-US"/>
          </a:p>
        </p:txBody>
      </p:sp>
    </p:spTree>
    <p:extLst>
      <p:ext uri="{BB962C8B-B14F-4D97-AF65-F5344CB8AC3E}">
        <p14:creationId xmlns:p14="http://schemas.microsoft.com/office/powerpoint/2010/main" val="3062313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5C1F32ED-D03D-4D3F-A346-891B7967F1D1}" type="datetimeFigureOut">
              <a:rPr lang="en-US" smtClean="0"/>
              <a:pPr>
                <a:defRPr/>
              </a:pPr>
              <a:t>5/23/2024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171E792-FF5B-4219-8D58-76A95F40D925}" type="slidenum">
              <a:rPr lang="en-US" altLang="en-US" smtClean="0"/>
              <a:pPr/>
              <a:t>‹#›</a:t>
            </a:fld>
            <a:endParaRPr lang="en-US" altLang="en-US"/>
          </a:p>
        </p:txBody>
      </p:sp>
    </p:spTree>
    <p:extLst>
      <p:ext uri="{BB962C8B-B14F-4D97-AF65-F5344CB8AC3E}">
        <p14:creationId xmlns:p14="http://schemas.microsoft.com/office/powerpoint/2010/main" val="3100453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794D0BB9-9B2F-469C-84E0-AB34E2D8D0A3}" type="datetimeFigureOut">
              <a:rPr lang="en-US" smtClean="0"/>
              <a:pPr>
                <a:defRPr/>
              </a:pPr>
              <a:t>5/23/2024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16C1747-E323-4D30-AB0B-A3BAE9EF3EA1}" type="slidenum">
              <a:rPr lang="en-US" altLang="en-US" smtClean="0"/>
              <a:pPr/>
              <a:t>‹#›</a:t>
            </a:fld>
            <a:endParaRPr lang="en-US" altLang="en-US"/>
          </a:p>
        </p:txBody>
      </p:sp>
    </p:spTree>
    <p:extLst>
      <p:ext uri="{BB962C8B-B14F-4D97-AF65-F5344CB8AC3E}">
        <p14:creationId xmlns:p14="http://schemas.microsoft.com/office/powerpoint/2010/main" val="1575832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C8DDC4C6-7C6D-4516-8365-FDD71568943F}" type="datetimeFigureOut">
              <a:rPr lang="en-US" smtClean="0"/>
              <a:pPr>
                <a:defRPr/>
              </a:pPr>
              <a:t>5/23/2024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B28644F2-6C36-4753-8F23-70D52DBB2564}" type="slidenum">
              <a:rPr lang="en-US" altLang="en-US" smtClean="0"/>
              <a:pPr/>
              <a:t>‹#›</a:t>
            </a:fld>
            <a:endParaRPr lang="en-US" altLang="en-US"/>
          </a:p>
        </p:txBody>
      </p:sp>
    </p:spTree>
    <p:extLst>
      <p:ext uri="{BB962C8B-B14F-4D97-AF65-F5344CB8AC3E}">
        <p14:creationId xmlns:p14="http://schemas.microsoft.com/office/powerpoint/2010/main" val="2530908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pPr>
              <a:defRPr/>
            </a:pPr>
            <a:fld id="{599CB7D7-364A-463E-862B-A94FDA776006}" type="datetimeFigureOut">
              <a:rPr lang="en-US" smtClean="0"/>
              <a:pPr>
                <a:defRPr/>
              </a:pPr>
              <a:t>5/23/2024</a:t>
            </a:fld>
            <a:endParaRPr lang="en-US"/>
          </a:p>
        </p:txBody>
      </p:sp>
      <p:sp>
        <p:nvSpPr>
          <p:cNvPr id="5" name="Footer Placeholder 4"/>
          <p:cNvSpPr>
            <a:spLocks noGrp="1"/>
          </p:cNvSpPr>
          <p:nvPr>
            <p:ph type="ftr" sz="quarter" idx="11"/>
          </p:nvPr>
        </p:nvSpPr>
        <p:spPr>
          <a:xfrm>
            <a:off x="1972647" y="6108173"/>
            <a:ext cx="5314517" cy="365125"/>
          </a:xfrm>
        </p:spPr>
        <p:txBody>
          <a:bodyPr/>
          <a:lstStyle/>
          <a:p>
            <a:pPr>
              <a:defRPr/>
            </a:pPr>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250D65EF-7BB8-41DA-B060-B17F9C3240B5}" type="slidenum">
              <a:rPr lang="en-US" altLang="en-US" smtClean="0"/>
              <a:pPr/>
              <a:t>‹#›</a:t>
            </a:fld>
            <a:endParaRPr lang="en-US" altLang="en-US"/>
          </a:p>
        </p:txBody>
      </p:sp>
    </p:spTree>
    <p:extLst>
      <p:ext uri="{BB962C8B-B14F-4D97-AF65-F5344CB8AC3E}">
        <p14:creationId xmlns:p14="http://schemas.microsoft.com/office/powerpoint/2010/main" val="2801390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E0C91888-7647-4602-AADB-6C8815D0B1D1}" type="datetimeFigureOut">
              <a:rPr lang="en-US" smtClean="0"/>
              <a:pPr>
                <a:defRPr/>
              </a:pPr>
              <a:t>5/23/2024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EFC12310-C694-4BF3-8BB5-99D5C8DAE51A}" type="slidenum">
              <a:rPr lang="en-US" altLang="en-US" smtClean="0"/>
              <a:pPr/>
              <a:t>‹#›</a:t>
            </a:fld>
            <a:endParaRPr lang="en-US" altLang="en-US"/>
          </a:p>
        </p:txBody>
      </p:sp>
    </p:spTree>
    <p:extLst>
      <p:ext uri="{BB962C8B-B14F-4D97-AF65-F5344CB8AC3E}">
        <p14:creationId xmlns:p14="http://schemas.microsoft.com/office/powerpoint/2010/main" val="65137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784C11CD-AE66-4B8C-930D-D6458F97FE9C}" type="datetimeFigureOut">
              <a:rPr lang="en-US" smtClean="0"/>
              <a:pPr>
                <a:defRPr/>
              </a:pPr>
              <a:t>5/23/2024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DFD0D61-F84D-48D8-98E4-1A98BB6D2904}" type="slidenum">
              <a:rPr lang="en-US" altLang="en-US" smtClean="0"/>
              <a:pPr/>
              <a:t>‹#›</a:t>
            </a:fld>
            <a:endParaRPr lang="en-US" altLang="en-US"/>
          </a:p>
        </p:txBody>
      </p:sp>
    </p:spTree>
    <p:extLst>
      <p:ext uri="{BB962C8B-B14F-4D97-AF65-F5344CB8AC3E}">
        <p14:creationId xmlns:p14="http://schemas.microsoft.com/office/powerpoint/2010/main" val="2016200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5C1F32ED-D03D-4D3F-A346-891B7967F1D1}" type="datetimeFigureOut">
              <a:rPr lang="en-US" smtClean="0"/>
              <a:pPr>
                <a:defRPr/>
              </a:pPr>
              <a:t>5/23/2024</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C171E792-FF5B-4219-8D58-76A95F40D925}" type="slidenum">
              <a:rPr lang="en-US" altLang="en-US" smtClean="0"/>
              <a:pPr/>
              <a:t>‹#›</a:t>
            </a:fld>
            <a:endParaRPr lang="en-US" altLang="en-US"/>
          </a:p>
        </p:txBody>
      </p:sp>
    </p:spTree>
    <p:extLst>
      <p:ext uri="{BB962C8B-B14F-4D97-AF65-F5344CB8AC3E}">
        <p14:creationId xmlns:p14="http://schemas.microsoft.com/office/powerpoint/2010/main" val="883910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64464ABC-3D6D-4651-85BF-2171721D760D}" type="datetimeFigureOut">
              <a:rPr lang="en-US" smtClean="0"/>
              <a:pPr>
                <a:defRPr/>
              </a:pPr>
              <a:t>5/23/2024</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5DD7E3E2-8E8E-4101-9F07-09858786C47A}" type="slidenum">
              <a:rPr lang="en-US" altLang="en-US" smtClean="0"/>
              <a:pPr/>
              <a:t>‹#›</a:t>
            </a:fld>
            <a:endParaRPr lang="en-US" altLang="en-US"/>
          </a:p>
        </p:txBody>
      </p:sp>
    </p:spTree>
    <p:extLst>
      <p:ext uri="{BB962C8B-B14F-4D97-AF65-F5344CB8AC3E}">
        <p14:creationId xmlns:p14="http://schemas.microsoft.com/office/powerpoint/2010/main" val="2211239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3CB06F3-0F22-443F-AA0D-57153C1921DC}" type="datetimeFigureOut">
              <a:rPr lang="en-US" smtClean="0"/>
              <a:pPr>
                <a:defRPr/>
              </a:pPr>
              <a:t>5/23/2024</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3A50599D-479E-47A1-9F69-881626419DE4}" type="slidenum">
              <a:rPr lang="en-US" altLang="en-US" smtClean="0"/>
              <a:pPr/>
              <a:t>‹#›</a:t>
            </a:fld>
            <a:endParaRPr lang="en-US" altLang="en-US"/>
          </a:p>
        </p:txBody>
      </p:sp>
    </p:spTree>
    <p:extLst>
      <p:ext uri="{BB962C8B-B14F-4D97-AF65-F5344CB8AC3E}">
        <p14:creationId xmlns:p14="http://schemas.microsoft.com/office/powerpoint/2010/main" val="2225985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53A1D27B-F16D-4027-B30B-2DA7F468529D}" type="datetimeFigureOut">
              <a:rPr lang="en-US" smtClean="0"/>
              <a:pPr>
                <a:defRPr/>
              </a:pPr>
              <a:t>5/23/2024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047377C9-0F7D-4FE8-9860-528640EC00C7}" type="slidenum">
              <a:rPr lang="en-US" altLang="en-US" smtClean="0"/>
              <a:pPr/>
              <a:t>‹#›</a:t>
            </a:fld>
            <a:endParaRPr lang="en-US" altLang="en-US"/>
          </a:p>
        </p:txBody>
      </p:sp>
    </p:spTree>
    <p:extLst>
      <p:ext uri="{BB962C8B-B14F-4D97-AF65-F5344CB8AC3E}">
        <p14:creationId xmlns:p14="http://schemas.microsoft.com/office/powerpoint/2010/main" val="3447668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1F6C66A-8FA8-497F-8D9D-DD264488C726}" type="datetimeFigureOut">
              <a:rPr lang="en-US" smtClean="0"/>
              <a:pPr>
                <a:defRPr/>
              </a:pPr>
              <a:t>5/23/2024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640D1FE5-70B1-4E2C-9354-BAD242598526}" type="slidenum">
              <a:rPr lang="en-US" altLang="en-US" smtClean="0"/>
              <a:pPr/>
              <a:t>‹#›</a:t>
            </a:fld>
            <a:endParaRPr lang="en-US" altLang="en-US"/>
          </a:p>
        </p:txBody>
      </p:sp>
    </p:spTree>
    <p:extLst>
      <p:ext uri="{BB962C8B-B14F-4D97-AF65-F5344CB8AC3E}">
        <p14:creationId xmlns:p14="http://schemas.microsoft.com/office/powerpoint/2010/main" val="3783536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5C1F32ED-D03D-4D3F-A346-891B7967F1D1}" type="datetimeFigureOut">
              <a:rPr lang="en-US" smtClean="0"/>
              <a:pPr>
                <a:defRPr/>
              </a:pPr>
              <a:t>5/23/2024</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71E792-FF5B-4219-8D58-76A95F40D925}" type="slidenum">
              <a:rPr lang="en-US" altLang="en-US" smtClean="0"/>
              <a:pPr/>
              <a:t>‹#›</a:t>
            </a:fld>
            <a:endParaRPr lang="en-US" altLang="en-US"/>
          </a:p>
        </p:txBody>
      </p:sp>
    </p:spTree>
    <p:extLst>
      <p:ext uri="{BB962C8B-B14F-4D97-AF65-F5344CB8AC3E}">
        <p14:creationId xmlns:p14="http://schemas.microsoft.com/office/powerpoint/2010/main" val="521762860"/>
      </p:ext>
    </p:extLst>
  </p:cSld>
  <p:clrMap bg1="lt1" tx1="dk1" bg2="lt2" tx2="dk2" accent1="accent1" accent2="accent2" accent3="accent3" accent4="accent4" accent5="accent5" accent6="accent6" hlink="hlink" folHlink="folHlink"/>
  <p:sldLayoutIdLst>
    <p:sldLayoutId id="2147484054" r:id="rId1"/>
    <p:sldLayoutId id="2147484055" r:id="rId2"/>
    <p:sldLayoutId id="2147484056" r:id="rId3"/>
    <p:sldLayoutId id="2147484057" r:id="rId4"/>
    <p:sldLayoutId id="2147484058" r:id="rId5"/>
    <p:sldLayoutId id="2147484059" r:id="rId6"/>
    <p:sldLayoutId id="2147484060" r:id="rId7"/>
    <p:sldLayoutId id="2147484061" r:id="rId8"/>
    <p:sldLayoutId id="2147484062" r:id="rId9"/>
    <p:sldLayoutId id="2147484063" r:id="rId10"/>
    <p:sldLayoutId id="2147484064" r:id="rId11"/>
    <p:sldLayoutId id="2147484065" r:id="rId12"/>
    <p:sldLayoutId id="2147484066" r:id="rId13"/>
    <p:sldLayoutId id="2147484067" r:id="rId14"/>
    <p:sldLayoutId id="2147484068" r:id="rId15"/>
    <p:sldLayoutId id="2147484069" r:id="rId16"/>
    <p:sldLayoutId id="214748407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hyperlink" Target="http://lwn.net/Articles/135472/"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9FCD-544F-58DB-16C7-765589793FF8}"/>
              </a:ext>
            </a:extLst>
          </p:cNvPr>
          <p:cNvSpPr>
            <a:spLocks noGrp="1"/>
          </p:cNvSpPr>
          <p:nvPr>
            <p:ph type="ctrTitle"/>
          </p:nvPr>
        </p:nvSpPr>
        <p:spPr/>
        <p:txBody>
          <a:bodyPr/>
          <a:lstStyle/>
          <a:p>
            <a:pPr eaLnBrk="1" fontAlgn="auto" hangingPunct="1">
              <a:spcAft>
                <a:spcPts val="0"/>
              </a:spcAft>
              <a:defRPr/>
            </a:pPr>
            <a:r>
              <a:rPr lang="en-US" dirty="0"/>
              <a:t>Block Drivers</a:t>
            </a:r>
          </a:p>
        </p:txBody>
      </p:sp>
      <p:sp>
        <p:nvSpPr>
          <p:cNvPr id="8195" name="Subtitle 2">
            <a:extLst>
              <a:ext uri="{FF2B5EF4-FFF2-40B4-BE49-F238E27FC236}">
                <a16:creationId xmlns:a16="http://schemas.microsoft.com/office/drawing/2014/main" id="{2FDE4707-8560-5363-C835-95EA6CD7FAEC}"/>
              </a:ext>
            </a:extLst>
          </p:cNvPr>
          <p:cNvSpPr>
            <a:spLocks noGrp="1"/>
          </p:cNvSpPr>
          <p:nvPr>
            <p:ph type="subTitle" idx="1"/>
          </p:nvPr>
        </p:nvSpPr>
        <p:spPr>
          <a:xfrm>
            <a:off x="6553200" y="4953000"/>
            <a:ext cx="2057400" cy="1371600"/>
          </a:xfrm>
        </p:spPr>
        <p:txBody>
          <a:bodyPr>
            <a:normAutofit fontScale="92500" lnSpcReduction="20000"/>
          </a:bodyPr>
          <a:lstStyle/>
          <a:p>
            <a:pPr eaLnBrk="1" hangingPunct="1"/>
            <a:r>
              <a:rPr lang="en-US" altLang="en-US" dirty="0"/>
              <a:t>BHAVANA</a:t>
            </a:r>
          </a:p>
          <a:p>
            <a:pPr eaLnBrk="1" hangingPunct="1"/>
            <a:endParaRPr lang="en-US" altLang="en-US" dirty="0"/>
          </a:p>
          <a:p>
            <a:pPr eaLnBrk="1" hangingPunct="1"/>
            <a:r>
              <a:rPr lang="en-US" altLang="en-US" dirty="0"/>
              <a:t>DAY 36</a:t>
            </a:r>
          </a:p>
          <a:p>
            <a:pPr eaLnBrk="1" hangingPunct="1"/>
            <a:r>
              <a:rPr lang="en-US" altLang="en-US" dirty="0"/>
              <a:t>23/05/2024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7DC11-4EF2-AE96-D120-919330C7F7E9}"/>
              </a:ext>
            </a:extLst>
          </p:cNvPr>
          <p:cNvSpPr>
            <a:spLocks noGrp="1"/>
          </p:cNvSpPr>
          <p:nvPr>
            <p:ph type="title"/>
          </p:nvPr>
        </p:nvSpPr>
        <p:spPr/>
        <p:txBody>
          <a:bodyPr/>
          <a:lstStyle/>
          <a:p>
            <a:pPr eaLnBrk="1" fontAlgn="auto" hangingPunct="1">
              <a:spcAft>
                <a:spcPts val="0"/>
              </a:spcAft>
              <a:defRPr/>
            </a:pPr>
            <a:r>
              <a:rPr lang="en-US" dirty="0"/>
              <a:t>The </a:t>
            </a:r>
            <a:r>
              <a:rPr lang="en-US" dirty="0" err="1"/>
              <a:t>gendisk</a:t>
            </a:r>
            <a:r>
              <a:rPr lang="en-US" dirty="0"/>
              <a:t> structure</a:t>
            </a:r>
          </a:p>
        </p:txBody>
      </p:sp>
      <p:sp>
        <p:nvSpPr>
          <p:cNvPr id="17411" name="Content Placeholder 2">
            <a:extLst>
              <a:ext uri="{FF2B5EF4-FFF2-40B4-BE49-F238E27FC236}">
                <a16:creationId xmlns:a16="http://schemas.microsoft.com/office/drawing/2014/main" id="{E95845AF-1564-A43A-8685-1EF0AA31BC98}"/>
              </a:ext>
            </a:extLst>
          </p:cNvPr>
          <p:cNvSpPr>
            <a:spLocks noGrp="1"/>
          </p:cNvSpPr>
          <p:nvPr>
            <p:ph idx="1"/>
          </p:nvPr>
        </p:nvSpPr>
        <p:spPr/>
        <p:txBody>
          <a:bodyPr>
            <a:normAutofit fontScale="85000" lnSpcReduction="10000"/>
          </a:bodyPr>
          <a:lstStyle/>
          <a:p>
            <a:pPr eaLnBrk="1" hangingPunct="1"/>
            <a:r>
              <a:rPr lang="en-US" altLang="en-US" b="1">
                <a:solidFill>
                  <a:srgbClr val="00B050"/>
                </a:solidFill>
                <a:latin typeface="Courier New" panose="02070309020205020404" pitchFamily="49" charset="0"/>
                <a:cs typeface="Courier New" panose="02070309020205020404" pitchFamily="49" charset="0"/>
              </a:rPr>
              <a:t>struct gendisk </a:t>
            </a:r>
            <a:r>
              <a:rPr lang="en-US" altLang="en-US"/>
              <a:t>represents a disk or a partition</a:t>
            </a:r>
          </a:p>
          <a:p>
            <a:pPr eaLnBrk="1" hangingPunct="1"/>
            <a:r>
              <a:rPr lang="en-US" altLang="en-US"/>
              <a:t>Must initialize the following fields</a:t>
            </a:r>
          </a:p>
          <a:p>
            <a:pPr lvl="1" eaLnBrk="1" hangingPunct="1">
              <a:buFont typeface="Wingdings 2" panose="05020102010507070707" pitchFamily="18" charset="2"/>
              <a:buNone/>
            </a:pPr>
            <a:r>
              <a:rPr lang="en-US" altLang="en-US" b="1">
                <a:latin typeface="Courier New" panose="02070309020205020404" pitchFamily="49" charset="0"/>
                <a:cs typeface="Courier New" panose="02070309020205020404" pitchFamily="49" charset="0"/>
              </a:rPr>
              <a:t>int major;</a:t>
            </a:r>
          </a:p>
          <a:p>
            <a:pPr lvl="1" eaLnBrk="1" hangingPunct="1">
              <a:buFont typeface="Wingdings 2" panose="05020102010507070707" pitchFamily="18" charset="2"/>
              <a:buNone/>
            </a:pPr>
            <a:r>
              <a:rPr lang="en-US" altLang="en-US" b="1">
                <a:latin typeface="Courier New" panose="02070309020205020404" pitchFamily="49" charset="0"/>
                <a:cs typeface="Courier New" panose="02070309020205020404" pitchFamily="49" charset="0"/>
              </a:rPr>
              <a:t>int first_minor;</a:t>
            </a:r>
          </a:p>
          <a:p>
            <a:pPr lvl="1" eaLnBrk="1" hangingPunct="1"/>
            <a:endParaRPr lang="en-US" altLang="en-US" b="1">
              <a:latin typeface="Courier New" panose="02070309020205020404" pitchFamily="49" charset="0"/>
              <a:cs typeface="Courier New" panose="02070309020205020404" pitchFamily="49" charset="0"/>
            </a:endParaRPr>
          </a:p>
          <a:p>
            <a:pPr lvl="1" eaLnBrk="1" hangingPunct="1">
              <a:buFont typeface="Wingdings 2" panose="05020102010507070707" pitchFamily="18" charset="2"/>
              <a:buNone/>
            </a:pPr>
            <a:r>
              <a:rPr lang="en-US" altLang="en-US" b="1">
                <a:solidFill>
                  <a:srgbClr val="B17ED8"/>
                </a:solidFill>
                <a:latin typeface="Courier New" panose="02070309020205020404" pitchFamily="49" charset="0"/>
                <a:cs typeface="Courier New" panose="02070309020205020404" pitchFamily="49" charset="0"/>
              </a:rPr>
              <a:t>/* need one minor number per partition */</a:t>
            </a:r>
          </a:p>
          <a:p>
            <a:pPr lvl="1" eaLnBrk="1" hangingPunct="1">
              <a:buFont typeface="Wingdings 2" panose="05020102010507070707" pitchFamily="18" charset="2"/>
              <a:buNone/>
            </a:pPr>
            <a:r>
              <a:rPr lang="en-US" altLang="en-US" b="1">
                <a:latin typeface="Courier New" panose="02070309020205020404" pitchFamily="49" charset="0"/>
                <a:cs typeface="Courier New" panose="02070309020205020404" pitchFamily="49" charset="0"/>
              </a:rPr>
              <a:t>int minors; </a:t>
            </a:r>
          </a:p>
          <a:p>
            <a:pPr lvl="1" eaLnBrk="1" hangingPunct="1">
              <a:buFont typeface="Wingdings 2" panose="05020102010507070707" pitchFamily="18" charset="2"/>
              <a:buNone/>
            </a:pPr>
            <a:r>
              <a:rPr lang="en-US" altLang="en-US" b="1">
                <a:solidFill>
                  <a:srgbClr val="B17ED8"/>
                </a:solidFill>
                <a:latin typeface="Courier New" panose="02070309020205020404" pitchFamily="49" charset="0"/>
                <a:cs typeface="Courier New" panose="02070309020205020404" pitchFamily="49" charset="0"/>
              </a:rPr>
              <a:t>/* as shown in /proc/partitions &amp; sysfs */</a:t>
            </a:r>
          </a:p>
          <a:p>
            <a:pPr lvl="1" eaLnBrk="1" hangingPunct="1">
              <a:buFont typeface="Wingdings 2" panose="05020102010507070707" pitchFamily="18" charset="2"/>
              <a:buNone/>
            </a:pPr>
            <a:r>
              <a:rPr lang="en-US" altLang="en-US" b="1">
                <a:latin typeface="Courier New" panose="02070309020205020404" pitchFamily="49" charset="0"/>
                <a:cs typeface="Courier New" panose="02070309020205020404" pitchFamily="49" charset="0"/>
              </a:rPr>
              <a:t>char disk_name[32];</a:t>
            </a:r>
          </a:p>
        </p:txBody>
      </p:sp>
      <p:graphicFrame>
        <p:nvGraphicFramePr>
          <p:cNvPr id="17412" name="Content Placeholder 3">
            <a:extLst>
              <a:ext uri="{FF2B5EF4-FFF2-40B4-BE49-F238E27FC236}">
                <a16:creationId xmlns:a16="http://schemas.microsoft.com/office/drawing/2014/main" id="{79754021-3BFB-9946-4A8C-367CF3778F3F}"/>
              </a:ext>
            </a:extLst>
          </p:cNvPr>
          <p:cNvGraphicFramePr>
            <a:graphicFrameLocks noChangeAspect="1"/>
          </p:cNvGraphicFramePr>
          <p:nvPr/>
        </p:nvGraphicFramePr>
        <p:xfrm>
          <a:off x="4343400" y="5349875"/>
          <a:ext cx="3630613" cy="1508125"/>
        </p:xfrm>
        <a:graphic>
          <a:graphicData uri="http://schemas.openxmlformats.org/presentationml/2006/ole">
            <mc:AlternateContent xmlns:mc="http://schemas.openxmlformats.org/markup-compatibility/2006">
              <mc:Choice xmlns:v="urn:schemas-microsoft-com:vml" Requires="v">
                <p:oleObj name="Organization Chart" r:id="rId2" imgW="3657600" imgH="1519518" progId="OrgPlusWOPX.4">
                  <p:embed followColorScheme="full"/>
                </p:oleObj>
              </mc:Choice>
              <mc:Fallback>
                <p:oleObj name="Organization Chart" r:id="rId2" imgW="3657600" imgH="1519518" progId="OrgPlusWOPX.4">
                  <p:embed followColorScheme="full"/>
                  <p:pic>
                    <p:nvPicPr>
                      <p:cNvPr id="0" name="Content Placeholder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5349875"/>
                        <a:ext cx="3630613" cy="150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E5243-EC7D-FE94-C8FE-BF057D7DBCFB}"/>
              </a:ext>
            </a:extLst>
          </p:cNvPr>
          <p:cNvSpPr>
            <a:spLocks noGrp="1"/>
          </p:cNvSpPr>
          <p:nvPr>
            <p:ph type="title"/>
          </p:nvPr>
        </p:nvSpPr>
        <p:spPr/>
        <p:txBody>
          <a:bodyPr/>
          <a:lstStyle/>
          <a:p>
            <a:pPr eaLnBrk="1" fontAlgn="auto" hangingPunct="1">
              <a:spcAft>
                <a:spcPts val="0"/>
              </a:spcAft>
              <a:defRPr/>
            </a:pPr>
            <a:r>
              <a:rPr lang="en-US" dirty="0"/>
              <a:t>The </a:t>
            </a:r>
            <a:r>
              <a:rPr lang="en-US" dirty="0" err="1"/>
              <a:t>gendisk</a:t>
            </a:r>
            <a:r>
              <a:rPr lang="en-US" dirty="0"/>
              <a:t> structure</a:t>
            </a:r>
          </a:p>
        </p:txBody>
      </p:sp>
      <p:sp>
        <p:nvSpPr>
          <p:cNvPr id="18435" name="Content Placeholder 2">
            <a:extLst>
              <a:ext uri="{FF2B5EF4-FFF2-40B4-BE49-F238E27FC236}">
                <a16:creationId xmlns:a16="http://schemas.microsoft.com/office/drawing/2014/main" id="{C26FF470-665A-FDB4-EDD0-C6B460B29F87}"/>
              </a:ext>
            </a:extLst>
          </p:cNvPr>
          <p:cNvSpPr>
            <a:spLocks noGrp="1"/>
          </p:cNvSpPr>
          <p:nvPr>
            <p:ph idx="1"/>
          </p:nvPr>
        </p:nvSpPr>
        <p:spPr/>
        <p:txBody>
          <a:bodyPr>
            <a:normAutofit fontScale="70000" lnSpcReduction="20000"/>
          </a:bodyPr>
          <a:lstStyle/>
          <a:p>
            <a:pPr lvl="1" eaLnBrk="1" hangingPunct="1">
              <a:buFont typeface="Wingdings 2" panose="05020102010507070707" pitchFamily="18" charset="2"/>
              <a:buNone/>
            </a:pPr>
            <a:r>
              <a:rPr lang="en-US" altLang="en-US" b="1">
                <a:solidFill>
                  <a:srgbClr val="FF0000"/>
                </a:solidFill>
                <a:latin typeface="Courier New" panose="02070309020205020404" pitchFamily="49" charset="0"/>
                <a:cs typeface="Courier New" panose="02070309020205020404" pitchFamily="49" charset="0"/>
              </a:rPr>
              <a:t>struct block_device_operations *fops</a:t>
            </a:r>
            <a:r>
              <a:rPr lang="en-US" altLang="en-US" b="1">
                <a:latin typeface="Courier New" panose="02070309020205020404" pitchFamily="49" charset="0"/>
                <a:cs typeface="Courier New" panose="02070309020205020404" pitchFamily="49" charset="0"/>
              </a:rPr>
              <a:t>;</a:t>
            </a:r>
          </a:p>
          <a:p>
            <a:pPr lvl="1" eaLnBrk="1" hangingPunct="1"/>
            <a:endParaRPr lang="en-US" altLang="en-US" b="1">
              <a:latin typeface="Courier New" panose="02070309020205020404" pitchFamily="49" charset="0"/>
              <a:cs typeface="Courier New" panose="02070309020205020404" pitchFamily="49" charset="0"/>
            </a:endParaRPr>
          </a:p>
          <a:p>
            <a:pPr lvl="1" eaLnBrk="1" hangingPunct="1">
              <a:buFont typeface="Wingdings 2" panose="05020102010507070707" pitchFamily="18" charset="2"/>
              <a:buNone/>
            </a:pPr>
            <a:r>
              <a:rPr lang="en-US" altLang="en-US" b="1">
                <a:solidFill>
                  <a:srgbClr val="B17ED8"/>
                </a:solidFill>
                <a:latin typeface="Courier New" panose="02070309020205020404" pitchFamily="49" charset="0"/>
                <a:cs typeface="Courier New" panose="02070309020205020404" pitchFamily="49" charset="0"/>
              </a:rPr>
              <a:t>/* holds I/O requests for this device */</a:t>
            </a:r>
          </a:p>
          <a:p>
            <a:pPr lvl="1" eaLnBrk="1" hangingPunct="1">
              <a:buFont typeface="Wingdings 2" panose="05020102010507070707" pitchFamily="18" charset="2"/>
              <a:buNone/>
            </a:pPr>
            <a:r>
              <a:rPr lang="en-US" altLang="en-US" b="1">
                <a:solidFill>
                  <a:srgbClr val="0070C0"/>
                </a:solidFill>
                <a:latin typeface="Courier New" panose="02070309020205020404" pitchFamily="49" charset="0"/>
                <a:cs typeface="Courier New" panose="02070309020205020404" pitchFamily="49" charset="0"/>
              </a:rPr>
              <a:t>struct request_queue *queue</a:t>
            </a:r>
            <a:r>
              <a:rPr lang="en-US" altLang="en-US" b="1">
                <a:latin typeface="Courier New" panose="02070309020205020404" pitchFamily="49" charset="0"/>
                <a:cs typeface="Courier New" panose="02070309020205020404" pitchFamily="49" charset="0"/>
              </a:rPr>
              <a:t>;</a:t>
            </a:r>
          </a:p>
          <a:p>
            <a:pPr lvl="1" eaLnBrk="1" hangingPunct="1">
              <a:buFont typeface="Wingdings 2" panose="05020102010507070707" pitchFamily="18" charset="2"/>
              <a:buNone/>
            </a:pPr>
            <a:endParaRPr lang="en-US" altLang="en-US" b="1">
              <a:latin typeface="Courier New" panose="02070309020205020404" pitchFamily="49" charset="0"/>
              <a:cs typeface="Courier New" panose="02070309020205020404" pitchFamily="49" charset="0"/>
            </a:endParaRPr>
          </a:p>
          <a:p>
            <a:pPr lvl="1" eaLnBrk="1" hangingPunct="1">
              <a:buFont typeface="Wingdings 2" panose="05020102010507070707" pitchFamily="18" charset="2"/>
              <a:buNone/>
            </a:pPr>
            <a:r>
              <a:rPr lang="en-US" altLang="en-US" b="1">
                <a:solidFill>
                  <a:srgbClr val="B17ED8"/>
                </a:solidFill>
                <a:latin typeface="Courier New" panose="02070309020205020404" pitchFamily="49" charset="0"/>
                <a:cs typeface="Courier New" panose="02070309020205020404" pitchFamily="49" charset="0"/>
              </a:rPr>
              <a:t>/* set to GENHD_FL_REMOVABLE for removal media; GENGH_FL_CD for CD-ROMs */</a:t>
            </a:r>
          </a:p>
          <a:p>
            <a:pPr lvl="1" eaLnBrk="1" hangingPunct="1">
              <a:buFont typeface="Wingdings 2" panose="05020102010507070707" pitchFamily="18" charset="2"/>
              <a:buNone/>
            </a:pPr>
            <a:r>
              <a:rPr lang="en-US" altLang="en-US" b="1">
                <a:latin typeface="Courier New" panose="02070309020205020404" pitchFamily="49" charset="0"/>
                <a:cs typeface="Courier New" panose="02070309020205020404" pitchFamily="49" charset="0"/>
              </a:rPr>
              <a:t>int flags;</a:t>
            </a:r>
          </a:p>
          <a:p>
            <a:pPr lvl="1" eaLnBrk="1" hangingPunct="1">
              <a:buFont typeface="Wingdings 2" panose="05020102010507070707" pitchFamily="18" charset="2"/>
              <a:buNone/>
            </a:pPr>
            <a:endParaRPr lang="en-US" altLang="en-US" b="1">
              <a:latin typeface="Courier New" panose="02070309020205020404" pitchFamily="49" charset="0"/>
              <a:cs typeface="Courier New" panose="02070309020205020404" pitchFamily="49" charset="0"/>
            </a:endParaRPr>
          </a:p>
          <a:p>
            <a:pPr lvl="1" eaLnBrk="1" hangingPunct="1">
              <a:buFont typeface="Wingdings 2" panose="05020102010507070707" pitchFamily="18" charset="2"/>
              <a:buNone/>
            </a:pPr>
            <a:r>
              <a:rPr lang="en-US" altLang="en-US" b="1">
                <a:solidFill>
                  <a:srgbClr val="B17ED8"/>
                </a:solidFill>
                <a:latin typeface="Courier New" panose="02070309020205020404" pitchFamily="49" charset="0"/>
                <a:cs typeface="Courier New" panose="02070309020205020404" pitchFamily="49" charset="0"/>
              </a:rPr>
              <a:t>/* in 512B sectors; use set_capacity() */</a:t>
            </a:r>
          </a:p>
          <a:p>
            <a:pPr lvl="1" eaLnBrk="1" hangingPunct="1">
              <a:buFont typeface="Wingdings 2" panose="05020102010507070707" pitchFamily="18" charset="2"/>
              <a:buNone/>
            </a:pPr>
            <a:r>
              <a:rPr lang="en-US" altLang="en-US" b="1">
                <a:latin typeface="Courier New" panose="02070309020205020404" pitchFamily="49" charset="0"/>
                <a:cs typeface="Courier New" panose="02070309020205020404" pitchFamily="49" charset="0"/>
              </a:rPr>
              <a:t>sector_t capacity;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0379F-1896-327D-139F-6A310D8EAEEE}"/>
              </a:ext>
            </a:extLst>
          </p:cNvPr>
          <p:cNvSpPr>
            <a:spLocks noGrp="1"/>
          </p:cNvSpPr>
          <p:nvPr>
            <p:ph type="title"/>
          </p:nvPr>
        </p:nvSpPr>
        <p:spPr/>
        <p:txBody>
          <a:bodyPr/>
          <a:lstStyle/>
          <a:p>
            <a:pPr eaLnBrk="1" fontAlgn="auto" hangingPunct="1">
              <a:spcAft>
                <a:spcPts val="0"/>
              </a:spcAft>
              <a:defRPr/>
            </a:pPr>
            <a:r>
              <a:rPr lang="en-US" dirty="0"/>
              <a:t>The </a:t>
            </a:r>
            <a:r>
              <a:rPr lang="en-US" dirty="0" err="1"/>
              <a:t>gendisk</a:t>
            </a:r>
            <a:r>
              <a:rPr lang="en-US" dirty="0"/>
              <a:t> structure</a:t>
            </a:r>
          </a:p>
        </p:txBody>
      </p:sp>
      <p:sp>
        <p:nvSpPr>
          <p:cNvPr id="19459" name="Content Placeholder 2">
            <a:extLst>
              <a:ext uri="{FF2B5EF4-FFF2-40B4-BE49-F238E27FC236}">
                <a16:creationId xmlns:a16="http://schemas.microsoft.com/office/drawing/2014/main" id="{F3047BC4-8E40-662A-1C7C-EBFC343453D3}"/>
              </a:ext>
            </a:extLst>
          </p:cNvPr>
          <p:cNvSpPr>
            <a:spLocks noGrp="1"/>
          </p:cNvSpPr>
          <p:nvPr>
            <p:ph idx="1"/>
          </p:nvPr>
        </p:nvSpPr>
        <p:spPr/>
        <p:txBody>
          <a:bodyPr/>
          <a:lstStyle/>
          <a:p>
            <a:pPr lvl="1" eaLnBrk="1" hangingPunct="1">
              <a:buFont typeface="Wingdings 2" panose="05020102010507070707" pitchFamily="18" charset="2"/>
              <a:buNone/>
            </a:pPr>
            <a:r>
              <a:rPr lang="en-US" altLang="en-US" b="1">
                <a:solidFill>
                  <a:srgbClr val="B17ED8"/>
                </a:solidFill>
                <a:latin typeface="Courier New" panose="02070309020205020404" pitchFamily="49" charset="0"/>
                <a:cs typeface="Courier New" panose="02070309020205020404" pitchFamily="49" charset="0"/>
              </a:rPr>
              <a:t>/* pointer to internal data */</a:t>
            </a:r>
          </a:p>
          <a:p>
            <a:pPr lvl="1" eaLnBrk="1" hangingPunct="1">
              <a:buFont typeface="Wingdings 2" panose="05020102010507070707" pitchFamily="18" charset="2"/>
              <a:buNone/>
            </a:pPr>
            <a:r>
              <a:rPr lang="en-US" altLang="en-US" b="1">
                <a:latin typeface="Courier New" panose="02070309020205020404" pitchFamily="49" charset="0"/>
                <a:cs typeface="Courier New" panose="02070309020205020404" pitchFamily="49" charset="0"/>
              </a:rPr>
              <a:t>void *private data;</a:t>
            </a:r>
          </a:p>
        </p:txBody>
      </p:sp>
      <p:graphicFrame>
        <p:nvGraphicFramePr>
          <p:cNvPr id="19460" name="Content Placeholder 3">
            <a:extLst>
              <a:ext uri="{FF2B5EF4-FFF2-40B4-BE49-F238E27FC236}">
                <a16:creationId xmlns:a16="http://schemas.microsoft.com/office/drawing/2014/main" id="{C455A289-64D5-4DE0-985F-D417E98C6102}"/>
              </a:ext>
            </a:extLst>
          </p:cNvPr>
          <p:cNvGraphicFramePr>
            <a:graphicFrameLocks noChangeAspect="1"/>
          </p:cNvGraphicFramePr>
          <p:nvPr>
            <p:extLst>
              <p:ext uri="{D42A27DB-BD31-4B8C-83A1-F6EECF244321}">
                <p14:modId xmlns:p14="http://schemas.microsoft.com/office/powerpoint/2010/main" val="3544330260"/>
              </p:ext>
            </p:extLst>
          </p:nvPr>
        </p:nvGraphicFramePr>
        <p:xfrm>
          <a:off x="4191000" y="4495800"/>
          <a:ext cx="3630613" cy="1508125"/>
        </p:xfrm>
        <a:graphic>
          <a:graphicData uri="http://schemas.openxmlformats.org/presentationml/2006/ole">
            <mc:AlternateContent xmlns:mc="http://schemas.openxmlformats.org/markup-compatibility/2006">
              <mc:Choice xmlns:v="urn:schemas-microsoft-com:vml" Requires="v">
                <p:oleObj name="Organization Chart" r:id="rId2" imgW="3657600" imgH="1519518" progId="OrgPlusWOPX.4">
                  <p:embed followColorScheme="full"/>
                </p:oleObj>
              </mc:Choice>
              <mc:Fallback>
                <p:oleObj name="Organization Chart" r:id="rId2" imgW="3657600" imgH="1519518" progId="OrgPlusWOPX.4">
                  <p:embed followColorScheme="full"/>
                  <p:pic>
                    <p:nvPicPr>
                      <p:cNvPr id="0" name="Content Placeholder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4495800"/>
                        <a:ext cx="3630613" cy="150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82AAE-3D11-FEFF-C67D-504ACE8B6FAA}"/>
              </a:ext>
            </a:extLst>
          </p:cNvPr>
          <p:cNvSpPr>
            <a:spLocks noGrp="1"/>
          </p:cNvSpPr>
          <p:nvPr>
            <p:ph type="title"/>
          </p:nvPr>
        </p:nvSpPr>
        <p:spPr/>
        <p:txBody>
          <a:bodyPr/>
          <a:lstStyle/>
          <a:p>
            <a:pPr eaLnBrk="1" fontAlgn="auto" hangingPunct="1">
              <a:spcAft>
                <a:spcPts val="0"/>
              </a:spcAft>
              <a:defRPr/>
            </a:pPr>
            <a:r>
              <a:rPr lang="en-US" dirty="0"/>
              <a:t>The </a:t>
            </a:r>
            <a:r>
              <a:rPr lang="en-US" dirty="0" err="1"/>
              <a:t>gendisk</a:t>
            </a:r>
            <a:r>
              <a:rPr lang="en-US" dirty="0"/>
              <a:t> structure</a:t>
            </a:r>
          </a:p>
        </p:txBody>
      </p:sp>
      <p:sp>
        <p:nvSpPr>
          <p:cNvPr id="20483" name="Content Placeholder 2">
            <a:extLst>
              <a:ext uri="{FF2B5EF4-FFF2-40B4-BE49-F238E27FC236}">
                <a16:creationId xmlns:a16="http://schemas.microsoft.com/office/drawing/2014/main" id="{0DAD03ED-4F19-B759-5815-587CEF75BF0F}"/>
              </a:ext>
            </a:extLst>
          </p:cNvPr>
          <p:cNvSpPr>
            <a:spLocks noGrp="1"/>
          </p:cNvSpPr>
          <p:nvPr>
            <p:ph idx="1"/>
          </p:nvPr>
        </p:nvSpPr>
        <p:spPr/>
        <p:txBody>
          <a:bodyPr>
            <a:normAutofit fontScale="85000" lnSpcReduction="20000"/>
          </a:bodyPr>
          <a:lstStyle/>
          <a:p>
            <a:pPr eaLnBrk="1" hangingPunct="1"/>
            <a:r>
              <a:rPr lang="en-US" altLang="en-US"/>
              <a:t>To allocate, call</a:t>
            </a:r>
          </a:p>
          <a:p>
            <a:pPr lvl="1" eaLnBrk="1" hangingPunct="1"/>
            <a:r>
              <a:rPr lang="en-US" altLang="en-US" b="1">
                <a:latin typeface="Courier New" panose="02070309020205020404" pitchFamily="49" charset="0"/>
                <a:cs typeface="Courier New" panose="02070309020205020404" pitchFamily="49" charset="0"/>
              </a:rPr>
              <a:t>struct gendisk *alloc_disk(int minors);</a:t>
            </a:r>
          </a:p>
          <a:p>
            <a:pPr lvl="2" eaLnBrk="1" hangingPunct="1"/>
            <a:r>
              <a:rPr lang="en-US" altLang="en-US" b="1">
                <a:latin typeface="Courier New" panose="02070309020205020404" pitchFamily="49" charset="0"/>
                <a:cs typeface="Courier New" panose="02070309020205020404" pitchFamily="49" charset="0"/>
              </a:rPr>
              <a:t>minors</a:t>
            </a:r>
            <a:r>
              <a:rPr lang="en-US" altLang="en-US"/>
              <a:t>:  number of minor numbers for this disk; cannot be changed later</a:t>
            </a:r>
          </a:p>
          <a:p>
            <a:pPr eaLnBrk="1" hangingPunct="1"/>
            <a:r>
              <a:rPr lang="en-US" altLang="en-US"/>
              <a:t>To deallocate, call</a:t>
            </a:r>
          </a:p>
          <a:p>
            <a:pPr lvl="1" eaLnBrk="1" hangingPunct="1"/>
            <a:r>
              <a:rPr lang="en-US" altLang="en-US" b="1">
                <a:latin typeface="Courier New" panose="02070309020205020404" pitchFamily="49" charset="0"/>
                <a:cs typeface="Courier New" panose="02070309020205020404" pitchFamily="49" charset="0"/>
              </a:rPr>
              <a:t>void del_gendisk(</a:t>
            </a:r>
            <a:r>
              <a:rPr lang="en-US" altLang="en-US" b="1">
                <a:solidFill>
                  <a:srgbClr val="00B050"/>
                </a:solidFill>
                <a:latin typeface="Courier New" panose="02070309020205020404" pitchFamily="49" charset="0"/>
                <a:cs typeface="Courier New" panose="02070309020205020404" pitchFamily="49" charset="0"/>
              </a:rPr>
              <a:t>struct gendisk *gd</a:t>
            </a:r>
            <a:r>
              <a:rPr lang="en-US" altLang="en-US" b="1">
                <a:latin typeface="Courier New" panose="02070309020205020404" pitchFamily="49" charset="0"/>
                <a:cs typeface="Courier New" panose="02070309020205020404" pitchFamily="49" charset="0"/>
              </a:rPr>
              <a:t>);</a:t>
            </a:r>
          </a:p>
          <a:p>
            <a:pPr eaLnBrk="1" hangingPunct="1"/>
            <a:r>
              <a:rPr lang="en-US" altLang="en-US"/>
              <a:t>To make disk available to the system, call</a:t>
            </a:r>
          </a:p>
          <a:p>
            <a:pPr lvl="1" eaLnBrk="1" hangingPunct="1"/>
            <a:r>
              <a:rPr lang="en-US" altLang="en-US" b="1">
                <a:latin typeface="Courier New" panose="02070309020205020404" pitchFamily="49" charset="0"/>
                <a:cs typeface="Courier New" panose="02070309020205020404" pitchFamily="49" charset="0"/>
              </a:rPr>
              <a:t>void add_disk(</a:t>
            </a:r>
            <a:r>
              <a:rPr lang="en-US" altLang="en-US" b="1">
                <a:solidFill>
                  <a:srgbClr val="00B050"/>
                </a:solidFill>
                <a:latin typeface="Courier New" panose="02070309020205020404" pitchFamily="49" charset="0"/>
                <a:cs typeface="Courier New" panose="02070309020205020404" pitchFamily="49" charset="0"/>
              </a:rPr>
              <a:t>struct gendisk *gd</a:t>
            </a:r>
            <a:r>
              <a:rPr lang="en-US" altLang="en-US" b="1">
                <a:latin typeface="Courier New" panose="02070309020205020404" pitchFamily="49" charset="0"/>
                <a:cs typeface="Courier New" panose="02070309020205020404" pitchFamily="49" charset="0"/>
              </a:rPr>
              <a:t>);</a:t>
            </a:r>
          </a:p>
          <a:p>
            <a:pPr eaLnBrk="1" hangingPunct="1"/>
            <a:r>
              <a:rPr lang="en-US" altLang="en-US"/>
              <a:t>To make disk unavailable, call</a:t>
            </a:r>
          </a:p>
          <a:p>
            <a:pPr lvl="1" eaLnBrk="1" hangingPunct="1"/>
            <a:r>
              <a:rPr lang="en-US" altLang="en-US" b="1">
                <a:latin typeface="Courier New" panose="02070309020205020404" pitchFamily="49" charset="0"/>
                <a:cs typeface="Courier New" panose="02070309020205020404" pitchFamily="49" charset="0"/>
              </a:rPr>
              <a:t>void put_disk(</a:t>
            </a:r>
            <a:r>
              <a:rPr lang="en-US" altLang="en-US" b="1">
                <a:solidFill>
                  <a:srgbClr val="00B050"/>
                </a:solidFill>
                <a:latin typeface="Courier New" panose="02070309020205020404" pitchFamily="49" charset="0"/>
                <a:cs typeface="Courier New" panose="02070309020205020404" pitchFamily="49" charset="0"/>
              </a:rPr>
              <a:t>struct gendisk *gd</a:t>
            </a:r>
            <a:r>
              <a:rPr lang="en-US" altLang="en-US" b="1">
                <a:latin typeface="Courier New" panose="02070309020205020404" pitchFamily="49" charset="0"/>
                <a:cs typeface="Courier New" panose="02070309020205020404" pitchFamily="49" charset="0"/>
              </a:rPr>
              <a:t>);</a:t>
            </a:r>
          </a:p>
          <a:p>
            <a:pPr lvl="1" eaLnBrk="1" hangingPunct="1"/>
            <a:endParaRPr lang="en-US" altLang="en-US"/>
          </a:p>
          <a:p>
            <a:pPr lvl="1" eaLnBrk="1" hangingPunct="1"/>
            <a:endParaRPr lang="en-US" altLang="en-US" b="1">
              <a:latin typeface="Courier New" panose="02070309020205020404" pitchFamily="49" charset="0"/>
              <a:cs typeface="Courier New" panose="020703090202050204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85F4-1B37-6FF2-6947-C4591D59C1AA}"/>
              </a:ext>
            </a:extLst>
          </p:cNvPr>
          <p:cNvSpPr>
            <a:spLocks noGrp="1"/>
          </p:cNvSpPr>
          <p:nvPr>
            <p:ph type="title"/>
          </p:nvPr>
        </p:nvSpPr>
        <p:spPr/>
        <p:txBody>
          <a:bodyPr/>
          <a:lstStyle/>
          <a:p>
            <a:pPr eaLnBrk="1" hangingPunct="1">
              <a:defRPr/>
            </a:pPr>
            <a:r>
              <a:rPr lang="en-US" dirty="0"/>
              <a:t>Initialization in </a:t>
            </a:r>
            <a:r>
              <a:rPr lang="en-US" dirty="0" err="1"/>
              <a:t>sbull</a:t>
            </a:r>
            <a:endParaRPr lang="en-US" dirty="0"/>
          </a:p>
        </p:txBody>
      </p:sp>
      <p:sp>
        <p:nvSpPr>
          <p:cNvPr id="21507" name="Content Placeholder 2">
            <a:extLst>
              <a:ext uri="{FF2B5EF4-FFF2-40B4-BE49-F238E27FC236}">
                <a16:creationId xmlns:a16="http://schemas.microsoft.com/office/drawing/2014/main" id="{AC3AA4E6-6BFE-2AB8-29C1-5229896E1E80}"/>
              </a:ext>
            </a:extLst>
          </p:cNvPr>
          <p:cNvSpPr>
            <a:spLocks noGrp="1"/>
          </p:cNvSpPr>
          <p:nvPr>
            <p:ph idx="1"/>
          </p:nvPr>
        </p:nvSpPr>
        <p:spPr/>
        <p:txBody>
          <a:bodyPr/>
          <a:lstStyle/>
          <a:p>
            <a:pPr eaLnBrk="1" hangingPunct="1">
              <a:buClr>
                <a:srgbClr val="FE8637"/>
              </a:buClr>
            </a:pPr>
            <a:r>
              <a:rPr lang="en-US" altLang="en-US">
                <a:solidFill>
                  <a:srgbClr val="000000"/>
                </a:solidFill>
              </a:rPr>
              <a:t>Allocate a major device number</a:t>
            </a:r>
          </a:p>
          <a:p>
            <a:pPr eaLnBrk="1" hangingPunct="1">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  ...</a:t>
            </a:r>
          </a:p>
          <a:p>
            <a:pPr eaLnBrk="1" hangingPunct="1">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   sbull_major = register_blkdev(sbull_major, "sbull");</a:t>
            </a:r>
          </a:p>
          <a:p>
            <a:pPr eaLnBrk="1" hangingPunct="1">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        if (sbull_major &lt;= 0) {</a:t>
            </a:r>
          </a:p>
          <a:p>
            <a:pPr eaLnBrk="1" hangingPunct="1">
              <a:buFont typeface="Wingdings" panose="05000000000000000000" pitchFamily="2" charset="2"/>
              <a:buNone/>
            </a:pPr>
            <a:r>
              <a:rPr lang="en-US" altLang="en-US" sz="1600" b="1">
                <a:solidFill>
                  <a:srgbClr val="B17ED8"/>
                </a:solidFill>
                <a:latin typeface="Courier New" panose="02070309020205020404" pitchFamily="49" charset="0"/>
                <a:cs typeface="Courier New" panose="02070309020205020404" pitchFamily="49" charset="0"/>
              </a:rPr>
              <a:t>			/* error handling */</a:t>
            </a:r>
          </a:p>
          <a:p>
            <a:pPr eaLnBrk="1" hangingPunct="1">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  	}</a:t>
            </a:r>
          </a:p>
          <a:p>
            <a:pPr eaLnBrk="1" hangingPunct="1">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1366B-2B1F-8523-B777-6B8263A52C40}"/>
              </a:ext>
            </a:extLst>
          </p:cNvPr>
          <p:cNvSpPr>
            <a:spLocks noGrp="1"/>
          </p:cNvSpPr>
          <p:nvPr>
            <p:ph type="title"/>
          </p:nvPr>
        </p:nvSpPr>
        <p:spPr/>
        <p:txBody>
          <a:bodyPr/>
          <a:lstStyle/>
          <a:p>
            <a:pPr eaLnBrk="1" fontAlgn="auto" hangingPunct="1">
              <a:spcAft>
                <a:spcPts val="0"/>
              </a:spcAft>
              <a:defRPr/>
            </a:pPr>
            <a:r>
              <a:rPr lang="en-US" dirty="0" err="1"/>
              <a:t>Sbull</a:t>
            </a:r>
            <a:r>
              <a:rPr lang="en-US" dirty="0"/>
              <a:t> data structure</a:t>
            </a:r>
          </a:p>
        </p:txBody>
      </p:sp>
      <p:sp>
        <p:nvSpPr>
          <p:cNvPr id="22531" name="Content Placeholder 2">
            <a:extLst>
              <a:ext uri="{FF2B5EF4-FFF2-40B4-BE49-F238E27FC236}">
                <a16:creationId xmlns:a16="http://schemas.microsoft.com/office/drawing/2014/main" id="{5D9D0944-4DCB-4563-38D4-71D76CB50721}"/>
              </a:ext>
            </a:extLst>
          </p:cNvPr>
          <p:cNvSpPr>
            <a:spLocks noGrp="1"/>
          </p:cNvSpPr>
          <p:nvPr>
            <p:ph idx="1"/>
          </p:nvPr>
        </p:nvSpPr>
        <p:spPr/>
        <p:txBody>
          <a:bodyPr>
            <a:normAutofit fontScale="62500" lnSpcReduction="20000"/>
          </a:bodyPr>
          <a:lstStyle/>
          <a:p>
            <a:pPr eaLnBrk="1" hangingPunct="1">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struct sbull_dev {</a:t>
            </a:r>
          </a:p>
          <a:p>
            <a:pPr eaLnBrk="1" hangingPunct="1">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        int size;	/* Device size in sectors */</a:t>
            </a:r>
          </a:p>
          <a:p>
            <a:pPr eaLnBrk="1" hangingPunct="1">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        u8 *data;  	/* The data array */</a:t>
            </a:r>
          </a:p>
          <a:p>
            <a:pPr eaLnBrk="1" hangingPunct="1">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        short users;  	/* How many users */</a:t>
            </a:r>
          </a:p>
          <a:p>
            <a:pPr eaLnBrk="1" hangingPunct="1">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        short media_change; 	/* Media change? */</a:t>
            </a:r>
          </a:p>
          <a:p>
            <a:pPr eaLnBrk="1" hangingPunct="1">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        spinlock_t lock;    	/* For mutual exclusion */</a:t>
            </a:r>
          </a:p>
          <a:p>
            <a:pPr eaLnBrk="1" hangingPunct="1">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        struct request_queue *queue;  /* The device </a:t>
            </a:r>
          </a:p>
          <a:p>
            <a:pPr eaLnBrk="1" hangingPunct="1">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						request queue */</a:t>
            </a:r>
          </a:p>
          <a:p>
            <a:pPr eaLnBrk="1" hangingPunct="1">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        struct gendisk *gd;  	/* The gendisk structure */</a:t>
            </a:r>
          </a:p>
          <a:p>
            <a:pPr eaLnBrk="1" hangingPunct="1">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        struct timer_list timer;  /* For simulated </a:t>
            </a:r>
          </a:p>
          <a:p>
            <a:pPr eaLnBrk="1" hangingPunct="1">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						media changes */</a:t>
            </a:r>
          </a:p>
          <a:p>
            <a:pPr eaLnBrk="1" hangingPunct="1">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endParaRPr lang="en-US" altLang="en-US" sz="1600" b="1">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static struct sbull_dev *Devices = NULL;</a:t>
            </a:r>
          </a:p>
          <a:p>
            <a:pPr eaLnBrk="1" hangingPunct="1">
              <a:buFont typeface="Wingdings" panose="05000000000000000000" pitchFamily="2" charset="2"/>
              <a:buNone/>
            </a:pPr>
            <a:endParaRPr lang="en-US" altLang="en-US" sz="1600" b="1">
              <a:latin typeface="Courier New" panose="02070309020205020404" pitchFamily="49" charset="0"/>
              <a:cs typeface="Courier New" panose="020703090202050204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6D24D-6D10-EDF7-5E0E-3AAC45809344}"/>
              </a:ext>
            </a:extLst>
          </p:cNvPr>
          <p:cNvSpPr>
            <a:spLocks noGrp="1"/>
          </p:cNvSpPr>
          <p:nvPr>
            <p:ph type="title"/>
          </p:nvPr>
        </p:nvSpPr>
        <p:spPr/>
        <p:txBody>
          <a:bodyPr/>
          <a:lstStyle/>
          <a:p>
            <a:pPr eaLnBrk="1" hangingPunct="1">
              <a:defRPr/>
            </a:pPr>
            <a:r>
              <a:rPr lang="en-US" dirty="0" err="1"/>
              <a:t>Sbull</a:t>
            </a:r>
            <a:r>
              <a:rPr lang="en-US" dirty="0"/>
              <a:t> data structure initialization</a:t>
            </a:r>
          </a:p>
        </p:txBody>
      </p:sp>
      <p:sp>
        <p:nvSpPr>
          <p:cNvPr id="22531" name="Content Placeholder 2">
            <a:extLst>
              <a:ext uri="{FF2B5EF4-FFF2-40B4-BE49-F238E27FC236}">
                <a16:creationId xmlns:a16="http://schemas.microsoft.com/office/drawing/2014/main" id="{C84A1E42-72B1-D5D4-E621-EE0353EAC59F}"/>
              </a:ext>
            </a:extLst>
          </p:cNvPr>
          <p:cNvSpPr>
            <a:spLocks noGrp="1"/>
          </p:cNvSpPr>
          <p:nvPr>
            <p:ph idx="1"/>
          </p:nvPr>
        </p:nvSpPr>
        <p:spPr/>
        <p:txBody>
          <a:bodyPr>
            <a:normAutofit fontScale="47500" lnSpcReduction="20000"/>
          </a:bodyPr>
          <a:lstStyle/>
          <a:p>
            <a:pPr eaLnBrk="1" hangingPunct="1">
              <a:buFont typeface="Wingdings" panose="05000000000000000000" pitchFamily="2" charset="2"/>
              <a:buNone/>
              <a:defRPr/>
            </a:pPr>
            <a:r>
              <a:rPr lang="en-US" sz="1800" b="1" dirty="0">
                <a:latin typeface="Courier New" pitchFamily="49" charset="0"/>
                <a:cs typeface="Courier New" pitchFamily="49" charset="0"/>
              </a:rPr>
              <a:t>...</a:t>
            </a:r>
          </a:p>
          <a:p>
            <a:pPr eaLnBrk="1" hangingPunct="1">
              <a:buFont typeface="Wingdings" panose="05000000000000000000" pitchFamily="2" charset="2"/>
              <a:buNone/>
              <a:defRPr/>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memset</a:t>
            </a:r>
            <a:r>
              <a:rPr lang="en-US" sz="1800" b="1" dirty="0">
                <a:latin typeface="Courier New" pitchFamily="49" charset="0"/>
                <a:cs typeface="Courier New" pitchFamily="49" charset="0"/>
              </a:rPr>
              <a:t> (dev, 0, </a:t>
            </a:r>
            <a:r>
              <a:rPr lang="en-US" sz="1800" b="1" dirty="0" err="1">
                <a:latin typeface="Courier New" pitchFamily="49" charset="0"/>
                <a:cs typeface="Courier New" pitchFamily="49" charset="0"/>
              </a:rPr>
              <a:t>sizeof</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struct</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sbull_dev</a:t>
            </a:r>
            <a:r>
              <a:rPr lang="en-US" sz="1800" b="1" dirty="0">
                <a:latin typeface="Courier New" pitchFamily="49" charset="0"/>
                <a:cs typeface="Courier New" pitchFamily="49" charset="0"/>
              </a:rPr>
              <a:t>));</a:t>
            </a:r>
          </a:p>
          <a:p>
            <a:pPr eaLnBrk="1" hangingPunct="1">
              <a:buFont typeface="Wingdings" panose="05000000000000000000" pitchFamily="2" charset="2"/>
              <a:buNone/>
              <a:defRPr/>
            </a:pPr>
            <a:r>
              <a:rPr lang="en-US" sz="1800" b="1" dirty="0">
                <a:latin typeface="Courier New" pitchFamily="49" charset="0"/>
                <a:cs typeface="Courier New" pitchFamily="49" charset="0"/>
              </a:rPr>
              <a:t>        dev-&gt;size = </a:t>
            </a:r>
            <a:r>
              <a:rPr lang="en-US" sz="1800" b="1" dirty="0" err="1">
                <a:latin typeface="Courier New" pitchFamily="49" charset="0"/>
                <a:cs typeface="Courier New" pitchFamily="49" charset="0"/>
              </a:rPr>
              <a:t>nsectors</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hardsect_size</a:t>
            </a:r>
            <a:r>
              <a:rPr lang="en-US" sz="1800" b="1" dirty="0">
                <a:latin typeface="Courier New" pitchFamily="49" charset="0"/>
                <a:cs typeface="Courier New" pitchFamily="49" charset="0"/>
              </a:rPr>
              <a:t>;</a:t>
            </a:r>
          </a:p>
          <a:p>
            <a:pPr eaLnBrk="1" hangingPunct="1">
              <a:buFont typeface="Wingdings" panose="05000000000000000000" pitchFamily="2" charset="2"/>
              <a:buNone/>
              <a:defRPr/>
            </a:pPr>
            <a:r>
              <a:rPr lang="en-US" sz="1800" b="1" dirty="0">
                <a:latin typeface="Courier New" pitchFamily="49" charset="0"/>
                <a:cs typeface="Courier New" pitchFamily="49" charset="0"/>
              </a:rPr>
              <a:t>        dev-&gt;data = </a:t>
            </a:r>
            <a:r>
              <a:rPr lang="en-US" sz="1800" b="1" dirty="0" err="1">
                <a:latin typeface="Courier New" pitchFamily="49" charset="0"/>
                <a:cs typeface="Courier New" pitchFamily="49" charset="0"/>
              </a:rPr>
              <a:t>vmalloc</a:t>
            </a:r>
            <a:r>
              <a:rPr lang="en-US" sz="1800" b="1" dirty="0">
                <a:latin typeface="Courier New" pitchFamily="49" charset="0"/>
                <a:cs typeface="Courier New" pitchFamily="49" charset="0"/>
              </a:rPr>
              <a:t>(dev-&gt;size);</a:t>
            </a:r>
          </a:p>
          <a:p>
            <a:pPr eaLnBrk="1" hangingPunct="1">
              <a:buFont typeface="Wingdings" panose="05000000000000000000" pitchFamily="2" charset="2"/>
              <a:buNone/>
              <a:defRPr/>
            </a:pPr>
            <a:r>
              <a:rPr lang="en-US" sz="1800" b="1" dirty="0">
                <a:latin typeface="Courier New" pitchFamily="49" charset="0"/>
                <a:cs typeface="Courier New" pitchFamily="49" charset="0"/>
              </a:rPr>
              <a:t>        if (dev-&gt;data == NULL) {</a:t>
            </a:r>
          </a:p>
          <a:p>
            <a:pPr eaLnBrk="1" hangingPunct="1">
              <a:buFont typeface="Wingdings" panose="05000000000000000000" pitchFamily="2" charset="2"/>
              <a:buNone/>
              <a:defRPr/>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printk</a:t>
            </a:r>
            <a:r>
              <a:rPr lang="en-US" sz="1800" b="1" dirty="0">
                <a:latin typeface="Courier New" pitchFamily="49" charset="0"/>
                <a:cs typeface="Courier New" pitchFamily="49" charset="0"/>
              </a:rPr>
              <a:t>(KERN_NOTICE "</a:t>
            </a:r>
            <a:r>
              <a:rPr lang="en-US" sz="1800" b="1" dirty="0" err="1">
                <a:latin typeface="Courier New" pitchFamily="49" charset="0"/>
                <a:cs typeface="Courier New" pitchFamily="49" charset="0"/>
              </a:rPr>
              <a:t>vmalloc</a:t>
            </a:r>
            <a:r>
              <a:rPr lang="en-US" sz="1800" b="1" dirty="0">
                <a:latin typeface="Courier New" pitchFamily="49" charset="0"/>
                <a:cs typeface="Courier New" pitchFamily="49" charset="0"/>
              </a:rPr>
              <a:t> fail\n”); </a:t>
            </a:r>
          </a:p>
          <a:p>
            <a:pPr eaLnBrk="1" hangingPunct="1">
              <a:buFont typeface="Wingdings" panose="05000000000000000000" pitchFamily="2" charset="2"/>
              <a:buNone/>
              <a:defRPr/>
            </a:pPr>
            <a:r>
              <a:rPr lang="en-US" sz="1800" b="1" dirty="0">
                <a:latin typeface="Courier New" pitchFamily="49" charset="0"/>
                <a:cs typeface="Courier New" pitchFamily="49" charset="0"/>
              </a:rPr>
              <a:t>                return;</a:t>
            </a:r>
          </a:p>
          <a:p>
            <a:pPr eaLnBrk="1" hangingPunct="1">
              <a:buFont typeface="Wingdings" panose="05000000000000000000" pitchFamily="2" charset="2"/>
              <a:buNone/>
              <a:defRPr/>
            </a:pPr>
            <a:r>
              <a:rPr lang="en-US" sz="1800" b="1" dirty="0">
                <a:latin typeface="Courier New" pitchFamily="49" charset="0"/>
                <a:cs typeface="Courier New" pitchFamily="49" charset="0"/>
              </a:rPr>
              <a:t>        }</a:t>
            </a:r>
          </a:p>
          <a:p>
            <a:pPr eaLnBrk="1" hangingPunct="1">
              <a:buFont typeface="Wingdings" panose="05000000000000000000" pitchFamily="2" charset="2"/>
              <a:buNone/>
              <a:defRPr/>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spin_lock_init</a:t>
            </a:r>
            <a:r>
              <a:rPr lang="en-US" sz="1800" b="1" dirty="0">
                <a:latin typeface="Courier New" pitchFamily="49" charset="0"/>
                <a:cs typeface="Courier New" pitchFamily="49" charset="0"/>
              </a:rPr>
              <a:t>(&amp;dev-&gt;lock);</a:t>
            </a:r>
          </a:p>
          <a:p>
            <a:pPr eaLnBrk="1" hangingPunct="1">
              <a:buFont typeface="Wingdings" panose="05000000000000000000" pitchFamily="2" charset="2"/>
              <a:buNone/>
              <a:defRPr/>
            </a:pPr>
            <a:r>
              <a:rPr lang="en-US" sz="1800" b="1" dirty="0">
                <a:latin typeface="Courier New" pitchFamily="49" charset="0"/>
                <a:cs typeface="Courier New" pitchFamily="49" charset="0"/>
              </a:rPr>
              <a:t>}</a:t>
            </a:r>
          </a:p>
          <a:p>
            <a:pPr eaLnBrk="1" hangingPunct="1">
              <a:buFont typeface="Wingdings" panose="05000000000000000000" pitchFamily="2" charset="2"/>
              <a:buNone/>
              <a:defRPr/>
            </a:pPr>
            <a:r>
              <a:rPr lang="en-US" sz="1800" b="1" dirty="0">
                <a:latin typeface="Courier New" pitchFamily="49" charset="0"/>
                <a:cs typeface="Courier New" pitchFamily="49" charset="0"/>
              </a:rPr>
              <a:t>...</a:t>
            </a:r>
          </a:p>
          <a:p>
            <a:pPr eaLnBrk="1" hangingPunct="1">
              <a:buFont typeface="Wingdings" panose="05000000000000000000" pitchFamily="2" charset="2"/>
              <a:buNone/>
              <a:defRPr/>
            </a:pPr>
            <a:r>
              <a:rPr lang="en-US" sz="1800" b="1" dirty="0">
                <a:solidFill>
                  <a:srgbClr val="B17ED8"/>
                </a:solidFill>
                <a:latin typeface="Courier New" pitchFamily="49" charset="0"/>
                <a:cs typeface="Courier New" pitchFamily="49" charset="0"/>
              </a:rPr>
              <a:t>/* </a:t>
            </a:r>
            <a:r>
              <a:rPr lang="en-US" sz="1800" b="1" dirty="0" err="1">
                <a:solidFill>
                  <a:srgbClr val="B17ED8"/>
                </a:solidFill>
                <a:latin typeface="Courier New" pitchFamily="49" charset="0"/>
                <a:cs typeface="Courier New" pitchFamily="49" charset="0"/>
              </a:rPr>
              <a:t>sbd_request</a:t>
            </a:r>
            <a:r>
              <a:rPr lang="en-US" sz="1800" b="1" dirty="0">
                <a:solidFill>
                  <a:srgbClr val="B17ED8"/>
                </a:solidFill>
                <a:latin typeface="Courier New" pitchFamily="49" charset="0"/>
                <a:cs typeface="Courier New" pitchFamily="49" charset="0"/>
              </a:rPr>
              <a:t> is the request function */</a:t>
            </a:r>
          </a:p>
          <a:p>
            <a:pPr eaLnBrk="1" hangingPunct="1">
              <a:buFont typeface="Wingdings" panose="05000000000000000000" pitchFamily="2" charset="2"/>
              <a:buNone/>
              <a:defRPr/>
            </a:pPr>
            <a:r>
              <a:rPr lang="en-US" sz="1800" b="1" dirty="0">
                <a:solidFill>
                  <a:srgbClr val="0070C0"/>
                </a:solidFill>
                <a:latin typeface="Courier New" pitchFamily="49" charset="0"/>
                <a:cs typeface="Courier New" pitchFamily="49" charset="0"/>
              </a:rPr>
              <a:t>Queue </a:t>
            </a:r>
          </a:p>
          <a:p>
            <a:pPr eaLnBrk="1" hangingPunct="1">
              <a:buFont typeface="Wingdings" panose="05000000000000000000" pitchFamily="2" charset="2"/>
              <a:buNone/>
              <a:defRPr/>
            </a:pPr>
            <a:r>
              <a:rPr lang="en-US" sz="1800" b="1" dirty="0">
                <a:latin typeface="Courier New" pitchFamily="49" charset="0"/>
                <a:cs typeface="Courier New" pitchFamily="49" charset="0"/>
              </a:rPr>
              <a:t>   = dev-&gt;queue = </a:t>
            </a:r>
            <a:r>
              <a:rPr lang="en-US" sz="1800" b="1" dirty="0" err="1">
                <a:latin typeface="Courier New" pitchFamily="49" charset="0"/>
                <a:cs typeface="Courier New" pitchFamily="49" charset="0"/>
              </a:rPr>
              <a:t>blk_init_queue</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sbull_request</a:t>
            </a:r>
            <a:r>
              <a:rPr lang="en-US" sz="1800" b="1" dirty="0">
                <a:latin typeface="Courier New" pitchFamily="49" charset="0"/>
                <a:cs typeface="Courier New" pitchFamily="49" charset="0"/>
              </a:rPr>
              <a:t>, &amp;dev-&gt;lock);</a:t>
            </a:r>
          </a:p>
          <a:p>
            <a:pPr eaLnBrk="1" hangingPunct="1">
              <a:buFont typeface="Wingdings" panose="05000000000000000000" pitchFamily="2" charset="2"/>
              <a:buNone/>
              <a:defRPr/>
            </a:pPr>
            <a:r>
              <a:rPr lang="en-US" sz="1800" b="1" dirty="0">
                <a:latin typeface="Courier New" pitchFamily="49" charset="0"/>
                <a:cs typeface="Courier New" pitchFamily="49"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DDCC6-6AB1-86A3-0E3A-321202E80114}"/>
              </a:ext>
            </a:extLst>
          </p:cNvPr>
          <p:cNvSpPr>
            <a:spLocks noGrp="1"/>
          </p:cNvSpPr>
          <p:nvPr>
            <p:ph type="title"/>
          </p:nvPr>
        </p:nvSpPr>
        <p:spPr/>
        <p:txBody>
          <a:bodyPr/>
          <a:lstStyle/>
          <a:p>
            <a:pPr eaLnBrk="1" hangingPunct="1">
              <a:defRPr/>
            </a:pPr>
            <a:r>
              <a:rPr lang="en-US" dirty="0"/>
              <a:t>Install the </a:t>
            </a:r>
            <a:r>
              <a:rPr lang="en-US" dirty="0" err="1"/>
              <a:t>gendisk</a:t>
            </a:r>
            <a:r>
              <a:rPr lang="en-US" dirty="0"/>
              <a:t> structure</a:t>
            </a:r>
          </a:p>
        </p:txBody>
      </p:sp>
      <p:sp>
        <p:nvSpPr>
          <p:cNvPr id="24579" name="Content Placeholder 2">
            <a:extLst>
              <a:ext uri="{FF2B5EF4-FFF2-40B4-BE49-F238E27FC236}">
                <a16:creationId xmlns:a16="http://schemas.microsoft.com/office/drawing/2014/main" id="{0CD671CB-E6F7-18A1-D6E9-B60DF454D1AF}"/>
              </a:ext>
            </a:extLst>
          </p:cNvPr>
          <p:cNvSpPr>
            <a:spLocks noGrp="1"/>
          </p:cNvSpPr>
          <p:nvPr>
            <p:ph idx="1"/>
          </p:nvPr>
        </p:nvSpPr>
        <p:spPr/>
        <p:txBody>
          <a:bodyPr>
            <a:normAutofit fontScale="62500" lnSpcReduction="20000"/>
          </a:bodyPr>
          <a:lstStyle/>
          <a:p>
            <a:pPr eaLnBrk="1" hangingPunct="1">
              <a:buFont typeface="Wingdings" panose="05000000000000000000" pitchFamily="2" charset="2"/>
              <a:buNone/>
            </a:pPr>
            <a:r>
              <a:rPr lang="en-US" altLang="en-US" sz="1800" b="1">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en-US" altLang="en-US" sz="1800" b="1">
                <a:latin typeface="Courier New" panose="02070309020205020404" pitchFamily="49" charset="0"/>
                <a:cs typeface="Courier New" panose="02070309020205020404" pitchFamily="49" charset="0"/>
              </a:rPr>
              <a:t> dev-&gt;gd = alloc_disk(SBULL_MINORS);</a:t>
            </a:r>
          </a:p>
          <a:p>
            <a:pPr eaLnBrk="1" hangingPunct="1">
              <a:buFont typeface="Wingdings" panose="05000000000000000000" pitchFamily="2" charset="2"/>
              <a:buNone/>
            </a:pPr>
            <a:r>
              <a:rPr lang="en-US" altLang="en-US" sz="1800" b="1">
                <a:latin typeface="Courier New" panose="02070309020205020404" pitchFamily="49" charset="0"/>
                <a:cs typeface="Courier New" panose="02070309020205020404" pitchFamily="49" charset="0"/>
              </a:rPr>
              <a:t>        if (! dev-&gt;gd) {</a:t>
            </a:r>
          </a:p>
          <a:p>
            <a:pPr eaLnBrk="1" hangingPunct="1">
              <a:buFont typeface="Wingdings" panose="05000000000000000000" pitchFamily="2" charset="2"/>
              <a:buNone/>
            </a:pPr>
            <a:r>
              <a:rPr lang="en-US" altLang="en-US" sz="1800" b="1">
                <a:latin typeface="Courier New" panose="02070309020205020404" pitchFamily="49" charset="0"/>
                <a:cs typeface="Courier New" panose="02070309020205020404" pitchFamily="49" charset="0"/>
              </a:rPr>
              <a:t>                printk (KERN_NOTICE "alloc_disk </a:t>
            </a:r>
          </a:p>
          <a:p>
            <a:pPr eaLnBrk="1" hangingPunct="1">
              <a:buFont typeface="Wingdings" panose="05000000000000000000" pitchFamily="2" charset="2"/>
              <a:buNone/>
            </a:pPr>
            <a:r>
              <a:rPr lang="en-US" altLang="en-US" sz="1800" b="1">
                <a:latin typeface="Courier New" panose="02070309020205020404" pitchFamily="49" charset="0"/>
                <a:cs typeface="Courier New" panose="02070309020205020404" pitchFamily="49" charset="0"/>
              </a:rPr>
              <a:t>					failure\n");</a:t>
            </a:r>
          </a:p>
          <a:p>
            <a:pPr eaLnBrk="1" hangingPunct="1">
              <a:buFont typeface="Wingdings" panose="05000000000000000000" pitchFamily="2" charset="2"/>
              <a:buNone/>
            </a:pPr>
            <a:r>
              <a:rPr lang="en-US" altLang="en-US" sz="1800" b="1">
                <a:latin typeface="Courier New" panose="02070309020205020404" pitchFamily="49" charset="0"/>
                <a:cs typeface="Courier New" panose="02070309020205020404" pitchFamily="49" charset="0"/>
              </a:rPr>
              <a:t>                goto out_vfree;</a:t>
            </a:r>
          </a:p>
          <a:p>
            <a:pPr eaLnBrk="1" hangingPunct="1">
              <a:buFont typeface="Wingdings" panose="05000000000000000000" pitchFamily="2" charset="2"/>
              <a:buNone/>
            </a:pPr>
            <a:r>
              <a:rPr lang="en-US" altLang="en-US" sz="1800" b="1">
                <a:latin typeface="Courier New" panose="02070309020205020404" pitchFamily="49" charset="0"/>
                <a:cs typeface="Courier New" panose="02070309020205020404" pitchFamily="49" charset="0"/>
              </a:rPr>
              <a:t>        }</a:t>
            </a:r>
          </a:p>
          <a:p>
            <a:pPr eaLnBrk="1" hangingPunct="1">
              <a:buFont typeface="Wingdings" panose="05000000000000000000" pitchFamily="2" charset="2"/>
              <a:buNone/>
            </a:pPr>
            <a:r>
              <a:rPr lang="en-US" altLang="en-US" sz="1800" b="1">
                <a:latin typeface="Courier New" panose="02070309020205020404" pitchFamily="49" charset="0"/>
                <a:cs typeface="Courier New" panose="02070309020205020404" pitchFamily="49" charset="0"/>
              </a:rPr>
              <a:t>        dev-&gt;gd-&gt;major = sbull_major;</a:t>
            </a:r>
          </a:p>
          <a:p>
            <a:pPr eaLnBrk="1" hangingPunct="1">
              <a:buFont typeface="Wingdings" panose="05000000000000000000" pitchFamily="2" charset="2"/>
              <a:buNone/>
            </a:pPr>
            <a:r>
              <a:rPr lang="en-US" altLang="en-US" sz="1800" b="1">
                <a:latin typeface="Courier New" panose="02070309020205020404" pitchFamily="49" charset="0"/>
                <a:cs typeface="Courier New" panose="02070309020205020404" pitchFamily="49" charset="0"/>
              </a:rPr>
              <a:t>        dev-&gt;gd-&gt;first_minor = which*SBULL_MINORS;</a:t>
            </a:r>
          </a:p>
          <a:p>
            <a:pPr eaLnBrk="1" hangingPunct="1">
              <a:buFont typeface="Wingdings" panose="05000000000000000000" pitchFamily="2" charset="2"/>
              <a:buNone/>
            </a:pPr>
            <a:r>
              <a:rPr lang="en-US" altLang="en-US" sz="1800" b="1">
                <a:latin typeface="Courier New" panose="02070309020205020404" pitchFamily="49" charset="0"/>
                <a:cs typeface="Courier New" panose="02070309020205020404" pitchFamily="49" charset="0"/>
              </a:rPr>
              <a:t>        dev-&gt;gd-&gt;fops = &amp;sbull_ops;</a:t>
            </a:r>
          </a:p>
          <a:p>
            <a:pPr eaLnBrk="1" hangingPunct="1">
              <a:buFont typeface="Wingdings" panose="05000000000000000000" pitchFamily="2" charset="2"/>
              <a:buNone/>
            </a:pPr>
            <a:r>
              <a:rPr lang="en-US" altLang="en-US" sz="1800" b="1">
                <a:latin typeface="Courier New" panose="02070309020205020404" pitchFamily="49" charset="0"/>
                <a:cs typeface="Courier New" panose="02070309020205020404" pitchFamily="49" charset="0"/>
              </a:rPr>
              <a:t>        dev-&gt;gd-&gt;queue = dev-&gt;queue;</a:t>
            </a:r>
          </a:p>
          <a:p>
            <a:pPr eaLnBrk="1" hangingPunct="1">
              <a:buFont typeface="Wingdings" panose="05000000000000000000" pitchFamily="2" charset="2"/>
              <a:buNone/>
            </a:pPr>
            <a:r>
              <a:rPr lang="en-US" altLang="en-US" sz="1800" b="1">
                <a:latin typeface="Courier New" panose="02070309020205020404" pitchFamily="49" charset="0"/>
                <a:cs typeface="Courier New" panose="02070309020205020404" pitchFamily="49" charset="0"/>
              </a:rPr>
              <a:t>        dev-&gt;gd-&gt;private_data = dev;</a:t>
            </a:r>
          </a:p>
          <a:p>
            <a:pPr eaLnBrk="1" hangingPunct="1">
              <a:buFont typeface="Wingdings" panose="05000000000000000000" pitchFamily="2" charset="2"/>
              <a:buNone/>
            </a:pPr>
            <a:r>
              <a:rPr lang="en-US" altLang="en-US" sz="1800" b="1">
                <a:latin typeface="Courier New" panose="02070309020205020404" pitchFamily="49" charset="0"/>
                <a:cs typeface="Courier New" panose="02070309020205020404" pitchFamily="49"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E6965-419A-2690-DE35-15824A373C63}"/>
              </a:ext>
            </a:extLst>
          </p:cNvPr>
          <p:cNvSpPr>
            <a:spLocks noGrp="1"/>
          </p:cNvSpPr>
          <p:nvPr>
            <p:ph type="title"/>
          </p:nvPr>
        </p:nvSpPr>
        <p:spPr/>
        <p:txBody>
          <a:bodyPr/>
          <a:lstStyle/>
          <a:p>
            <a:pPr eaLnBrk="1" hangingPunct="1">
              <a:defRPr/>
            </a:pPr>
            <a:r>
              <a:rPr lang="en-US" dirty="0"/>
              <a:t>Install the </a:t>
            </a:r>
            <a:r>
              <a:rPr lang="en-US" dirty="0" err="1"/>
              <a:t>gendisk</a:t>
            </a:r>
            <a:r>
              <a:rPr lang="en-US" dirty="0"/>
              <a:t> structure</a:t>
            </a:r>
          </a:p>
        </p:txBody>
      </p:sp>
      <p:sp>
        <p:nvSpPr>
          <p:cNvPr id="25603" name="Content Placeholder 2">
            <a:extLst>
              <a:ext uri="{FF2B5EF4-FFF2-40B4-BE49-F238E27FC236}">
                <a16:creationId xmlns:a16="http://schemas.microsoft.com/office/drawing/2014/main" id="{13543AE5-28EE-4C54-BB69-89AD683EB2C1}"/>
              </a:ext>
            </a:extLst>
          </p:cNvPr>
          <p:cNvSpPr>
            <a:spLocks noGrp="1"/>
          </p:cNvSpPr>
          <p:nvPr>
            <p:ph idx="1"/>
          </p:nvPr>
        </p:nvSpPr>
        <p:spPr/>
        <p:txBody>
          <a:bodyPr>
            <a:normAutofit/>
          </a:bodyPr>
          <a:lstStyle/>
          <a:p>
            <a:pPr eaLnBrk="1" hangingPunct="1">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snprintf (dev-&gt;gd-&gt;disk_name, 32, "sbull%c", </a:t>
            </a:r>
          </a:p>
          <a:p>
            <a:pPr eaLnBrk="1" hangingPunct="1">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			which + 'a');</a:t>
            </a:r>
          </a:p>
          <a:p>
            <a:pPr eaLnBrk="1" hangingPunct="1">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set_capacity(dev-&gt;gd, nsectors * 			(hardsect_size/KERNEL_SECTOR_SIZE));</a:t>
            </a:r>
          </a:p>
          <a:p>
            <a:pPr eaLnBrk="1" hangingPunct="1">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add_disk(dev-&gt;gd);</a:t>
            </a:r>
          </a:p>
          <a:p>
            <a:pPr eaLnBrk="1" hangingPunct="1">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756E3-FF5A-3FAC-5357-FB820DD54799}"/>
              </a:ext>
            </a:extLst>
          </p:cNvPr>
          <p:cNvSpPr>
            <a:spLocks noGrp="1"/>
          </p:cNvSpPr>
          <p:nvPr>
            <p:ph type="title"/>
          </p:nvPr>
        </p:nvSpPr>
        <p:spPr/>
        <p:txBody>
          <a:bodyPr/>
          <a:lstStyle/>
          <a:p>
            <a:pPr eaLnBrk="1" hangingPunct="1">
              <a:defRPr/>
            </a:pPr>
            <a:r>
              <a:rPr lang="en-US" dirty="0"/>
              <a:t>Supporting removal media</a:t>
            </a:r>
          </a:p>
        </p:txBody>
      </p:sp>
      <p:sp>
        <p:nvSpPr>
          <p:cNvPr id="27651" name="Content Placeholder 2">
            <a:extLst>
              <a:ext uri="{FF2B5EF4-FFF2-40B4-BE49-F238E27FC236}">
                <a16:creationId xmlns:a16="http://schemas.microsoft.com/office/drawing/2014/main" id="{BEA26CFD-C2B8-FA02-30A1-FC1B85710CD3}"/>
              </a:ext>
            </a:extLst>
          </p:cNvPr>
          <p:cNvSpPr>
            <a:spLocks noGrp="1"/>
          </p:cNvSpPr>
          <p:nvPr>
            <p:ph idx="1"/>
          </p:nvPr>
        </p:nvSpPr>
        <p:spPr/>
        <p:txBody>
          <a:bodyPr>
            <a:normAutofit fontScale="47500" lnSpcReduction="20000"/>
          </a:bodyPr>
          <a:lstStyle/>
          <a:p>
            <a:pPr eaLnBrk="1" hangingPunct="1">
              <a:defRPr/>
            </a:pPr>
            <a:r>
              <a:rPr lang="en-US" dirty="0"/>
              <a:t>Check to see if media has been changed, call</a:t>
            </a:r>
          </a:p>
          <a:p>
            <a:pPr eaLnBrk="1" hangingPunct="1">
              <a:buFont typeface="Wingdings" panose="05000000000000000000" pitchFamily="2" charset="2"/>
              <a:buNone/>
              <a:defRPr/>
            </a:pP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sbull_media_changed</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struct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gendisk</a:t>
            </a:r>
            <a:r>
              <a:rPr lang="en-US" sz="2000" b="1" dirty="0">
                <a:latin typeface="Courier New" pitchFamily="49" charset="0"/>
                <a:cs typeface="Courier New" pitchFamily="49" charset="0"/>
              </a:rPr>
              <a:t> *</a:t>
            </a:r>
            <a:r>
              <a:rPr lang="en-US" sz="2000" b="1" dirty="0" err="1">
                <a:solidFill>
                  <a:srgbClr val="00B050"/>
                </a:solidFill>
                <a:latin typeface="Courier New" pitchFamily="49" charset="0"/>
                <a:cs typeface="Courier New" pitchFamily="49" charset="0"/>
              </a:rPr>
              <a:t>gd</a:t>
            </a:r>
            <a:r>
              <a:rPr lang="en-US" sz="2000" b="1" dirty="0">
                <a:latin typeface="Courier New" pitchFamily="49" charset="0"/>
                <a:cs typeface="Courier New" pitchFamily="49" charset="0"/>
              </a:rPr>
              <a:t>) {</a:t>
            </a:r>
          </a:p>
          <a:p>
            <a:pPr eaLnBrk="1" hangingPunct="1">
              <a:buFont typeface="Wingdings" panose="05000000000000000000" pitchFamily="2" charset="2"/>
              <a:buNone/>
              <a:defRPr/>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struct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sbull_dev</a:t>
            </a:r>
            <a:r>
              <a:rPr lang="en-US" sz="2000" b="1" dirty="0">
                <a:latin typeface="Courier New" pitchFamily="49" charset="0"/>
                <a:cs typeface="Courier New" pitchFamily="49" charset="0"/>
              </a:rPr>
              <a:t> *</a:t>
            </a:r>
            <a:r>
              <a:rPr lang="en-US" sz="2000" b="1" dirty="0">
                <a:solidFill>
                  <a:schemeClr val="accent1">
                    <a:lumMod val="75000"/>
                  </a:schemeClr>
                </a:solidFill>
                <a:latin typeface="Courier New" pitchFamily="49" charset="0"/>
                <a:cs typeface="Courier New" pitchFamily="49" charset="0"/>
              </a:rPr>
              <a:t>dev</a:t>
            </a:r>
            <a:r>
              <a:rPr lang="en-US" sz="2000" b="1" dirty="0">
                <a:latin typeface="Courier New" pitchFamily="49" charset="0"/>
                <a:cs typeface="Courier New" pitchFamily="49" charset="0"/>
              </a:rPr>
              <a:t> = </a:t>
            </a:r>
            <a:r>
              <a:rPr lang="en-US" sz="2000" b="1" dirty="0" err="1">
                <a:solidFill>
                  <a:srgbClr val="00B050"/>
                </a:solidFill>
                <a:latin typeface="Courier New" pitchFamily="49" charset="0"/>
                <a:cs typeface="Courier New" pitchFamily="49" charset="0"/>
              </a:rPr>
              <a:t>gd</a:t>
            </a:r>
            <a:r>
              <a:rPr lang="en-US" sz="2000" b="1" dirty="0">
                <a:latin typeface="Courier New" pitchFamily="49" charset="0"/>
                <a:cs typeface="Courier New" pitchFamily="49" charset="0"/>
              </a:rPr>
              <a:t>-&gt;</a:t>
            </a:r>
            <a:r>
              <a:rPr lang="en-US" sz="2000" b="1" dirty="0" err="1">
                <a:latin typeface="Courier New" pitchFamily="49" charset="0"/>
                <a:cs typeface="Courier New" pitchFamily="49" charset="0"/>
              </a:rPr>
              <a:t>private_data</a:t>
            </a:r>
            <a:r>
              <a:rPr lang="en-US" sz="2000" b="1" dirty="0">
                <a:latin typeface="Courier New" pitchFamily="49" charset="0"/>
                <a:cs typeface="Courier New" pitchFamily="49" charset="0"/>
              </a:rPr>
              <a:t>;</a:t>
            </a:r>
          </a:p>
          <a:p>
            <a:pPr eaLnBrk="1" hangingPunct="1">
              <a:buFont typeface="Wingdings" panose="05000000000000000000" pitchFamily="2" charset="2"/>
              <a:buNone/>
              <a:defRPr/>
            </a:pPr>
            <a:r>
              <a:rPr lang="en-US" sz="2000" b="1" dirty="0">
                <a:latin typeface="Courier New" pitchFamily="49" charset="0"/>
                <a:cs typeface="Courier New" pitchFamily="49" charset="0"/>
              </a:rPr>
              <a:t>  return </a:t>
            </a:r>
            <a:r>
              <a:rPr lang="en-US" sz="2000" b="1" dirty="0">
                <a:solidFill>
                  <a:schemeClr val="accent1">
                    <a:lumMod val="75000"/>
                  </a:schemeClr>
                </a:solidFill>
                <a:latin typeface="Courier New" pitchFamily="49" charset="0"/>
                <a:cs typeface="Courier New" pitchFamily="49" charset="0"/>
              </a:rPr>
              <a:t>dev</a:t>
            </a:r>
            <a:r>
              <a:rPr lang="en-US" sz="2000" b="1" dirty="0">
                <a:latin typeface="Courier New" pitchFamily="49" charset="0"/>
                <a:cs typeface="Courier New" pitchFamily="49" charset="0"/>
              </a:rPr>
              <a:t>-&gt;</a:t>
            </a:r>
            <a:r>
              <a:rPr lang="en-US" sz="2000" b="1" dirty="0" err="1">
                <a:latin typeface="Courier New" pitchFamily="49" charset="0"/>
                <a:cs typeface="Courier New" pitchFamily="49" charset="0"/>
              </a:rPr>
              <a:t>media_change</a:t>
            </a:r>
            <a:r>
              <a:rPr lang="en-US" sz="2000" b="1" dirty="0">
                <a:latin typeface="Courier New" pitchFamily="49" charset="0"/>
                <a:cs typeface="Courier New" pitchFamily="49" charset="0"/>
              </a:rPr>
              <a:t>;</a:t>
            </a:r>
          </a:p>
          <a:p>
            <a:pPr eaLnBrk="1" hangingPunct="1">
              <a:buFont typeface="Wingdings" panose="05000000000000000000" pitchFamily="2" charset="2"/>
              <a:buNone/>
              <a:defRPr/>
            </a:pPr>
            <a:r>
              <a:rPr lang="en-US" sz="2000" b="1" dirty="0">
                <a:latin typeface="Courier New" pitchFamily="49" charset="0"/>
                <a:cs typeface="Courier New" pitchFamily="49" charset="0"/>
              </a:rPr>
              <a:t>}</a:t>
            </a:r>
          </a:p>
          <a:p>
            <a:pPr eaLnBrk="1" hangingPunct="1">
              <a:buClr>
                <a:srgbClr val="FE8637"/>
              </a:buClr>
              <a:defRPr/>
            </a:pPr>
            <a:r>
              <a:rPr lang="en-US" dirty="0">
                <a:solidFill>
                  <a:srgbClr val="000000"/>
                </a:solidFill>
              </a:rPr>
              <a:t>Prepare the driver for the new media, call</a:t>
            </a:r>
          </a:p>
          <a:p>
            <a:pPr eaLnBrk="1" hangingPunct="1">
              <a:buFont typeface="Wingdings" panose="05000000000000000000" pitchFamily="2" charset="2"/>
              <a:buNone/>
              <a:defRPr/>
            </a:pP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sbull_revalidate</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struct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gendisk</a:t>
            </a:r>
            <a:r>
              <a:rPr lang="en-US" sz="2000" b="1" dirty="0">
                <a:latin typeface="Courier New" pitchFamily="49" charset="0"/>
                <a:cs typeface="Courier New" pitchFamily="49" charset="0"/>
              </a:rPr>
              <a:t> *</a:t>
            </a:r>
            <a:r>
              <a:rPr lang="en-US" sz="2000" b="1" dirty="0" err="1">
                <a:solidFill>
                  <a:srgbClr val="00B050"/>
                </a:solidFill>
                <a:latin typeface="Courier New" pitchFamily="49" charset="0"/>
                <a:cs typeface="Courier New" pitchFamily="49" charset="0"/>
              </a:rPr>
              <a:t>gd</a:t>
            </a:r>
            <a:r>
              <a:rPr lang="en-US" sz="2000" b="1" dirty="0">
                <a:latin typeface="Courier New" pitchFamily="49" charset="0"/>
                <a:cs typeface="Courier New" pitchFamily="49" charset="0"/>
              </a:rPr>
              <a:t>) {</a:t>
            </a:r>
          </a:p>
          <a:p>
            <a:pPr eaLnBrk="1" hangingPunct="1">
              <a:buFont typeface="Wingdings" panose="05000000000000000000" pitchFamily="2" charset="2"/>
              <a:buNone/>
              <a:defRPr/>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struct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sbull_dev</a:t>
            </a:r>
            <a:r>
              <a:rPr lang="en-US" sz="2000" b="1" dirty="0">
                <a:latin typeface="Courier New" pitchFamily="49" charset="0"/>
                <a:cs typeface="Courier New" pitchFamily="49" charset="0"/>
              </a:rPr>
              <a:t> *</a:t>
            </a:r>
            <a:r>
              <a:rPr lang="en-US" sz="2000" b="1" dirty="0">
                <a:solidFill>
                  <a:schemeClr val="accent1">
                    <a:lumMod val="75000"/>
                  </a:schemeClr>
                </a:solidFill>
                <a:latin typeface="Courier New" pitchFamily="49" charset="0"/>
                <a:cs typeface="Courier New" pitchFamily="49" charset="0"/>
              </a:rPr>
              <a:t>dev</a:t>
            </a:r>
            <a:r>
              <a:rPr lang="en-US" sz="2000" b="1" dirty="0">
                <a:latin typeface="Courier New" pitchFamily="49" charset="0"/>
                <a:cs typeface="Courier New" pitchFamily="49" charset="0"/>
              </a:rPr>
              <a:t> = </a:t>
            </a:r>
            <a:r>
              <a:rPr lang="en-US" sz="2000" b="1" dirty="0" err="1">
                <a:solidFill>
                  <a:srgbClr val="00B050"/>
                </a:solidFill>
                <a:latin typeface="Courier New" pitchFamily="49" charset="0"/>
                <a:cs typeface="Courier New" pitchFamily="49" charset="0"/>
              </a:rPr>
              <a:t>gd</a:t>
            </a:r>
            <a:r>
              <a:rPr lang="en-US" sz="2000" b="1" dirty="0">
                <a:latin typeface="Courier New" pitchFamily="49" charset="0"/>
                <a:cs typeface="Courier New" pitchFamily="49" charset="0"/>
              </a:rPr>
              <a:t>-&gt;</a:t>
            </a:r>
            <a:r>
              <a:rPr lang="en-US" sz="2000" b="1" dirty="0" err="1">
                <a:latin typeface="Courier New" pitchFamily="49" charset="0"/>
                <a:cs typeface="Courier New" pitchFamily="49" charset="0"/>
              </a:rPr>
              <a:t>private_data</a:t>
            </a:r>
            <a:r>
              <a:rPr lang="en-US" sz="2000" b="1" dirty="0">
                <a:latin typeface="Courier New" pitchFamily="49" charset="0"/>
                <a:cs typeface="Courier New" pitchFamily="49" charset="0"/>
              </a:rPr>
              <a:t>;</a:t>
            </a:r>
          </a:p>
          <a:p>
            <a:pPr eaLnBrk="1" hangingPunct="1">
              <a:buFont typeface="Wingdings" panose="05000000000000000000" pitchFamily="2" charset="2"/>
              <a:buNone/>
              <a:defRPr/>
            </a:pPr>
            <a:r>
              <a:rPr lang="en-US" sz="2000" b="1" dirty="0">
                <a:latin typeface="Courier New" pitchFamily="49" charset="0"/>
                <a:cs typeface="Courier New" pitchFamily="49" charset="0"/>
              </a:rPr>
              <a:t>  if (</a:t>
            </a:r>
            <a:r>
              <a:rPr lang="en-US" sz="2000" b="1" dirty="0">
                <a:solidFill>
                  <a:schemeClr val="accent1">
                    <a:lumMod val="75000"/>
                  </a:schemeClr>
                </a:solidFill>
                <a:latin typeface="Courier New" pitchFamily="49" charset="0"/>
                <a:cs typeface="Courier New" pitchFamily="49" charset="0"/>
              </a:rPr>
              <a:t>dev</a:t>
            </a:r>
            <a:r>
              <a:rPr lang="en-US" sz="2000" b="1" dirty="0">
                <a:latin typeface="Courier New" pitchFamily="49" charset="0"/>
                <a:cs typeface="Courier New" pitchFamily="49" charset="0"/>
              </a:rPr>
              <a:t>-&gt;</a:t>
            </a:r>
            <a:r>
              <a:rPr lang="en-US" sz="2000" b="1" dirty="0" err="1">
                <a:latin typeface="Courier New" pitchFamily="49" charset="0"/>
                <a:cs typeface="Courier New" pitchFamily="49" charset="0"/>
              </a:rPr>
              <a:t>media_change</a:t>
            </a:r>
            <a:r>
              <a:rPr lang="en-US" sz="2000" b="1" dirty="0">
                <a:latin typeface="Courier New" pitchFamily="49" charset="0"/>
                <a:cs typeface="Courier New" pitchFamily="49" charset="0"/>
              </a:rPr>
              <a:t>) {</a:t>
            </a:r>
          </a:p>
          <a:p>
            <a:pPr eaLnBrk="1" hangingPunct="1">
              <a:buFont typeface="Wingdings" panose="05000000000000000000" pitchFamily="2" charset="2"/>
              <a:buNone/>
              <a:defRPr/>
            </a:pPr>
            <a:r>
              <a:rPr lang="en-US" sz="2000" b="1" dirty="0">
                <a:latin typeface="Courier New" pitchFamily="49" charset="0"/>
                <a:cs typeface="Courier New" pitchFamily="49" charset="0"/>
              </a:rPr>
              <a:t>    </a:t>
            </a:r>
            <a:r>
              <a:rPr lang="en-US" sz="2000" b="1" dirty="0">
                <a:solidFill>
                  <a:schemeClr val="accent1">
                    <a:lumMod val="75000"/>
                  </a:schemeClr>
                </a:solidFill>
                <a:latin typeface="Courier New" pitchFamily="49" charset="0"/>
                <a:cs typeface="Courier New" pitchFamily="49" charset="0"/>
              </a:rPr>
              <a:t>dev</a:t>
            </a:r>
            <a:r>
              <a:rPr lang="en-US" sz="2000" b="1" dirty="0">
                <a:latin typeface="Courier New" pitchFamily="49" charset="0"/>
                <a:cs typeface="Courier New" pitchFamily="49" charset="0"/>
              </a:rPr>
              <a:t>-&gt;</a:t>
            </a:r>
            <a:r>
              <a:rPr lang="en-US" sz="2000" b="1" dirty="0" err="1">
                <a:latin typeface="Courier New" pitchFamily="49" charset="0"/>
                <a:cs typeface="Courier New" pitchFamily="49" charset="0"/>
              </a:rPr>
              <a:t>media_change</a:t>
            </a:r>
            <a:r>
              <a:rPr lang="en-US" sz="2000" b="1" dirty="0">
                <a:latin typeface="Courier New" pitchFamily="49" charset="0"/>
                <a:cs typeface="Courier New" pitchFamily="49" charset="0"/>
              </a:rPr>
              <a:t> = 0;</a:t>
            </a:r>
          </a:p>
          <a:p>
            <a:pPr eaLnBrk="1" hangingPunct="1">
              <a:buFont typeface="Wingdings" panose="05000000000000000000" pitchFamily="2" charset="2"/>
              <a:buNone/>
              <a:defRPr/>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memset</a:t>
            </a:r>
            <a:r>
              <a:rPr lang="en-US" sz="2000" b="1" dirty="0">
                <a:latin typeface="Courier New" pitchFamily="49" charset="0"/>
                <a:cs typeface="Courier New" pitchFamily="49" charset="0"/>
              </a:rPr>
              <a:t>(</a:t>
            </a:r>
            <a:r>
              <a:rPr lang="en-US" sz="2000" b="1" dirty="0">
                <a:solidFill>
                  <a:schemeClr val="accent1">
                    <a:lumMod val="75000"/>
                  </a:schemeClr>
                </a:solidFill>
                <a:latin typeface="Courier New" pitchFamily="49" charset="0"/>
                <a:cs typeface="Courier New" pitchFamily="49" charset="0"/>
              </a:rPr>
              <a:t>dev</a:t>
            </a:r>
            <a:r>
              <a:rPr lang="en-US" sz="2000" b="1" dirty="0">
                <a:latin typeface="Courier New" pitchFamily="49" charset="0"/>
                <a:cs typeface="Courier New" pitchFamily="49" charset="0"/>
              </a:rPr>
              <a:t>-&gt;data, 0, </a:t>
            </a:r>
            <a:r>
              <a:rPr lang="en-US" sz="2000" b="1" dirty="0">
                <a:solidFill>
                  <a:schemeClr val="accent1">
                    <a:lumMod val="75000"/>
                  </a:schemeClr>
                </a:solidFill>
                <a:latin typeface="Courier New" pitchFamily="49" charset="0"/>
                <a:cs typeface="Courier New" pitchFamily="49" charset="0"/>
              </a:rPr>
              <a:t>dev</a:t>
            </a:r>
            <a:r>
              <a:rPr lang="en-US" sz="2000" b="1" dirty="0">
                <a:latin typeface="Courier New" pitchFamily="49" charset="0"/>
                <a:cs typeface="Courier New" pitchFamily="49" charset="0"/>
              </a:rPr>
              <a:t>-&gt;size);</a:t>
            </a:r>
          </a:p>
          <a:p>
            <a:pPr eaLnBrk="1" hangingPunct="1">
              <a:buFont typeface="Wingdings" panose="05000000000000000000" pitchFamily="2" charset="2"/>
              <a:buNone/>
              <a:defRPr/>
            </a:pPr>
            <a:r>
              <a:rPr lang="en-US" sz="2000" b="1" dirty="0">
                <a:latin typeface="Courier New" pitchFamily="49" charset="0"/>
                <a:cs typeface="Courier New" pitchFamily="49" charset="0"/>
              </a:rPr>
              <a:t>  }</a:t>
            </a:r>
          </a:p>
          <a:p>
            <a:pPr eaLnBrk="1" hangingPunct="1">
              <a:buFont typeface="Wingdings" panose="05000000000000000000" pitchFamily="2" charset="2"/>
              <a:buNone/>
              <a:defRPr/>
            </a:pPr>
            <a:r>
              <a:rPr lang="en-US" sz="2000" b="1" dirty="0">
                <a:latin typeface="Courier New" pitchFamily="49" charset="0"/>
                <a:cs typeface="Courier New" pitchFamily="49" charset="0"/>
              </a:rPr>
              <a:t>  return 0;</a:t>
            </a:r>
          </a:p>
          <a:p>
            <a:pPr eaLnBrk="1" hangingPunct="1">
              <a:buFont typeface="Wingdings" panose="05000000000000000000" pitchFamily="2" charset="2"/>
              <a:buNone/>
              <a:defRPr/>
            </a:pPr>
            <a:r>
              <a:rPr lang="en-US" sz="2000" b="1" dirty="0">
                <a:latin typeface="Courier New" pitchFamily="49" charset="0"/>
                <a:cs typeface="Courier New" pitchFamily="49" charset="0"/>
              </a:rPr>
              <a:t>}</a:t>
            </a:r>
            <a:endParaRPr lang="en-US" sz="2000" b="1" dirty="0">
              <a:solidFill>
                <a:srgbClr val="000000"/>
              </a:solidFill>
              <a:latin typeface="Courier New" pitchFamily="49" charset="0"/>
              <a:cs typeface="Courier New" pitchFamily="49" charset="0"/>
            </a:endParaRPr>
          </a:p>
          <a:p>
            <a:pPr eaLnBrk="1" hangingPunct="1">
              <a:buClr>
                <a:srgbClr val="FE8637"/>
              </a:buClr>
              <a:defRPr/>
            </a:pPr>
            <a:endParaRPr lang="en-US" dirty="0">
              <a:solidFill>
                <a:srgbClr val="000000"/>
              </a:solidFill>
            </a:endParaRPr>
          </a:p>
          <a:p>
            <a:pPr eaLnBrk="1" hangingPunct="1">
              <a:buFont typeface="Wingdings" panose="05000000000000000000" pitchFamily="2" charset="2"/>
              <a:buNone/>
              <a:defRPr/>
            </a:pPr>
            <a:endParaRPr lang="en-US" sz="2000" b="1" dirty="0">
              <a:latin typeface="Courier New" pitchFamily="49" charset="0"/>
              <a:cs typeface="Courier New"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B4200-41F6-6F89-8649-B6A70E6ADBEF}"/>
              </a:ext>
            </a:extLst>
          </p:cNvPr>
          <p:cNvSpPr>
            <a:spLocks noGrp="1"/>
          </p:cNvSpPr>
          <p:nvPr>
            <p:ph type="title"/>
          </p:nvPr>
        </p:nvSpPr>
        <p:spPr/>
        <p:txBody>
          <a:bodyPr/>
          <a:lstStyle/>
          <a:p>
            <a:pPr eaLnBrk="1" fontAlgn="auto" hangingPunct="1">
              <a:spcAft>
                <a:spcPts val="0"/>
              </a:spcAft>
              <a:defRPr/>
            </a:pPr>
            <a:r>
              <a:rPr lang="en-US" dirty="0"/>
              <a:t>Topics</a:t>
            </a:r>
          </a:p>
        </p:txBody>
      </p:sp>
      <p:sp>
        <p:nvSpPr>
          <p:cNvPr id="9219" name="Content Placeholder 2">
            <a:extLst>
              <a:ext uri="{FF2B5EF4-FFF2-40B4-BE49-F238E27FC236}">
                <a16:creationId xmlns:a16="http://schemas.microsoft.com/office/drawing/2014/main" id="{CCDB7F7E-FCEA-0071-F48D-62170BF862CA}"/>
              </a:ext>
            </a:extLst>
          </p:cNvPr>
          <p:cNvSpPr>
            <a:spLocks noGrp="1"/>
          </p:cNvSpPr>
          <p:nvPr>
            <p:ph idx="1"/>
          </p:nvPr>
        </p:nvSpPr>
        <p:spPr/>
        <p:txBody>
          <a:bodyPr/>
          <a:lstStyle/>
          <a:p>
            <a:pPr eaLnBrk="1" hangingPunct="1"/>
            <a:r>
              <a:rPr lang="en-US" altLang="en-US"/>
              <a:t>Block drivers</a:t>
            </a:r>
          </a:p>
          <a:p>
            <a:pPr eaLnBrk="1" hangingPunct="1"/>
            <a:r>
              <a:rPr lang="en-US" altLang="en-US"/>
              <a:t>Registration</a:t>
            </a:r>
          </a:p>
          <a:p>
            <a:pPr eaLnBrk="1" hangingPunct="1"/>
            <a:r>
              <a:rPr lang="en-US" altLang="en-US"/>
              <a:t>Block device operations</a:t>
            </a:r>
          </a:p>
          <a:p>
            <a:pPr eaLnBrk="1" hangingPunct="1"/>
            <a:r>
              <a:rPr lang="en-US" altLang="en-US"/>
              <a:t>Request processing</a:t>
            </a:r>
          </a:p>
          <a:p>
            <a:pPr eaLnBrk="1" hangingPunct="1"/>
            <a:r>
              <a:rPr lang="en-US" altLang="en-US"/>
              <a:t>Other details</a:t>
            </a:r>
          </a:p>
          <a:p>
            <a:pPr eaLnBrk="1" hangingPunct="1"/>
            <a:endParaRPr lang="en-US" altLang="en-US"/>
          </a:p>
          <a:p>
            <a:pPr eaLnBrk="1" hangingPunct="1"/>
            <a:endParaRPr lang="en-US" altLang="en-US"/>
          </a:p>
          <a:p>
            <a:pPr eaLnBrk="1" hangingPunct="1"/>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3901-8506-F807-45A9-E003510B4BBF}"/>
              </a:ext>
            </a:extLst>
          </p:cNvPr>
          <p:cNvSpPr>
            <a:spLocks noGrp="1"/>
          </p:cNvSpPr>
          <p:nvPr>
            <p:ph type="title"/>
          </p:nvPr>
        </p:nvSpPr>
        <p:spPr/>
        <p:txBody>
          <a:bodyPr/>
          <a:lstStyle/>
          <a:p>
            <a:pPr eaLnBrk="1" hangingPunct="1">
              <a:defRPr/>
            </a:pPr>
            <a:r>
              <a:rPr lang="en-US" dirty="0" err="1"/>
              <a:t>sbull</a:t>
            </a:r>
            <a:r>
              <a:rPr lang="en-US" dirty="0"/>
              <a:t> </a:t>
            </a:r>
            <a:r>
              <a:rPr lang="en-US" dirty="0" err="1"/>
              <a:t>ioctl</a:t>
            </a:r>
            <a:endParaRPr lang="en-US" dirty="0"/>
          </a:p>
        </p:txBody>
      </p:sp>
      <p:sp>
        <p:nvSpPr>
          <p:cNvPr id="27651" name="Content Placeholder 2">
            <a:extLst>
              <a:ext uri="{FF2B5EF4-FFF2-40B4-BE49-F238E27FC236}">
                <a16:creationId xmlns:a16="http://schemas.microsoft.com/office/drawing/2014/main" id="{186FC54A-0B88-71A9-2121-9E0CEE6A2A8D}"/>
              </a:ext>
            </a:extLst>
          </p:cNvPr>
          <p:cNvSpPr>
            <a:spLocks noGrp="1"/>
          </p:cNvSpPr>
          <p:nvPr>
            <p:ph idx="1"/>
          </p:nvPr>
        </p:nvSpPr>
        <p:spPr/>
        <p:txBody>
          <a:bodyPr>
            <a:normAutofit fontScale="85000" lnSpcReduction="10000"/>
          </a:bodyPr>
          <a:lstStyle/>
          <a:p>
            <a:pPr eaLnBrk="1" hangingPunct="1"/>
            <a:r>
              <a:rPr lang="en-US" altLang="en-US"/>
              <a:t>See </a:t>
            </a:r>
            <a:r>
              <a:rPr lang="en-US" altLang="en-US" b="1">
                <a:latin typeface="Courier New" panose="02070309020205020404" pitchFamily="49" charset="0"/>
                <a:cs typeface="Courier New" panose="02070309020205020404" pitchFamily="49" charset="0"/>
              </a:rPr>
              <a:t>drivers/block/ioctl.c</a:t>
            </a:r>
            <a:r>
              <a:rPr lang="en-US" altLang="en-US"/>
              <a:t> for built-in commands</a:t>
            </a:r>
          </a:p>
          <a:p>
            <a:pPr eaLnBrk="1" hangingPunct="1"/>
            <a:r>
              <a:rPr lang="en-US" altLang="en-US"/>
              <a:t>To support </a:t>
            </a:r>
            <a:r>
              <a:rPr lang="en-US" altLang="en-US" b="1">
                <a:latin typeface="Courier New" panose="02070309020205020404" pitchFamily="49" charset="0"/>
                <a:cs typeface="Courier New" panose="02070309020205020404" pitchFamily="49" charset="0"/>
              </a:rPr>
              <a:t>fdisk</a:t>
            </a:r>
            <a:r>
              <a:rPr lang="en-US" altLang="en-US"/>
              <a:t> and partitions, need to implement a command to provide disk geometry information</a:t>
            </a:r>
          </a:p>
          <a:p>
            <a:pPr lvl="1" eaLnBrk="1" hangingPunct="1"/>
            <a:r>
              <a:rPr lang="en-US" altLang="en-US"/>
              <a:t>Newer linux versions have a dedicated block device operation called getgeo</a:t>
            </a:r>
          </a:p>
          <a:p>
            <a:pPr lvl="1" eaLnBrk="1" hangingPunct="1"/>
            <a:r>
              <a:rPr lang="en-US" altLang="en-US"/>
              <a:t>Sbull still has an ioctl call</a:t>
            </a:r>
          </a:p>
          <a:p>
            <a:pPr lvl="1" eaLnBrk="1" hangingPunct="1"/>
            <a:r>
              <a:rPr lang="en-US" altLang="en-US"/>
              <a:t>Sets number of</a:t>
            </a:r>
          </a:p>
          <a:p>
            <a:pPr lvl="2" eaLnBrk="1" hangingPunct="1"/>
            <a:r>
              <a:rPr lang="en-US" altLang="en-US"/>
              <a:t>Cylinders</a:t>
            </a:r>
          </a:p>
          <a:p>
            <a:pPr lvl="2" eaLnBrk="1" hangingPunct="1"/>
            <a:r>
              <a:rPr lang="en-US" altLang="en-US"/>
              <a:t>Heads</a:t>
            </a:r>
          </a:p>
          <a:p>
            <a:pPr lvl="2" eaLnBrk="1" hangingPunct="1"/>
            <a:r>
              <a:rPr lang="en-US" altLang="en-US"/>
              <a:t>Sectors</a:t>
            </a:r>
          </a:p>
          <a:p>
            <a:pPr eaLnBrk="1" hangingPunct="1"/>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FB887-C3A8-A8F9-20B5-42EAA0E86E16}"/>
              </a:ext>
            </a:extLst>
          </p:cNvPr>
          <p:cNvSpPr>
            <a:spLocks noGrp="1"/>
          </p:cNvSpPr>
          <p:nvPr>
            <p:ph type="title"/>
          </p:nvPr>
        </p:nvSpPr>
        <p:spPr/>
        <p:txBody>
          <a:bodyPr/>
          <a:lstStyle/>
          <a:p>
            <a:pPr>
              <a:defRPr/>
            </a:pPr>
            <a:r>
              <a:rPr lang="en-US" dirty="0"/>
              <a:t>The anatomy of a request</a:t>
            </a:r>
          </a:p>
        </p:txBody>
      </p:sp>
      <p:sp>
        <p:nvSpPr>
          <p:cNvPr id="31747" name="Content Placeholder 2">
            <a:extLst>
              <a:ext uri="{FF2B5EF4-FFF2-40B4-BE49-F238E27FC236}">
                <a16:creationId xmlns:a16="http://schemas.microsoft.com/office/drawing/2014/main" id="{484A5AC2-0CE0-1FE2-880E-FCBBC540ACA5}"/>
              </a:ext>
            </a:extLst>
          </p:cNvPr>
          <p:cNvSpPr>
            <a:spLocks noGrp="1"/>
          </p:cNvSpPr>
          <p:nvPr>
            <p:ph idx="1"/>
          </p:nvPr>
        </p:nvSpPr>
        <p:spPr/>
        <p:txBody>
          <a:bodyPr>
            <a:normAutofit fontScale="85000" lnSpcReduction="10000"/>
          </a:bodyPr>
          <a:lstStyle/>
          <a:p>
            <a:pPr>
              <a:defRPr/>
            </a:pPr>
            <a:r>
              <a:rPr lang="en-US" dirty="0"/>
              <a:t>The </a:t>
            </a:r>
            <a:r>
              <a:rPr lang="en-US" b="1" dirty="0">
                <a:solidFill>
                  <a:schemeClr val="bg1">
                    <a:lumMod val="65000"/>
                  </a:schemeClr>
                </a:solidFill>
                <a:latin typeface="Courier New" pitchFamily="49" charset="0"/>
                <a:cs typeface="Courier New" pitchFamily="49" charset="0"/>
              </a:rPr>
              <a:t>bio</a:t>
            </a:r>
            <a:r>
              <a:rPr lang="en-US" dirty="0"/>
              <a:t> structure</a:t>
            </a:r>
          </a:p>
          <a:p>
            <a:pPr lvl="1">
              <a:defRPr/>
            </a:pPr>
            <a:r>
              <a:rPr lang="en-US" dirty="0"/>
              <a:t>Contains everything that a block driver needs to carryout out an IO request</a:t>
            </a:r>
          </a:p>
          <a:p>
            <a:pPr lvl="1">
              <a:defRPr/>
            </a:pPr>
            <a:r>
              <a:rPr lang="en-US" dirty="0"/>
              <a:t>Defined in </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linux</a:t>
            </a:r>
            <a:r>
              <a:rPr lang="en-US" b="1" dirty="0">
                <a:latin typeface="Courier New" pitchFamily="49" charset="0"/>
                <a:cs typeface="Courier New" pitchFamily="49" charset="0"/>
              </a:rPr>
              <a:t>/</a:t>
            </a:r>
            <a:r>
              <a:rPr lang="en-US" b="1" dirty="0" err="1">
                <a:latin typeface="Courier New" pitchFamily="49" charset="0"/>
                <a:cs typeface="Courier New" pitchFamily="49" charset="0"/>
              </a:rPr>
              <a:t>bio.h</a:t>
            </a:r>
            <a:r>
              <a:rPr lang="en-US" b="1" dirty="0">
                <a:latin typeface="Courier New" pitchFamily="49" charset="0"/>
                <a:cs typeface="Courier New" pitchFamily="49" charset="0"/>
              </a:rPr>
              <a:t>&gt;</a:t>
            </a:r>
          </a:p>
          <a:p>
            <a:pPr>
              <a:defRPr/>
            </a:pPr>
            <a:r>
              <a:rPr lang="en-US" dirty="0"/>
              <a:t>Some important fields</a:t>
            </a:r>
          </a:p>
          <a:p>
            <a:pPr lvl="1">
              <a:buFont typeface="Wingdings 2" panose="05020102010507070707" pitchFamily="18" charset="2"/>
              <a:buNone/>
              <a:defRPr/>
            </a:pPr>
            <a:r>
              <a:rPr lang="en-US" b="1" dirty="0">
                <a:solidFill>
                  <a:srgbClr val="B17ED8"/>
                </a:solidFill>
                <a:latin typeface="Courier New" pitchFamily="49" charset="0"/>
                <a:cs typeface="Courier New" pitchFamily="49" charset="0"/>
              </a:rPr>
              <a:t>/* the first sector in this transfer */  </a:t>
            </a:r>
          </a:p>
          <a:p>
            <a:pPr lvl="1">
              <a:buFont typeface="Wingdings 2" panose="05020102010507070707" pitchFamily="18" charset="2"/>
              <a:buNone/>
              <a:defRPr/>
            </a:pPr>
            <a:r>
              <a:rPr lang="en-US" b="1" dirty="0" err="1">
                <a:latin typeface="Courier New" pitchFamily="49" charset="0"/>
                <a:cs typeface="Courier New" pitchFamily="49" charset="0"/>
              </a:rPr>
              <a:t>sector_t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bi_sector</a:t>
            </a:r>
            <a:r>
              <a:rPr lang="en-US" b="1" dirty="0">
                <a:latin typeface="Courier New" pitchFamily="49" charset="0"/>
                <a:cs typeface="Courier New" pitchFamily="49" charset="0"/>
              </a:rPr>
              <a:t>; </a:t>
            </a:r>
          </a:p>
          <a:p>
            <a:pPr lvl="1">
              <a:defRPr/>
            </a:pPr>
            <a:endParaRPr lang="en-US" b="1" dirty="0">
              <a:latin typeface="Courier New" pitchFamily="49" charset="0"/>
              <a:cs typeface="Courier New" pitchFamily="49" charset="0"/>
            </a:endParaRPr>
          </a:p>
          <a:p>
            <a:pPr lvl="1">
              <a:buFont typeface="Wingdings 2" panose="05020102010507070707" pitchFamily="18" charset="2"/>
              <a:buNone/>
              <a:defRPr/>
            </a:pPr>
            <a:r>
              <a:rPr lang="en-US" b="1" dirty="0">
                <a:solidFill>
                  <a:srgbClr val="B17ED8"/>
                </a:solidFill>
                <a:latin typeface="Courier New" pitchFamily="49" charset="0"/>
                <a:cs typeface="Courier New" pitchFamily="49" charset="0"/>
              </a:rPr>
              <a:t>/* size of transfer in bytes */</a:t>
            </a:r>
          </a:p>
          <a:p>
            <a:pPr lvl="1">
              <a:buFont typeface="Wingdings 2" panose="05020102010507070707" pitchFamily="18" charset="2"/>
              <a:buNone/>
              <a:defRPr/>
            </a:pPr>
            <a:r>
              <a:rPr lang="en-US" b="1" dirty="0">
                <a:latin typeface="Courier New" pitchFamily="49" charset="0"/>
                <a:cs typeface="Courier New" pitchFamily="49" charset="0"/>
              </a:rPr>
              <a:t>unsigned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bi_size</a:t>
            </a:r>
            <a:r>
              <a:rPr lang="en-US" b="1" dirty="0">
                <a:latin typeface="Courier New" pitchFamily="49" charset="0"/>
                <a:cs typeface="Courier New" pitchFamily="49" charset="0"/>
              </a:rPr>
              <a:t>; </a:t>
            </a:r>
          </a:p>
        </p:txBody>
      </p:sp>
      <p:graphicFrame>
        <p:nvGraphicFramePr>
          <p:cNvPr id="28676" name="Content Placeholder 3">
            <a:extLst>
              <a:ext uri="{FF2B5EF4-FFF2-40B4-BE49-F238E27FC236}">
                <a16:creationId xmlns:a16="http://schemas.microsoft.com/office/drawing/2014/main" id="{1908E648-E512-5218-E4B9-A446A8FBA931}"/>
              </a:ext>
            </a:extLst>
          </p:cNvPr>
          <p:cNvGraphicFramePr>
            <a:graphicFrameLocks noChangeAspect="1"/>
          </p:cNvGraphicFramePr>
          <p:nvPr>
            <p:extLst>
              <p:ext uri="{D42A27DB-BD31-4B8C-83A1-F6EECF244321}">
                <p14:modId xmlns:p14="http://schemas.microsoft.com/office/powerpoint/2010/main" val="627898584"/>
              </p:ext>
            </p:extLst>
          </p:nvPr>
        </p:nvGraphicFramePr>
        <p:xfrm>
          <a:off x="5334000" y="4800600"/>
          <a:ext cx="3630613" cy="1508125"/>
        </p:xfrm>
        <a:graphic>
          <a:graphicData uri="http://schemas.openxmlformats.org/presentationml/2006/ole">
            <mc:AlternateContent xmlns:mc="http://schemas.openxmlformats.org/markup-compatibility/2006">
              <mc:Choice xmlns:v="urn:schemas-microsoft-com:vml" Requires="v">
                <p:oleObj name="Organization Chart" r:id="rId2" imgW="3657600" imgH="1519518" progId="OrgPlusWOPX.4">
                  <p:embed followColorScheme="full"/>
                </p:oleObj>
              </mc:Choice>
              <mc:Fallback>
                <p:oleObj name="Organization Chart" r:id="rId2" imgW="3657600" imgH="1519518" progId="OrgPlusWOPX.4">
                  <p:embed followColorScheme="full"/>
                  <p:pic>
                    <p:nvPicPr>
                      <p:cNvPr id="0" name="Content Placeholder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800600"/>
                        <a:ext cx="3630613" cy="150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D747A-9011-85BD-F4BF-E481136237DD}"/>
              </a:ext>
            </a:extLst>
          </p:cNvPr>
          <p:cNvSpPr>
            <a:spLocks noGrp="1"/>
          </p:cNvSpPr>
          <p:nvPr>
            <p:ph type="title"/>
          </p:nvPr>
        </p:nvSpPr>
        <p:spPr/>
        <p:txBody>
          <a:bodyPr/>
          <a:lstStyle/>
          <a:p>
            <a:pPr>
              <a:defRPr/>
            </a:pPr>
            <a:r>
              <a:rPr lang="en-US" dirty="0"/>
              <a:t>The anatomy of a request</a:t>
            </a:r>
          </a:p>
        </p:txBody>
      </p:sp>
      <p:sp>
        <p:nvSpPr>
          <p:cNvPr id="29699" name="Content Placeholder 2">
            <a:extLst>
              <a:ext uri="{FF2B5EF4-FFF2-40B4-BE49-F238E27FC236}">
                <a16:creationId xmlns:a16="http://schemas.microsoft.com/office/drawing/2014/main" id="{ECCEEA3B-73E4-0C07-90C4-EDAC309727A8}"/>
              </a:ext>
            </a:extLst>
          </p:cNvPr>
          <p:cNvSpPr>
            <a:spLocks noGrp="1"/>
          </p:cNvSpPr>
          <p:nvPr>
            <p:ph idx="1"/>
          </p:nvPr>
        </p:nvSpPr>
        <p:spPr/>
        <p:txBody>
          <a:bodyPr>
            <a:normAutofit fontScale="70000" lnSpcReduction="20000"/>
          </a:bodyPr>
          <a:lstStyle/>
          <a:p>
            <a:pPr lvl="1">
              <a:buFont typeface="Wingdings 2" panose="05020102010507070707" pitchFamily="18" charset="2"/>
              <a:buNone/>
            </a:pPr>
            <a:r>
              <a:rPr lang="en-US" altLang="en-US" b="1">
                <a:solidFill>
                  <a:srgbClr val="B17ED8"/>
                </a:solidFill>
                <a:latin typeface="Courier New" panose="02070309020205020404" pitchFamily="49" charset="0"/>
                <a:cs typeface="Courier New" panose="02070309020205020404" pitchFamily="49" charset="0"/>
              </a:rPr>
              <a:t>/* use bio_data_dir(bio) to check the direction of IOs*/  </a:t>
            </a:r>
          </a:p>
          <a:p>
            <a:pPr lvl="1">
              <a:buFont typeface="Wingdings 2" panose="05020102010507070707" pitchFamily="18" charset="2"/>
              <a:buNone/>
            </a:pPr>
            <a:r>
              <a:rPr lang="en-US" altLang="en-US" b="1">
                <a:latin typeface="Courier New" panose="02070309020205020404" pitchFamily="49" charset="0"/>
                <a:cs typeface="Courier New" panose="02070309020205020404" pitchFamily="49" charset="0"/>
              </a:rPr>
              <a:t>unsigned long bi_flags; </a:t>
            </a:r>
          </a:p>
          <a:p>
            <a:pPr lvl="1"/>
            <a:endParaRPr lang="en-US" altLang="en-US" b="1">
              <a:latin typeface="Courier New" panose="02070309020205020404" pitchFamily="49" charset="0"/>
              <a:cs typeface="Courier New" panose="02070309020205020404" pitchFamily="49" charset="0"/>
            </a:endParaRPr>
          </a:p>
          <a:p>
            <a:pPr lvl="1">
              <a:buFont typeface="Wingdings 2" panose="05020102010507070707" pitchFamily="18" charset="2"/>
              <a:buNone/>
            </a:pPr>
            <a:r>
              <a:rPr lang="en-US" altLang="en-US" b="1">
                <a:solidFill>
                  <a:srgbClr val="B17ED8"/>
                </a:solidFill>
                <a:latin typeface="Courier New" panose="02070309020205020404" pitchFamily="49" charset="0"/>
                <a:cs typeface="Courier New" panose="02070309020205020404" pitchFamily="49" charset="0"/>
              </a:rPr>
              <a:t>/* number of segments within this bio */</a:t>
            </a:r>
          </a:p>
          <a:p>
            <a:pPr lvl="1">
              <a:buFont typeface="Wingdings 2" panose="05020102010507070707" pitchFamily="18" charset="2"/>
              <a:buNone/>
            </a:pPr>
            <a:r>
              <a:rPr lang="en-US" altLang="en-US" b="1">
                <a:latin typeface="Courier New" panose="02070309020205020404" pitchFamily="49" charset="0"/>
                <a:cs typeface="Courier New" panose="02070309020205020404" pitchFamily="49" charset="0"/>
              </a:rPr>
              <a:t>unsigned short bio_phys_segments;</a:t>
            </a:r>
          </a:p>
          <a:p>
            <a:pPr lvl="1">
              <a:buFont typeface="Wingdings 2" panose="05020102010507070707" pitchFamily="18" charset="2"/>
              <a:buNone/>
            </a:pPr>
            <a:endParaRPr lang="en-US" altLang="en-US" b="1">
              <a:latin typeface="Courier New" panose="02070309020205020404" pitchFamily="49" charset="0"/>
              <a:cs typeface="Courier New" panose="02070309020205020404" pitchFamily="49" charset="0"/>
            </a:endParaRPr>
          </a:p>
          <a:p>
            <a:pPr lvl="1">
              <a:buFont typeface="Wingdings 2" panose="05020102010507070707" pitchFamily="18" charset="2"/>
              <a:buNone/>
            </a:pPr>
            <a:r>
              <a:rPr lang="en-US" altLang="en-US" b="1">
                <a:latin typeface="Courier New" panose="02070309020205020404" pitchFamily="49" charset="0"/>
                <a:cs typeface="Courier New" panose="02070309020205020404" pitchFamily="49" charset="0"/>
              </a:rPr>
              <a:t>struct bio_vec {</a:t>
            </a:r>
          </a:p>
          <a:p>
            <a:pPr lvl="1">
              <a:buFont typeface="Wingdings 2" panose="05020102010507070707" pitchFamily="18" charset="2"/>
              <a:buNone/>
            </a:pPr>
            <a:r>
              <a:rPr lang="en-US" altLang="en-US" b="1">
                <a:latin typeface="Courier New" panose="02070309020205020404" pitchFamily="49" charset="0"/>
                <a:cs typeface="Courier New" panose="02070309020205020404" pitchFamily="49" charset="0"/>
              </a:rPr>
              <a:t>  struct page *bv_page;</a:t>
            </a:r>
          </a:p>
          <a:p>
            <a:pPr lvl="1">
              <a:buFont typeface="Wingdings 2" panose="05020102010507070707" pitchFamily="18" charset="2"/>
              <a:buNone/>
            </a:pPr>
            <a:r>
              <a:rPr lang="en-US" altLang="en-US" b="1">
                <a:latin typeface="Courier New" panose="02070309020205020404" pitchFamily="49" charset="0"/>
                <a:cs typeface="Courier New" panose="02070309020205020404" pitchFamily="49" charset="0"/>
              </a:rPr>
              <a:t>  unsigned int bv_offset; // within a page</a:t>
            </a:r>
          </a:p>
          <a:p>
            <a:pPr lvl="1">
              <a:buFont typeface="Wingdings 2" panose="05020102010507070707" pitchFamily="18" charset="2"/>
              <a:buNone/>
            </a:pPr>
            <a:r>
              <a:rPr lang="en-US" altLang="en-US" b="1">
                <a:latin typeface="Courier New" panose="02070309020205020404" pitchFamily="49" charset="0"/>
                <a:cs typeface="Courier New" panose="02070309020205020404" pitchFamily="49" charset="0"/>
              </a:rPr>
              <a:t>  unsigned int bv_len; // of this transfer</a:t>
            </a:r>
          </a:p>
          <a:p>
            <a:pPr lvl="1">
              <a:buFont typeface="Wingdings 2" panose="05020102010507070707" pitchFamily="18" charset="2"/>
              <a:buNone/>
            </a:pPr>
            <a:r>
              <a:rPr lang="en-US" altLang="en-US" b="1">
                <a:latin typeface="Courier New" panose="02070309020205020404" pitchFamily="49" charset="0"/>
                <a:cs typeface="Courier New" panose="02070309020205020404" pitchFamily="49"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1BC2-2E22-6A03-070E-D2C313468C8B}"/>
              </a:ext>
            </a:extLst>
          </p:cNvPr>
          <p:cNvSpPr>
            <a:spLocks noGrp="1"/>
          </p:cNvSpPr>
          <p:nvPr>
            <p:ph type="title"/>
          </p:nvPr>
        </p:nvSpPr>
        <p:spPr/>
        <p:txBody>
          <a:bodyPr/>
          <a:lstStyle/>
          <a:p>
            <a:pPr>
              <a:defRPr/>
            </a:pPr>
            <a:r>
              <a:rPr lang="en-US" dirty="0"/>
              <a:t>The bio structure</a:t>
            </a:r>
          </a:p>
        </p:txBody>
      </p:sp>
      <p:pic>
        <p:nvPicPr>
          <p:cNvPr id="30723" name="Picture 2">
            <a:extLst>
              <a:ext uri="{FF2B5EF4-FFF2-40B4-BE49-F238E27FC236}">
                <a16:creationId xmlns:a16="http://schemas.microsoft.com/office/drawing/2014/main" id="{136B59C8-A1BE-42A6-FA12-BDECF60DD0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7631" b="12766"/>
          <a:stretch>
            <a:fillRect/>
          </a:stretch>
        </p:blipFill>
        <p:spPr bwMode="auto">
          <a:xfrm>
            <a:off x="1676400" y="2057400"/>
            <a:ext cx="538797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D49B-5008-1450-4033-4EE145678278}"/>
              </a:ext>
            </a:extLst>
          </p:cNvPr>
          <p:cNvSpPr>
            <a:spLocks noGrp="1"/>
          </p:cNvSpPr>
          <p:nvPr>
            <p:ph type="title"/>
          </p:nvPr>
        </p:nvSpPr>
        <p:spPr/>
        <p:txBody>
          <a:bodyPr/>
          <a:lstStyle/>
          <a:p>
            <a:pPr>
              <a:defRPr/>
            </a:pPr>
            <a:r>
              <a:rPr lang="en-US" dirty="0"/>
              <a:t>The bio structure</a:t>
            </a:r>
          </a:p>
        </p:txBody>
      </p:sp>
      <p:sp>
        <p:nvSpPr>
          <p:cNvPr id="31747" name="Content Placeholder 2">
            <a:extLst>
              <a:ext uri="{FF2B5EF4-FFF2-40B4-BE49-F238E27FC236}">
                <a16:creationId xmlns:a16="http://schemas.microsoft.com/office/drawing/2014/main" id="{DB469885-0802-E8B9-1C80-35992447681B}"/>
              </a:ext>
            </a:extLst>
          </p:cNvPr>
          <p:cNvSpPr>
            <a:spLocks noGrp="1"/>
          </p:cNvSpPr>
          <p:nvPr>
            <p:ph idx="1"/>
          </p:nvPr>
        </p:nvSpPr>
        <p:spPr/>
        <p:txBody>
          <a:bodyPr>
            <a:normAutofit fontScale="92500" lnSpcReduction="10000"/>
          </a:bodyPr>
          <a:lstStyle/>
          <a:p>
            <a:r>
              <a:rPr lang="en-US" altLang="en-US"/>
              <a:t>For portability, use macros to operate on </a:t>
            </a:r>
            <a:r>
              <a:rPr lang="en-US" altLang="en-US" b="1">
                <a:latin typeface="Courier New" panose="02070309020205020404" pitchFamily="49" charset="0"/>
                <a:cs typeface="Courier New" panose="02070309020205020404" pitchFamily="49" charset="0"/>
              </a:rPr>
              <a:t>bio_vec</a:t>
            </a:r>
          </a:p>
          <a:p>
            <a:pPr>
              <a:buFont typeface="Wingdings" panose="05000000000000000000" pitchFamily="2" charset="2"/>
              <a:buNone/>
            </a:pPr>
            <a:endParaRPr lang="en-US" altLang="en-US" b="1">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int segno; </a:t>
            </a:r>
          </a:p>
          <a:p>
            <a:pPr>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struct bio_vec *bvec; </a:t>
            </a:r>
          </a:p>
          <a:p>
            <a:endParaRPr lang="en-US" altLang="en-US" sz="2000" b="1">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bio_for_each_segment(bvec, bio, segno) { </a:t>
            </a:r>
          </a:p>
          <a:p>
            <a:pPr>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  </a:t>
            </a:r>
            <a:r>
              <a:rPr lang="en-US" altLang="en-US" sz="2000" b="1">
                <a:solidFill>
                  <a:srgbClr val="B17ED8"/>
                </a:solidFill>
                <a:latin typeface="Courier New" panose="02070309020205020404" pitchFamily="49" charset="0"/>
                <a:cs typeface="Courier New" panose="02070309020205020404" pitchFamily="49" charset="0"/>
              </a:rPr>
              <a:t>// Do something with this segment </a:t>
            </a:r>
          </a:p>
          <a:p>
            <a:pPr>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 </a:t>
            </a:r>
          </a:p>
          <a:p>
            <a:endParaRPr lang="en-US" altLang="en-US"/>
          </a:p>
        </p:txBody>
      </p:sp>
      <p:sp>
        <p:nvSpPr>
          <p:cNvPr id="31748" name="AutoShape 4">
            <a:extLst>
              <a:ext uri="{FF2B5EF4-FFF2-40B4-BE49-F238E27FC236}">
                <a16:creationId xmlns:a16="http://schemas.microsoft.com/office/drawing/2014/main" id="{65A39804-0596-4DF7-F319-2450D31CFA0A}"/>
              </a:ext>
            </a:extLst>
          </p:cNvPr>
          <p:cNvSpPr>
            <a:spLocks noChangeArrowheads="1"/>
          </p:cNvSpPr>
          <p:nvPr/>
        </p:nvSpPr>
        <p:spPr bwMode="auto">
          <a:xfrm>
            <a:off x="4114800" y="3352800"/>
            <a:ext cx="3124200" cy="381000"/>
          </a:xfrm>
          <a:prstGeom prst="wedgeRoundRectCallout">
            <a:avLst>
              <a:gd name="adj1" fmla="val -52398"/>
              <a:gd name="adj2" fmla="val 112440"/>
              <a:gd name="adj3" fmla="val 16667"/>
            </a:avLst>
          </a:prstGeom>
          <a:solidFill>
            <a:srgbClr val="FFFFCC"/>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Current </a:t>
            </a:r>
            <a:r>
              <a:rPr lang="en-US" altLang="en-US" b="1">
                <a:latin typeface="Courier New" panose="02070309020205020404" pitchFamily="49" charset="0"/>
                <a:cs typeface="Courier New" panose="02070309020205020404" pitchFamily="49" charset="0"/>
              </a:rPr>
              <a:t>bio_vec</a:t>
            </a:r>
            <a:r>
              <a:rPr lang="en-US" altLang="en-US"/>
              <a:t> entry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FBCC3-F7E4-CB9B-578C-248A25B2B361}"/>
              </a:ext>
            </a:extLst>
          </p:cNvPr>
          <p:cNvSpPr>
            <a:spLocks noGrp="1"/>
          </p:cNvSpPr>
          <p:nvPr>
            <p:ph type="title"/>
          </p:nvPr>
        </p:nvSpPr>
        <p:spPr/>
        <p:txBody>
          <a:bodyPr/>
          <a:lstStyle/>
          <a:p>
            <a:pPr>
              <a:defRPr/>
            </a:pPr>
            <a:r>
              <a:rPr lang="en-US" dirty="0"/>
              <a:t>Low-level bio operations</a:t>
            </a:r>
          </a:p>
        </p:txBody>
      </p:sp>
      <p:sp>
        <p:nvSpPr>
          <p:cNvPr id="32771" name="Content Placeholder 2">
            <a:extLst>
              <a:ext uri="{FF2B5EF4-FFF2-40B4-BE49-F238E27FC236}">
                <a16:creationId xmlns:a16="http://schemas.microsoft.com/office/drawing/2014/main" id="{377DCE01-3ABA-8004-1A18-3BE463C7191C}"/>
              </a:ext>
            </a:extLst>
          </p:cNvPr>
          <p:cNvSpPr>
            <a:spLocks noGrp="1"/>
          </p:cNvSpPr>
          <p:nvPr>
            <p:ph idx="1"/>
          </p:nvPr>
        </p:nvSpPr>
        <p:spPr/>
        <p:txBody>
          <a:bodyPr>
            <a:normAutofit/>
          </a:bodyPr>
          <a:lstStyle/>
          <a:p>
            <a:r>
              <a:rPr lang="en-US" altLang="en-US"/>
              <a:t>To access the pages directly, use</a:t>
            </a:r>
          </a:p>
          <a:p>
            <a:pPr>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char *__bio_kmap_atomic(struct bio *bio, </a:t>
            </a:r>
          </a:p>
          <a:p>
            <a:pPr>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                        int i, </a:t>
            </a:r>
          </a:p>
          <a:p>
            <a:pPr>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                        enum km_type type);</a:t>
            </a:r>
          </a:p>
          <a:p>
            <a:pPr>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void __bio_kunmap_atomic(char *buffer, </a:t>
            </a:r>
          </a:p>
          <a:p>
            <a:pPr>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                         enum km_type type);</a:t>
            </a:r>
          </a:p>
          <a:p>
            <a:pPr lvl="1"/>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FB9D8-4B10-61DD-D8E0-FB248C963F81}"/>
              </a:ext>
            </a:extLst>
          </p:cNvPr>
          <p:cNvSpPr>
            <a:spLocks noGrp="1"/>
          </p:cNvSpPr>
          <p:nvPr>
            <p:ph type="title"/>
          </p:nvPr>
        </p:nvSpPr>
        <p:spPr/>
        <p:txBody>
          <a:bodyPr/>
          <a:lstStyle/>
          <a:p>
            <a:pPr>
              <a:defRPr/>
            </a:pPr>
            <a:r>
              <a:rPr lang="en-US" dirty="0"/>
              <a:t>Low-level bio macros</a:t>
            </a:r>
          </a:p>
        </p:txBody>
      </p:sp>
      <p:sp>
        <p:nvSpPr>
          <p:cNvPr id="33795" name="Content Placeholder 2">
            <a:extLst>
              <a:ext uri="{FF2B5EF4-FFF2-40B4-BE49-F238E27FC236}">
                <a16:creationId xmlns:a16="http://schemas.microsoft.com/office/drawing/2014/main" id="{39E65C22-5A4E-E01A-DD14-B763522ED068}"/>
              </a:ext>
            </a:extLst>
          </p:cNvPr>
          <p:cNvSpPr>
            <a:spLocks noGrp="1"/>
          </p:cNvSpPr>
          <p:nvPr>
            <p:ph idx="1"/>
          </p:nvPr>
        </p:nvSpPr>
        <p:spPr/>
        <p:txBody>
          <a:bodyPr>
            <a:normAutofit fontScale="77500" lnSpcReduction="20000"/>
          </a:bodyPr>
          <a:lstStyle/>
          <a:p>
            <a:pPr>
              <a:buFont typeface="Wingdings" panose="05000000000000000000" pitchFamily="2" charset="2"/>
              <a:buNone/>
            </a:pPr>
            <a:r>
              <a:rPr lang="en-US" altLang="en-US" sz="2000" b="1">
                <a:solidFill>
                  <a:srgbClr val="B17ED8"/>
                </a:solidFill>
                <a:latin typeface="Courier New" panose="02070309020205020404" pitchFamily="49" charset="0"/>
                <a:cs typeface="Courier New" panose="02070309020205020404" pitchFamily="49" charset="0"/>
              </a:rPr>
              <a:t>/* returns the page to be transferred next */</a:t>
            </a:r>
          </a:p>
          <a:p>
            <a:pPr>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struct page *bio_page(struct bio *bio);</a:t>
            </a:r>
          </a:p>
          <a:p>
            <a:endParaRPr lang="en-US" altLang="en-US" sz="2000" b="1">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2000" b="1">
                <a:solidFill>
                  <a:srgbClr val="B17ED8"/>
                </a:solidFill>
                <a:latin typeface="Courier New" panose="02070309020205020404" pitchFamily="49" charset="0"/>
                <a:cs typeface="Courier New" panose="02070309020205020404" pitchFamily="49" charset="0"/>
              </a:rPr>
              <a:t>/* returns the offset within the current page to be transferred */</a:t>
            </a:r>
          </a:p>
          <a:p>
            <a:pPr>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int bio_offset(struct bio *bio);</a:t>
            </a:r>
          </a:p>
          <a:p>
            <a:pPr>
              <a:buFont typeface="Wingdings" panose="05000000000000000000" pitchFamily="2" charset="2"/>
              <a:buNone/>
            </a:pPr>
            <a:endParaRPr lang="en-US" altLang="en-US" sz="2000" b="1">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2000" b="1">
                <a:solidFill>
                  <a:srgbClr val="B17ED8"/>
                </a:solidFill>
                <a:latin typeface="Courier New" panose="02070309020205020404" pitchFamily="49" charset="0"/>
                <a:cs typeface="Courier New" panose="02070309020205020404" pitchFamily="49" charset="0"/>
              </a:rPr>
              <a:t>/* returns a kernel logical (shifted) address pointing to the data to be transferred; the address should not be in high memory */</a:t>
            </a:r>
          </a:p>
          <a:p>
            <a:pPr>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char *bio_data(struct bio *bio);</a:t>
            </a:r>
          </a:p>
          <a:p>
            <a:pPr>
              <a:buFont typeface="Wingdings" panose="05000000000000000000" pitchFamily="2" charset="2"/>
              <a:buNone/>
            </a:pPr>
            <a:endParaRPr lang="en-US" altLang="en-US" sz="2000" b="1">
              <a:latin typeface="Courier New" panose="02070309020205020404" pitchFamily="49" charset="0"/>
              <a:cs typeface="Courier New" panose="02070309020205020404" pitchFamily="49" charset="0"/>
            </a:endParaRPr>
          </a:p>
          <a:p>
            <a:pPr>
              <a:buFont typeface="Wingdings" panose="05000000000000000000" pitchFamily="2" charset="2"/>
              <a:buNone/>
            </a:pPr>
            <a:endParaRPr lang="en-US" altLang="en-US" sz="2000" b="1">
              <a:latin typeface="Courier New" panose="02070309020205020404" pitchFamily="49" charset="0"/>
              <a:cs typeface="Courier New" panose="02070309020205020404" pitchFamily="49" charset="0"/>
            </a:endParaRPr>
          </a:p>
          <a:p>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316A-03B6-7957-5BDF-571E46B0780E}"/>
              </a:ext>
            </a:extLst>
          </p:cNvPr>
          <p:cNvSpPr>
            <a:spLocks noGrp="1"/>
          </p:cNvSpPr>
          <p:nvPr>
            <p:ph type="title"/>
          </p:nvPr>
        </p:nvSpPr>
        <p:spPr/>
        <p:txBody>
          <a:bodyPr/>
          <a:lstStyle/>
          <a:p>
            <a:pPr>
              <a:defRPr/>
            </a:pPr>
            <a:r>
              <a:rPr lang="en-US" dirty="0"/>
              <a:t>The request structure</a:t>
            </a:r>
          </a:p>
        </p:txBody>
      </p:sp>
      <p:sp>
        <p:nvSpPr>
          <p:cNvPr id="34819" name="Content Placeholder 2">
            <a:extLst>
              <a:ext uri="{FF2B5EF4-FFF2-40B4-BE49-F238E27FC236}">
                <a16:creationId xmlns:a16="http://schemas.microsoft.com/office/drawing/2014/main" id="{5FB17856-CBE2-EB9B-D701-031F545083A3}"/>
              </a:ext>
            </a:extLst>
          </p:cNvPr>
          <p:cNvSpPr>
            <a:spLocks noGrp="1"/>
          </p:cNvSpPr>
          <p:nvPr>
            <p:ph idx="1"/>
          </p:nvPr>
        </p:nvSpPr>
        <p:spPr/>
        <p:txBody>
          <a:bodyPr>
            <a:normAutofit fontScale="92500" lnSpcReduction="10000"/>
          </a:bodyPr>
          <a:lstStyle/>
          <a:p>
            <a:r>
              <a:rPr lang="en-US" altLang="en-US"/>
              <a:t>A </a:t>
            </a:r>
            <a:r>
              <a:rPr lang="en-US" altLang="en-US">
                <a:solidFill>
                  <a:srgbClr val="F953E1"/>
                </a:solidFill>
              </a:rPr>
              <a:t>request</a:t>
            </a:r>
            <a:r>
              <a:rPr lang="en-US" altLang="en-US"/>
              <a:t> structure is implemented as a linked list of bio structures, with some additional info</a:t>
            </a:r>
          </a:p>
          <a:p>
            <a:r>
              <a:rPr lang="en-US" altLang="en-US"/>
              <a:t>Some important fields</a:t>
            </a:r>
          </a:p>
          <a:p>
            <a:pPr lvl="1">
              <a:buFont typeface="Wingdings 2" panose="05020102010507070707" pitchFamily="18" charset="2"/>
              <a:buNone/>
            </a:pPr>
            <a:r>
              <a:rPr lang="en-US" altLang="en-US" b="1">
                <a:solidFill>
                  <a:srgbClr val="B17ED8"/>
                </a:solidFill>
                <a:latin typeface="Courier New" panose="02070309020205020404" pitchFamily="49" charset="0"/>
                <a:cs typeface="Courier New" panose="02070309020205020404" pitchFamily="49" charset="0"/>
              </a:rPr>
              <a:t>/* first sector that has not been transferred */</a:t>
            </a:r>
          </a:p>
          <a:p>
            <a:pPr lvl="1">
              <a:buFont typeface="Wingdings 2" panose="05020102010507070707" pitchFamily="18" charset="2"/>
              <a:buNone/>
            </a:pPr>
            <a:r>
              <a:rPr lang="en-US" altLang="en-US" b="1">
                <a:latin typeface="Courier New" panose="02070309020205020404" pitchFamily="49" charset="0"/>
                <a:cs typeface="Courier New" panose="02070309020205020404" pitchFamily="49" charset="0"/>
              </a:rPr>
              <a:t>sector_t __sector;</a:t>
            </a:r>
          </a:p>
          <a:p>
            <a:pPr lvl="1"/>
            <a:endParaRPr lang="en-US" altLang="en-US" b="1">
              <a:latin typeface="Courier New" panose="02070309020205020404" pitchFamily="49" charset="0"/>
              <a:cs typeface="Courier New" panose="02070309020205020404" pitchFamily="49" charset="0"/>
            </a:endParaRPr>
          </a:p>
          <a:p>
            <a:pPr lvl="1">
              <a:buFont typeface="Wingdings 2" panose="05020102010507070707" pitchFamily="18" charset="2"/>
              <a:buNone/>
            </a:pPr>
            <a:r>
              <a:rPr lang="en-US" altLang="en-US" b="1">
                <a:solidFill>
                  <a:srgbClr val="B17ED8"/>
                </a:solidFill>
                <a:latin typeface="Courier New" panose="02070309020205020404" pitchFamily="49" charset="0"/>
                <a:cs typeface="Courier New" panose="02070309020205020404" pitchFamily="49" charset="0"/>
              </a:rPr>
              <a:t>/* number of sectors yet to transfer */</a:t>
            </a:r>
          </a:p>
          <a:p>
            <a:pPr lvl="1">
              <a:buFont typeface="Wingdings 2" panose="05020102010507070707" pitchFamily="18" charset="2"/>
              <a:buNone/>
            </a:pPr>
            <a:r>
              <a:rPr lang="en-US" altLang="en-US" b="1">
                <a:latin typeface="Courier New" panose="02070309020205020404" pitchFamily="49" charset="0"/>
                <a:cs typeface="Courier New" panose="02070309020205020404" pitchFamily="49" charset="0"/>
              </a:rPr>
              <a:t>unsigned int __data_len;</a:t>
            </a:r>
          </a:p>
          <a:p>
            <a:pPr lvl="1"/>
            <a:endParaRPr lang="en-US" altLang="en-US" b="1">
              <a:latin typeface="Courier New" panose="02070309020205020404" pitchFamily="49" charset="0"/>
              <a:cs typeface="Courier New" panose="02070309020205020404" pitchFamily="49" charset="0"/>
            </a:endParaRPr>
          </a:p>
        </p:txBody>
      </p:sp>
      <p:graphicFrame>
        <p:nvGraphicFramePr>
          <p:cNvPr id="34820" name="Content Placeholder 3">
            <a:extLst>
              <a:ext uri="{FF2B5EF4-FFF2-40B4-BE49-F238E27FC236}">
                <a16:creationId xmlns:a16="http://schemas.microsoft.com/office/drawing/2014/main" id="{D9058ADF-B9BE-76C3-73F5-CCF92CF243E8}"/>
              </a:ext>
            </a:extLst>
          </p:cNvPr>
          <p:cNvGraphicFramePr>
            <a:graphicFrameLocks noChangeAspect="1"/>
          </p:cNvGraphicFramePr>
          <p:nvPr>
            <p:extLst>
              <p:ext uri="{D42A27DB-BD31-4B8C-83A1-F6EECF244321}">
                <p14:modId xmlns:p14="http://schemas.microsoft.com/office/powerpoint/2010/main" val="1560896354"/>
              </p:ext>
            </p:extLst>
          </p:nvPr>
        </p:nvGraphicFramePr>
        <p:xfrm>
          <a:off x="4724400" y="5181069"/>
          <a:ext cx="3630613" cy="1508125"/>
        </p:xfrm>
        <a:graphic>
          <a:graphicData uri="http://schemas.openxmlformats.org/presentationml/2006/ole">
            <mc:AlternateContent xmlns:mc="http://schemas.openxmlformats.org/markup-compatibility/2006">
              <mc:Choice xmlns:v="urn:schemas-microsoft-com:vml" Requires="v">
                <p:oleObj name="Organization Chart" r:id="rId2" imgW="3657600" imgH="1519518" progId="OrgPlusWOPX.4">
                  <p:embed followColorScheme="full"/>
                </p:oleObj>
              </mc:Choice>
              <mc:Fallback>
                <p:oleObj name="Organization Chart" r:id="rId2" imgW="3657600" imgH="1519518" progId="OrgPlusWOPX.4">
                  <p:embed followColorScheme="full"/>
                  <p:pic>
                    <p:nvPicPr>
                      <p:cNvPr id="0" name="Content Placeholder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5181069"/>
                        <a:ext cx="3630613" cy="150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A7C31-B684-2093-CBC3-B07393AC6DF1}"/>
              </a:ext>
            </a:extLst>
          </p:cNvPr>
          <p:cNvSpPr>
            <a:spLocks noGrp="1"/>
          </p:cNvSpPr>
          <p:nvPr>
            <p:ph type="title"/>
          </p:nvPr>
        </p:nvSpPr>
        <p:spPr/>
        <p:txBody>
          <a:bodyPr/>
          <a:lstStyle/>
          <a:p>
            <a:pPr>
              <a:defRPr/>
            </a:pPr>
            <a:r>
              <a:rPr lang="en-US" dirty="0"/>
              <a:t>The request structure</a:t>
            </a:r>
          </a:p>
        </p:txBody>
      </p:sp>
      <p:sp>
        <p:nvSpPr>
          <p:cNvPr id="35843" name="Content Placeholder 2">
            <a:extLst>
              <a:ext uri="{FF2B5EF4-FFF2-40B4-BE49-F238E27FC236}">
                <a16:creationId xmlns:a16="http://schemas.microsoft.com/office/drawing/2014/main" id="{8570535C-1473-9FA1-5FC0-1D03E03DE53E}"/>
              </a:ext>
            </a:extLst>
          </p:cNvPr>
          <p:cNvSpPr>
            <a:spLocks noGrp="1"/>
          </p:cNvSpPr>
          <p:nvPr>
            <p:ph idx="1"/>
          </p:nvPr>
        </p:nvSpPr>
        <p:spPr/>
        <p:txBody>
          <a:bodyPr/>
          <a:lstStyle/>
          <a:p>
            <a:pPr lvl="1">
              <a:buFont typeface="Wingdings 2" panose="05020102010507070707" pitchFamily="18" charset="2"/>
              <a:buNone/>
            </a:pPr>
            <a:r>
              <a:rPr lang="en-US" altLang="en-US" b="1">
                <a:solidFill>
                  <a:srgbClr val="B17ED8"/>
                </a:solidFill>
                <a:latin typeface="Courier New" panose="02070309020205020404" pitchFamily="49" charset="0"/>
                <a:cs typeface="Courier New" panose="02070309020205020404" pitchFamily="49" charset="0"/>
              </a:rPr>
              <a:t>/* linked list of bios, access via rq_for_each_bio */</a:t>
            </a:r>
          </a:p>
          <a:p>
            <a:pPr lvl="1">
              <a:buFont typeface="Wingdings 2" panose="05020102010507070707" pitchFamily="18" charset="2"/>
              <a:buNone/>
            </a:pPr>
            <a:r>
              <a:rPr lang="en-US" altLang="en-US" b="1">
                <a:latin typeface="Courier New" panose="02070309020205020404" pitchFamily="49" charset="0"/>
                <a:cs typeface="Courier New" panose="02070309020205020404" pitchFamily="49" charset="0"/>
              </a:rPr>
              <a:t>struct bio *bio;</a:t>
            </a:r>
          </a:p>
          <a:p>
            <a:pPr lvl="1"/>
            <a:endParaRPr lang="en-US" altLang="en-US" b="1">
              <a:latin typeface="Courier New" panose="02070309020205020404" pitchFamily="49" charset="0"/>
              <a:cs typeface="Courier New" panose="02070309020205020404" pitchFamily="49" charset="0"/>
            </a:endParaRPr>
          </a:p>
          <a:p>
            <a:pPr lvl="1">
              <a:buFont typeface="Wingdings 2" panose="05020102010507070707" pitchFamily="18" charset="2"/>
              <a:buNone/>
            </a:pPr>
            <a:r>
              <a:rPr lang="en-US" altLang="en-US" b="1">
                <a:solidFill>
                  <a:srgbClr val="B17ED8"/>
                </a:solidFill>
                <a:latin typeface="Courier New" panose="02070309020205020404" pitchFamily="49" charset="0"/>
                <a:cs typeface="Courier New" panose="02070309020205020404" pitchFamily="49" charset="0"/>
              </a:rPr>
              <a:t>/* same as calling bio_data() on current bio */</a:t>
            </a:r>
          </a:p>
          <a:p>
            <a:pPr lvl="1">
              <a:buFont typeface="Wingdings 2" panose="05020102010507070707" pitchFamily="18" charset="2"/>
              <a:buNone/>
            </a:pPr>
            <a:r>
              <a:rPr lang="en-US" altLang="en-US" b="1">
                <a:latin typeface="Courier New" panose="02070309020205020404" pitchFamily="49" charset="0"/>
                <a:cs typeface="Courier New" panose="02070309020205020404" pitchFamily="49" charset="0"/>
              </a:rPr>
              <a:t>char *buffer;</a:t>
            </a:r>
          </a:p>
          <a:p>
            <a:pPr lvl="1">
              <a:buFont typeface="Wingdings 2" panose="05020102010507070707" pitchFamily="18" charset="2"/>
              <a:buNone/>
            </a:pPr>
            <a:endParaRPr lang="en-US" altLang="en-US" b="1">
              <a:latin typeface="Courier New" panose="02070309020205020404" pitchFamily="49" charset="0"/>
              <a:cs typeface="Courier New" panose="020703090202050204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4F0D1-E069-9BDA-B5FC-2C08BD53129D}"/>
              </a:ext>
            </a:extLst>
          </p:cNvPr>
          <p:cNvSpPr>
            <a:spLocks noGrp="1"/>
          </p:cNvSpPr>
          <p:nvPr>
            <p:ph type="title"/>
          </p:nvPr>
        </p:nvSpPr>
        <p:spPr/>
        <p:txBody>
          <a:bodyPr/>
          <a:lstStyle/>
          <a:p>
            <a:pPr>
              <a:defRPr/>
            </a:pPr>
            <a:r>
              <a:rPr lang="en-US" dirty="0"/>
              <a:t>The request structure</a:t>
            </a:r>
          </a:p>
        </p:txBody>
      </p:sp>
      <p:sp>
        <p:nvSpPr>
          <p:cNvPr id="36867" name="Content Placeholder 2">
            <a:extLst>
              <a:ext uri="{FF2B5EF4-FFF2-40B4-BE49-F238E27FC236}">
                <a16:creationId xmlns:a16="http://schemas.microsoft.com/office/drawing/2014/main" id="{08F51578-EAB6-F0DF-597B-6023BBA7ABB4}"/>
              </a:ext>
            </a:extLst>
          </p:cNvPr>
          <p:cNvSpPr>
            <a:spLocks noGrp="1"/>
          </p:cNvSpPr>
          <p:nvPr>
            <p:ph idx="1"/>
          </p:nvPr>
        </p:nvSpPr>
        <p:spPr/>
        <p:txBody>
          <a:bodyPr/>
          <a:lstStyle/>
          <a:p>
            <a:pPr lvl="1"/>
            <a:endParaRPr lang="en-US" altLang="en-US" b="1">
              <a:latin typeface="Courier New" panose="02070309020205020404" pitchFamily="49" charset="0"/>
              <a:cs typeface="Courier New" panose="02070309020205020404" pitchFamily="49" charset="0"/>
            </a:endParaRPr>
          </a:p>
          <a:p>
            <a:pPr lvl="1">
              <a:buFont typeface="Wingdings 2" panose="05020102010507070707" pitchFamily="18" charset="2"/>
              <a:buNone/>
            </a:pPr>
            <a:r>
              <a:rPr lang="en-US" altLang="en-US" b="1">
                <a:solidFill>
                  <a:srgbClr val="B17ED8"/>
                </a:solidFill>
                <a:latin typeface="Courier New" panose="02070309020205020404" pitchFamily="49" charset="0"/>
                <a:cs typeface="Courier New" panose="02070309020205020404" pitchFamily="49" charset="0"/>
              </a:rPr>
              <a:t>/* number of segments after merging */</a:t>
            </a:r>
          </a:p>
          <a:p>
            <a:pPr lvl="1">
              <a:buFont typeface="Wingdings 2" panose="05020102010507070707" pitchFamily="18" charset="2"/>
              <a:buNone/>
            </a:pPr>
            <a:r>
              <a:rPr lang="en-US" altLang="en-US" b="1">
                <a:latin typeface="Courier New" panose="02070309020205020404" pitchFamily="49" charset="0"/>
                <a:cs typeface="Courier New" panose="02070309020205020404" pitchFamily="49" charset="0"/>
              </a:rPr>
              <a:t>unsigned short nr_phys_segments;</a:t>
            </a:r>
          </a:p>
          <a:p>
            <a:pPr lvl="1">
              <a:buFont typeface="Wingdings 2" panose="05020102010507070707" pitchFamily="18" charset="2"/>
              <a:buNone/>
            </a:pPr>
            <a:endParaRPr lang="en-US" altLang="en-US" b="1">
              <a:latin typeface="Courier New" panose="02070309020205020404" pitchFamily="49" charset="0"/>
              <a:cs typeface="Courier New" panose="02070309020205020404" pitchFamily="49" charset="0"/>
            </a:endParaRPr>
          </a:p>
          <a:p>
            <a:pPr lvl="1">
              <a:buFont typeface="Wingdings 2" panose="05020102010507070707" pitchFamily="18" charset="2"/>
              <a:buNone/>
            </a:pPr>
            <a:r>
              <a:rPr lang="en-US" altLang="en-US" b="1">
                <a:latin typeface="Courier New" panose="02070309020205020404" pitchFamily="49" charset="0"/>
                <a:cs typeface="Courier New" panose="02070309020205020404" pitchFamily="49" charset="0"/>
              </a:rPr>
              <a:t>struct list_head queuelist;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2F89-C0B5-53A0-C26A-8E39B0041281}"/>
              </a:ext>
            </a:extLst>
          </p:cNvPr>
          <p:cNvSpPr>
            <a:spLocks noGrp="1"/>
          </p:cNvSpPr>
          <p:nvPr>
            <p:ph type="title"/>
          </p:nvPr>
        </p:nvSpPr>
        <p:spPr/>
        <p:txBody>
          <a:bodyPr/>
          <a:lstStyle/>
          <a:p>
            <a:pPr>
              <a:defRPr/>
            </a:pPr>
            <a:r>
              <a:rPr lang="en-US" dirty="0"/>
              <a:t>Overview of data structures</a:t>
            </a:r>
          </a:p>
        </p:txBody>
      </p:sp>
      <p:graphicFrame>
        <p:nvGraphicFramePr>
          <p:cNvPr id="10243" name="Content Placeholder 3">
            <a:extLst>
              <a:ext uri="{FF2B5EF4-FFF2-40B4-BE49-F238E27FC236}">
                <a16:creationId xmlns:a16="http://schemas.microsoft.com/office/drawing/2014/main" id="{4E1063C9-2199-E96D-4B25-0DB3ACFEA490}"/>
              </a:ext>
            </a:extLst>
          </p:cNvPr>
          <p:cNvGraphicFramePr>
            <a:graphicFrameLocks noChangeAspect="1"/>
          </p:cNvGraphicFramePr>
          <p:nvPr/>
        </p:nvGraphicFramePr>
        <p:xfrm>
          <a:off x="304800" y="2068513"/>
          <a:ext cx="8202613" cy="3408362"/>
        </p:xfrm>
        <a:graphic>
          <a:graphicData uri="http://schemas.openxmlformats.org/presentationml/2006/ole">
            <mc:AlternateContent xmlns:mc="http://schemas.openxmlformats.org/markup-compatibility/2006">
              <mc:Choice xmlns:v="urn:schemas-microsoft-com:vml" Requires="v">
                <p:oleObj name="Organization Chart" r:id="rId2" imgW="3657600" imgH="1519518" progId="OrgPlusWOPX.4">
                  <p:embed followColorScheme="full"/>
                </p:oleObj>
              </mc:Choice>
              <mc:Fallback>
                <p:oleObj name="Organization Chart" r:id="rId2" imgW="3657600" imgH="1519518" progId="OrgPlusWOPX.4">
                  <p:embed followColorScheme="full"/>
                  <p:pic>
                    <p:nvPicPr>
                      <p:cNvPr id="0" name="Content Placeholder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068513"/>
                        <a:ext cx="8202613" cy="3408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8F17D-13A9-8C81-E807-F5FAE8D71AC1}"/>
              </a:ext>
            </a:extLst>
          </p:cNvPr>
          <p:cNvSpPr>
            <a:spLocks noGrp="1"/>
          </p:cNvSpPr>
          <p:nvPr>
            <p:ph type="title"/>
          </p:nvPr>
        </p:nvSpPr>
        <p:spPr/>
        <p:txBody>
          <a:bodyPr/>
          <a:lstStyle/>
          <a:p>
            <a:pPr>
              <a:defRPr/>
            </a:pPr>
            <a:r>
              <a:rPr lang="en-US" dirty="0"/>
              <a:t>The request structure</a:t>
            </a:r>
          </a:p>
        </p:txBody>
      </p:sp>
      <p:pic>
        <p:nvPicPr>
          <p:cNvPr id="37891" name="Picture 2">
            <a:extLst>
              <a:ext uri="{FF2B5EF4-FFF2-40B4-BE49-F238E27FC236}">
                <a16:creationId xmlns:a16="http://schemas.microsoft.com/office/drawing/2014/main" id="{81F2E2E6-6D62-92CE-30BC-434EB48358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7847" b="9293"/>
          <a:stretch>
            <a:fillRect/>
          </a:stretch>
        </p:blipFill>
        <p:spPr bwMode="auto">
          <a:xfrm>
            <a:off x="1676400" y="1757363"/>
            <a:ext cx="5486400" cy="404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2C043-9107-120E-CBB3-7AA26B9850BE}"/>
              </a:ext>
            </a:extLst>
          </p:cNvPr>
          <p:cNvSpPr>
            <a:spLocks noGrp="1"/>
          </p:cNvSpPr>
          <p:nvPr>
            <p:ph type="title"/>
          </p:nvPr>
        </p:nvSpPr>
        <p:spPr/>
        <p:txBody>
          <a:bodyPr/>
          <a:lstStyle/>
          <a:p>
            <a:pPr>
              <a:defRPr/>
            </a:pPr>
            <a:r>
              <a:rPr lang="en-US" dirty="0"/>
              <a:t>Request queues</a:t>
            </a:r>
          </a:p>
        </p:txBody>
      </p:sp>
      <p:sp>
        <p:nvSpPr>
          <p:cNvPr id="38915" name="Content Placeholder 2">
            <a:extLst>
              <a:ext uri="{FF2B5EF4-FFF2-40B4-BE49-F238E27FC236}">
                <a16:creationId xmlns:a16="http://schemas.microsoft.com/office/drawing/2014/main" id="{DB4ECAD5-E89F-7485-2EF0-40A32AA8D0F2}"/>
              </a:ext>
            </a:extLst>
          </p:cNvPr>
          <p:cNvSpPr>
            <a:spLocks noGrp="1"/>
          </p:cNvSpPr>
          <p:nvPr>
            <p:ph idx="1"/>
          </p:nvPr>
        </p:nvSpPr>
        <p:spPr/>
        <p:txBody>
          <a:bodyPr>
            <a:normAutofit fontScale="55000" lnSpcReduction="20000"/>
          </a:bodyPr>
          <a:lstStyle/>
          <a:p>
            <a:r>
              <a:rPr lang="en-US" altLang="en-US" b="1">
                <a:solidFill>
                  <a:srgbClr val="0070C0"/>
                </a:solidFill>
                <a:latin typeface="Courier New" panose="02070309020205020404" pitchFamily="49" charset="0"/>
                <a:cs typeface="Courier New" panose="02070309020205020404" pitchFamily="49" charset="0"/>
              </a:rPr>
              <a:t>struct request_queue </a:t>
            </a:r>
            <a:r>
              <a:rPr lang="en-US" altLang="en-US"/>
              <a:t>or </a:t>
            </a:r>
            <a:r>
              <a:rPr lang="en-US" altLang="en-US" b="1">
                <a:solidFill>
                  <a:srgbClr val="0070C0"/>
                </a:solidFill>
                <a:latin typeface="Courier New" panose="02070309020205020404" pitchFamily="49" charset="0"/>
                <a:cs typeface="Courier New" panose="02070309020205020404" pitchFamily="49" charset="0"/>
              </a:rPr>
              <a:t>request_queue_t</a:t>
            </a:r>
          </a:p>
          <a:p>
            <a:pPr lvl="1"/>
            <a:r>
              <a:rPr lang="en-US" altLang="en-US"/>
              <a:t>Include</a:t>
            </a:r>
            <a:r>
              <a:rPr lang="en-US" altLang="en-US" b="1">
                <a:latin typeface="Courier New" panose="02070309020205020404" pitchFamily="49" charset="0"/>
                <a:cs typeface="Courier New" panose="02070309020205020404" pitchFamily="49" charset="0"/>
              </a:rPr>
              <a:t> &lt;linux/blkdev.h&gt;</a:t>
            </a:r>
          </a:p>
          <a:p>
            <a:r>
              <a:rPr lang="en-US" altLang="en-US"/>
              <a:t>Keep track of pending block IO requests</a:t>
            </a:r>
          </a:p>
          <a:p>
            <a:r>
              <a:rPr lang="en-US" altLang="en-US"/>
              <a:t>Create requests with proper parameters</a:t>
            </a:r>
          </a:p>
          <a:p>
            <a:pPr lvl="1"/>
            <a:r>
              <a:rPr lang="en-US" altLang="en-US"/>
              <a:t>Maximum size, segments</a:t>
            </a:r>
          </a:p>
          <a:p>
            <a:pPr lvl="1"/>
            <a:r>
              <a:rPr lang="en-US" altLang="en-US"/>
              <a:t>Hardware sector size</a:t>
            </a:r>
          </a:p>
          <a:p>
            <a:pPr lvl="1"/>
            <a:r>
              <a:rPr lang="en-US" altLang="en-US"/>
              <a:t>Alignment requirement</a:t>
            </a:r>
          </a:p>
          <a:p>
            <a:r>
              <a:rPr lang="en-US" altLang="en-US"/>
              <a:t>Allow the use of multiple IO schedulers</a:t>
            </a:r>
          </a:p>
          <a:p>
            <a:pPr lvl="1"/>
            <a:r>
              <a:rPr lang="en-US" altLang="en-US"/>
              <a:t>Maximize performance in device-specific ways</a:t>
            </a:r>
          </a:p>
          <a:p>
            <a:pPr lvl="2"/>
            <a:r>
              <a:rPr lang="en-US" altLang="en-US"/>
              <a:t>Sort blocks</a:t>
            </a:r>
          </a:p>
          <a:p>
            <a:pPr lvl="2"/>
            <a:r>
              <a:rPr lang="en-US" altLang="en-US"/>
              <a:t>Apply deadlines</a:t>
            </a:r>
          </a:p>
          <a:p>
            <a:pPr lvl="2"/>
            <a:r>
              <a:rPr lang="en-US" altLang="en-US"/>
              <a:t>Merge adjacent requests</a:t>
            </a:r>
          </a:p>
          <a:p>
            <a:pPr lvl="1"/>
            <a:endParaRPr lang="en-US" altLang="en-US"/>
          </a:p>
        </p:txBody>
      </p:sp>
      <p:graphicFrame>
        <p:nvGraphicFramePr>
          <p:cNvPr id="38916" name="Content Placeholder 3">
            <a:extLst>
              <a:ext uri="{FF2B5EF4-FFF2-40B4-BE49-F238E27FC236}">
                <a16:creationId xmlns:a16="http://schemas.microsoft.com/office/drawing/2014/main" id="{4E17C860-A654-AEBA-A512-E6F05F54C485}"/>
              </a:ext>
            </a:extLst>
          </p:cNvPr>
          <p:cNvGraphicFramePr>
            <a:graphicFrameLocks noChangeAspect="1"/>
          </p:cNvGraphicFramePr>
          <p:nvPr>
            <p:extLst>
              <p:ext uri="{D42A27DB-BD31-4B8C-83A1-F6EECF244321}">
                <p14:modId xmlns:p14="http://schemas.microsoft.com/office/powerpoint/2010/main" val="4104149155"/>
              </p:ext>
            </p:extLst>
          </p:nvPr>
        </p:nvGraphicFramePr>
        <p:xfrm>
          <a:off x="4648200" y="4697938"/>
          <a:ext cx="3630613" cy="1508125"/>
        </p:xfrm>
        <a:graphic>
          <a:graphicData uri="http://schemas.openxmlformats.org/presentationml/2006/ole">
            <mc:AlternateContent xmlns:mc="http://schemas.openxmlformats.org/markup-compatibility/2006">
              <mc:Choice xmlns:v="urn:schemas-microsoft-com:vml" Requires="v">
                <p:oleObj name="Organization Chart" r:id="rId2" imgW="3657600" imgH="1519518" progId="OrgPlusWOPX.4">
                  <p:embed followColorScheme="full"/>
                </p:oleObj>
              </mc:Choice>
              <mc:Fallback>
                <p:oleObj name="Organization Chart" r:id="rId2" imgW="3657600" imgH="1519518" progId="OrgPlusWOPX.4">
                  <p:embed followColorScheme="full"/>
                  <p:pic>
                    <p:nvPicPr>
                      <p:cNvPr id="0" name="Content Placeholder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4697938"/>
                        <a:ext cx="3630613" cy="150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18D16-F858-FE2D-590D-789DF9F470CD}"/>
              </a:ext>
            </a:extLst>
          </p:cNvPr>
          <p:cNvSpPr>
            <a:spLocks noGrp="1"/>
          </p:cNvSpPr>
          <p:nvPr>
            <p:ph type="title"/>
          </p:nvPr>
        </p:nvSpPr>
        <p:spPr/>
        <p:txBody>
          <a:bodyPr/>
          <a:lstStyle/>
          <a:p>
            <a:pPr>
              <a:defRPr/>
            </a:pPr>
            <a:r>
              <a:rPr lang="en-US" dirty="0"/>
              <a:t>Queue creation and deletion</a:t>
            </a:r>
          </a:p>
        </p:txBody>
      </p:sp>
      <p:sp>
        <p:nvSpPr>
          <p:cNvPr id="39939" name="Content Placeholder 2">
            <a:extLst>
              <a:ext uri="{FF2B5EF4-FFF2-40B4-BE49-F238E27FC236}">
                <a16:creationId xmlns:a16="http://schemas.microsoft.com/office/drawing/2014/main" id="{556E2A08-1ED0-5B8A-05FB-818AA49B67BF}"/>
              </a:ext>
            </a:extLst>
          </p:cNvPr>
          <p:cNvSpPr>
            <a:spLocks noGrp="1"/>
          </p:cNvSpPr>
          <p:nvPr>
            <p:ph idx="1"/>
          </p:nvPr>
        </p:nvSpPr>
        <p:spPr/>
        <p:txBody>
          <a:bodyPr>
            <a:normAutofit fontScale="85000" lnSpcReduction="10000"/>
          </a:bodyPr>
          <a:lstStyle/>
          <a:p>
            <a:r>
              <a:rPr lang="en-US" altLang="en-US"/>
              <a:t>To create and initialize a queue, call</a:t>
            </a:r>
          </a:p>
          <a:p>
            <a:pPr>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request_queue_t </a:t>
            </a:r>
          </a:p>
          <a:p>
            <a:pPr>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*blk_init_queue(request_fn_proc *request,  </a:t>
            </a:r>
          </a:p>
          <a:p>
            <a:pPr>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                spinlock_t *lock);</a:t>
            </a:r>
          </a:p>
          <a:p>
            <a:pPr lvl="1"/>
            <a:r>
              <a:rPr lang="en-US" altLang="en-US" b="1">
                <a:latin typeface="Courier New" panose="02070309020205020404" pitchFamily="49" charset="0"/>
                <a:cs typeface="Courier New" panose="02070309020205020404" pitchFamily="49" charset="0"/>
              </a:rPr>
              <a:t>request </a:t>
            </a:r>
            <a:r>
              <a:rPr lang="en-US" altLang="en-US"/>
              <a:t>is the request function</a:t>
            </a:r>
          </a:p>
          <a:p>
            <a:pPr lvl="1"/>
            <a:r>
              <a:rPr lang="en-US" altLang="en-US"/>
              <a:t>Spinlock controls the access to the queue</a:t>
            </a:r>
          </a:p>
          <a:p>
            <a:pPr lvl="1"/>
            <a:r>
              <a:rPr lang="en-US" altLang="en-US"/>
              <a:t>Need to check out-of-memory errors</a:t>
            </a:r>
          </a:p>
          <a:p>
            <a:r>
              <a:rPr lang="en-US" altLang="en-US"/>
              <a:t>To deallocate a queue, call</a:t>
            </a:r>
          </a:p>
          <a:p>
            <a:pPr>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void blk_cleanup_queue(request_queue_t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222A0-8985-D2EC-B12E-F5E7686948C5}"/>
              </a:ext>
            </a:extLst>
          </p:cNvPr>
          <p:cNvSpPr>
            <a:spLocks noGrp="1"/>
          </p:cNvSpPr>
          <p:nvPr>
            <p:ph type="title"/>
          </p:nvPr>
        </p:nvSpPr>
        <p:spPr/>
        <p:txBody>
          <a:bodyPr/>
          <a:lstStyle/>
          <a:p>
            <a:pPr>
              <a:defRPr/>
            </a:pPr>
            <a:r>
              <a:rPr lang="en-US" dirty="0" err="1"/>
              <a:t>Queueing</a:t>
            </a:r>
            <a:r>
              <a:rPr lang="en-US" dirty="0"/>
              <a:t> functions</a:t>
            </a:r>
          </a:p>
        </p:txBody>
      </p:sp>
      <p:sp>
        <p:nvSpPr>
          <p:cNvPr id="40963" name="Content Placeholder 2">
            <a:extLst>
              <a:ext uri="{FF2B5EF4-FFF2-40B4-BE49-F238E27FC236}">
                <a16:creationId xmlns:a16="http://schemas.microsoft.com/office/drawing/2014/main" id="{D475446F-DF84-E0EC-B5B8-2B01C890704B}"/>
              </a:ext>
            </a:extLst>
          </p:cNvPr>
          <p:cNvSpPr>
            <a:spLocks noGrp="1"/>
          </p:cNvSpPr>
          <p:nvPr>
            <p:ph idx="1"/>
          </p:nvPr>
        </p:nvSpPr>
        <p:spPr/>
        <p:txBody>
          <a:bodyPr>
            <a:normAutofit fontScale="70000" lnSpcReduction="20000"/>
          </a:bodyPr>
          <a:lstStyle/>
          <a:p>
            <a:r>
              <a:rPr lang="en-US" altLang="en-US"/>
              <a:t>Need to hold the queue lock</a:t>
            </a:r>
          </a:p>
          <a:p>
            <a:endParaRPr lang="en-US" altLang="en-US"/>
          </a:p>
          <a:p>
            <a:r>
              <a:rPr lang="en-US" altLang="en-US"/>
              <a:t>To get the reference to the next request, call</a:t>
            </a:r>
          </a:p>
          <a:p>
            <a:pPr>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struct request *blk_fetch_request(request_queue_t *queue);</a:t>
            </a:r>
          </a:p>
          <a:p>
            <a:pPr lvl="1"/>
            <a:r>
              <a:rPr lang="en-US" altLang="en-US"/>
              <a:t>Leave the request in the queue</a:t>
            </a:r>
          </a:p>
          <a:p>
            <a:endParaRPr lang="en-US" altLang="en-US"/>
          </a:p>
          <a:p>
            <a:r>
              <a:rPr lang="en-US" altLang="en-US"/>
              <a:t>To remove a request from the queue, call</a:t>
            </a:r>
          </a:p>
          <a:p>
            <a:pPr>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void </a:t>
            </a:r>
          </a:p>
          <a:p>
            <a:pPr>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blk_dequeue_request(struct request *req);</a:t>
            </a:r>
          </a:p>
          <a:p>
            <a:pPr lvl="1"/>
            <a:r>
              <a:rPr lang="en-US" altLang="en-US"/>
              <a:t>Used when a driver operates on multiple requests from a queue concurrently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6FBA4-7DE6-CF65-80B1-C7EF63C6009A}"/>
              </a:ext>
            </a:extLst>
          </p:cNvPr>
          <p:cNvSpPr>
            <a:spLocks noGrp="1"/>
          </p:cNvSpPr>
          <p:nvPr>
            <p:ph type="title"/>
          </p:nvPr>
        </p:nvSpPr>
        <p:spPr/>
        <p:txBody>
          <a:bodyPr/>
          <a:lstStyle/>
          <a:p>
            <a:pPr>
              <a:defRPr/>
            </a:pPr>
            <a:r>
              <a:rPr lang="en-US" dirty="0" err="1"/>
              <a:t>Queueing</a:t>
            </a:r>
            <a:r>
              <a:rPr lang="en-US" dirty="0"/>
              <a:t> functions</a:t>
            </a:r>
          </a:p>
        </p:txBody>
      </p:sp>
      <p:sp>
        <p:nvSpPr>
          <p:cNvPr id="41987" name="Content Placeholder 2">
            <a:extLst>
              <a:ext uri="{FF2B5EF4-FFF2-40B4-BE49-F238E27FC236}">
                <a16:creationId xmlns:a16="http://schemas.microsoft.com/office/drawing/2014/main" id="{4F9FD13A-C044-5592-77BD-BDAC2B941A49}"/>
              </a:ext>
            </a:extLst>
          </p:cNvPr>
          <p:cNvSpPr>
            <a:spLocks noGrp="1"/>
          </p:cNvSpPr>
          <p:nvPr>
            <p:ph idx="1"/>
          </p:nvPr>
        </p:nvSpPr>
        <p:spPr/>
        <p:txBody>
          <a:bodyPr/>
          <a:lstStyle/>
          <a:p>
            <a:r>
              <a:rPr lang="en-US" altLang="en-US"/>
              <a:t>To put a dequeue request back, call</a:t>
            </a:r>
          </a:p>
          <a:p>
            <a:pPr>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void </a:t>
            </a:r>
          </a:p>
          <a:p>
            <a:pPr>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blk_requeue_request(request_queue_t *queue,  </a:t>
            </a:r>
          </a:p>
          <a:p>
            <a:pPr>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                    struct request *req);</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A6E7-E41A-75A0-2FD4-5CB3C10FFAAD}"/>
              </a:ext>
            </a:extLst>
          </p:cNvPr>
          <p:cNvSpPr>
            <a:spLocks noGrp="1"/>
          </p:cNvSpPr>
          <p:nvPr>
            <p:ph type="title"/>
          </p:nvPr>
        </p:nvSpPr>
        <p:spPr/>
        <p:txBody>
          <a:bodyPr/>
          <a:lstStyle/>
          <a:p>
            <a:pPr>
              <a:defRPr/>
            </a:pPr>
            <a:r>
              <a:rPr lang="en-US" dirty="0"/>
              <a:t>Queue control functions</a:t>
            </a:r>
          </a:p>
        </p:txBody>
      </p:sp>
      <p:sp>
        <p:nvSpPr>
          <p:cNvPr id="43011" name="Content Placeholder 2">
            <a:extLst>
              <a:ext uri="{FF2B5EF4-FFF2-40B4-BE49-F238E27FC236}">
                <a16:creationId xmlns:a16="http://schemas.microsoft.com/office/drawing/2014/main" id="{F02D5330-D22B-755B-A6AF-0E7804E610D5}"/>
              </a:ext>
            </a:extLst>
          </p:cNvPr>
          <p:cNvSpPr>
            <a:spLocks noGrp="1"/>
          </p:cNvSpPr>
          <p:nvPr>
            <p:ph idx="1"/>
          </p:nvPr>
        </p:nvSpPr>
        <p:spPr/>
        <p:txBody>
          <a:bodyPr>
            <a:normAutofit fontScale="77500" lnSpcReduction="20000"/>
          </a:bodyPr>
          <a:lstStyle/>
          <a:p>
            <a:pPr>
              <a:buFont typeface="Wingdings" panose="05000000000000000000" pitchFamily="2" charset="2"/>
              <a:buNone/>
            </a:pPr>
            <a:r>
              <a:rPr lang="en-US" altLang="en-US" sz="1800" b="1">
                <a:solidFill>
                  <a:srgbClr val="B17ED8"/>
                </a:solidFill>
                <a:latin typeface="Courier New" panose="02070309020205020404" pitchFamily="49" charset="0"/>
                <a:cs typeface="Courier New" panose="02070309020205020404" pitchFamily="49" charset="0"/>
              </a:rPr>
              <a:t>/* if a device cannot handle more pending requests, call */</a:t>
            </a:r>
          </a:p>
          <a:p>
            <a:pPr>
              <a:buFont typeface="Wingdings" panose="05000000000000000000" pitchFamily="2" charset="2"/>
              <a:buNone/>
            </a:pPr>
            <a:r>
              <a:rPr lang="en-US" altLang="en-US" sz="1800" b="1">
                <a:latin typeface="Courier New" panose="02070309020205020404" pitchFamily="49" charset="0"/>
                <a:cs typeface="Courier New" panose="02070309020205020404" pitchFamily="49" charset="0"/>
              </a:rPr>
              <a:t>void blk_stop_queue(request_queue_t *queue);</a:t>
            </a:r>
          </a:p>
          <a:p>
            <a:pPr>
              <a:buFont typeface="Wingdings" panose="05000000000000000000" pitchFamily="2" charset="2"/>
              <a:buNone/>
            </a:pPr>
            <a:endParaRPr lang="en-US" altLang="en-US" sz="1800" b="1">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800" b="1">
                <a:solidFill>
                  <a:srgbClr val="B17ED8"/>
                </a:solidFill>
                <a:latin typeface="Courier New" panose="02070309020205020404" pitchFamily="49" charset="0"/>
                <a:cs typeface="Courier New" panose="02070309020205020404" pitchFamily="49" charset="0"/>
              </a:rPr>
              <a:t>/* to restart the queue, call */</a:t>
            </a:r>
          </a:p>
          <a:p>
            <a:pPr>
              <a:buFont typeface="Wingdings" panose="05000000000000000000" pitchFamily="2" charset="2"/>
              <a:buNone/>
            </a:pPr>
            <a:r>
              <a:rPr lang="en-US" altLang="en-US" sz="1800" b="1">
                <a:latin typeface="Courier New" panose="02070309020205020404" pitchFamily="49" charset="0"/>
                <a:cs typeface="Courier New" panose="02070309020205020404" pitchFamily="49" charset="0"/>
              </a:rPr>
              <a:t>void blk_start_queue(request_queue_t *queue);</a:t>
            </a:r>
          </a:p>
          <a:p>
            <a:pPr>
              <a:buFont typeface="Wingdings" panose="05000000000000000000" pitchFamily="2" charset="2"/>
              <a:buNone/>
            </a:pPr>
            <a:endParaRPr lang="en-US" altLang="en-US" sz="1800" b="1">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800" b="1">
                <a:solidFill>
                  <a:srgbClr val="B17ED8"/>
                </a:solidFill>
                <a:latin typeface="Courier New" panose="02070309020205020404" pitchFamily="49" charset="0"/>
                <a:cs typeface="Courier New" panose="02070309020205020404" pitchFamily="49" charset="0"/>
              </a:rPr>
              <a:t>/* set the highest physical address to which a device can perform DMA; the address can also be BLK_BOUNCE_HIGH, BLK_BOUNCE_ISA, or BLK_BOUNCE_ANY */</a:t>
            </a:r>
          </a:p>
          <a:p>
            <a:pPr>
              <a:buFont typeface="Wingdings" panose="05000000000000000000" pitchFamily="2" charset="2"/>
              <a:buNone/>
            </a:pPr>
            <a:r>
              <a:rPr lang="en-US" altLang="en-US" sz="1800" b="1">
                <a:latin typeface="Courier New" panose="02070309020205020404" pitchFamily="49" charset="0"/>
                <a:cs typeface="Courier New" panose="02070309020205020404" pitchFamily="49" charset="0"/>
              </a:rPr>
              <a:t>void </a:t>
            </a:r>
          </a:p>
          <a:p>
            <a:pPr>
              <a:buFont typeface="Wingdings" panose="05000000000000000000" pitchFamily="2" charset="2"/>
              <a:buNone/>
            </a:pPr>
            <a:r>
              <a:rPr lang="en-US" altLang="en-US" sz="1800" b="1">
                <a:latin typeface="Courier New" panose="02070309020205020404" pitchFamily="49" charset="0"/>
                <a:cs typeface="Courier New" panose="02070309020205020404" pitchFamily="49" charset="0"/>
              </a:rPr>
              <a:t>blk_queue_bounce_limit(request_queue_t *queue,   </a:t>
            </a:r>
          </a:p>
          <a:p>
            <a:pPr>
              <a:buFont typeface="Wingdings" panose="05000000000000000000" pitchFamily="2" charset="2"/>
              <a:buNone/>
            </a:pPr>
            <a:r>
              <a:rPr lang="en-US" altLang="en-US" sz="1800" b="1">
                <a:latin typeface="Courier New" panose="02070309020205020404" pitchFamily="49" charset="0"/>
                <a:cs typeface="Courier New" panose="02070309020205020404" pitchFamily="49" charset="0"/>
              </a:rPr>
              <a:t>                       u64 dma_addr);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0E54E-F00E-D242-B992-4B27CBE98505}"/>
              </a:ext>
            </a:extLst>
          </p:cNvPr>
          <p:cNvSpPr>
            <a:spLocks noGrp="1"/>
          </p:cNvSpPr>
          <p:nvPr>
            <p:ph type="title"/>
          </p:nvPr>
        </p:nvSpPr>
        <p:spPr/>
        <p:txBody>
          <a:bodyPr/>
          <a:lstStyle/>
          <a:p>
            <a:pPr>
              <a:defRPr/>
            </a:pPr>
            <a:r>
              <a:rPr lang="en-US" dirty="0"/>
              <a:t>More queue control functions</a:t>
            </a:r>
          </a:p>
        </p:txBody>
      </p:sp>
      <p:sp>
        <p:nvSpPr>
          <p:cNvPr id="44035" name="Content Placeholder 2">
            <a:extLst>
              <a:ext uri="{FF2B5EF4-FFF2-40B4-BE49-F238E27FC236}">
                <a16:creationId xmlns:a16="http://schemas.microsoft.com/office/drawing/2014/main" id="{F0D0EA1F-4EEC-96DB-F1B4-97E9798981D6}"/>
              </a:ext>
            </a:extLst>
          </p:cNvPr>
          <p:cNvSpPr>
            <a:spLocks noGrp="1"/>
          </p:cNvSpPr>
          <p:nvPr>
            <p:ph idx="1"/>
          </p:nvPr>
        </p:nvSpPr>
        <p:spPr/>
        <p:txBody>
          <a:bodyPr>
            <a:normAutofit fontScale="47500" lnSpcReduction="20000"/>
          </a:bodyPr>
          <a:lstStyle/>
          <a:p>
            <a:pPr>
              <a:buFont typeface="Wingdings" panose="05000000000000000000" pitchFamily="2" charset="2"/>
              <a:buNone/>
            </a:pPr>
            <a:r>
              <a:rPr lang="en-US" altLang="en-US" sz="1800" b="1">
                <a:solidFill>
                  <a:srgbClr val="B17ED8"/>
                </a:solidFill>
                <a:latin typeface="Courier New" panose="02070309020205020404" pitchFamily="49" charset="0"/>
                <a:cs typeface="Courier New" panose="02070309020205020404" pitchFamily="49" charset="0"/>
              </a:rPr>
              <a:t>/* max in sectors */</a:t>
            </a:r>
          </a:p>
          <a:p>
            <a:pPr>
              <a:buFont typeface="Wingdings" panose="05000000000000000000" pitchFamily="2" charset="2"/>
              <a:buNone/>
            </a:pPr>
            <a:r>
              <a:rPr lang="en-US" altLang="en-US" sz="1800" b="1">
                <a:latin typeface="Courier New" panose="02070309020205020404" pitchFamily="49" charset="0"/>
                <a:cs typeface="Courier New" panose="02070309020205020404" pitchFamily="49" charset="0"/>
              </a:rPr>
              <a:t>void </a:t>
            </a:r>
          </a:p>
          <a:p>
            <a:pPr>
              <a:buFont typeface="Wingdings" panose="05000000000000000000" pitchFamily="2" charset="2"/>
              <a:buNone/>
            </a:pPr>
            <a:r>
              <a:rPr lang="en-US" altLang="en-US" sz="1800" b="1">
                <a:latin typeface="Courier New" panose="02070309020205020404" pitchFamily="49" charset="0"/>
                <a:cs typeface="Courier New" panose="02070309020205020404" pitchFamily="49" charset="0"/>
              </a:rPr>
              <a:t>blk_queue_max_sectors(request_queue_t *queue,</a:t>
            </a:r>
          </a:p>
          <a:p>
            <a:pPr>
              <a:buFont typeface="Wingdings" panose="05000000000000000000" pitchFamily="2" charset="2"/>
              <a:buNone/>
            </a:pPr>
            <a:r>
              <a:rPr lang="en-US" altLang="en-US" sz="1800" b="1">
                <a:latin typeface="Courier New" panose="02070309020205020404" pitchFamily="49" charset="0"/>
                <a:cs typeface="Courier New" panose="02070309020205020404" pitchFamily="49" charset="0"/>
              </a:rPr>
              <a:t>				  unsigned short max);</a:t>
            </a:r>
          </a:p>
          <a:p>
            <a:pPr>
              <a:buFont typeface="Wingdings" panose="05000000000000000000" pitchFamily="2" charset="2"/>
              <a:buNone/>
            </a:pPr>
            <a:r>
              <a:rPr lang="en-US" altLang="en-US" sz="1800" b="1">
                <a:solidFill>
                  <a:srgbClr val="B17ED8"/>
                </a:solidFill>
                <a:latin typeface="Courier New" panose="02070309020205020404" pitchFamily="49" charset="0"/>
                <a:cs typeface="Courier New" panose="02070309020205020404" pitchFamily="49" charset="0"/>
              </a:rPr>
              <a:t>/* for scatter gather */</a:t>
            </a:r>
            <a:endParaRPr lang="en-US" altLang="en-US" sz="1800" b="1">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800" b="1">
                <a:latin typeface="Courier New" panose="02070309020205020404" pitchFamily="49" charset="0"/>
                <a:cs typeface="Courier New" panose="02070309020205020404" pitchFamily="49" charset="0"/>
              </a:rPr>
              <a:t>void </a:t>
            </a:r>
          </a:p>
          <a:p>
            <a:pPr>
              <a:buFont typeface="Wingdings" panose="05000000000000000000" pitchFamily="2" charset="2"/>
              <a:buNone/>
            </a:pPr>
            <a:r>
              <a:rPr lang="en-US" altLang="en-US" sz="1800" b="1">
                <a:latin typeface="Courier New" panose="02070309020205020404" pitchFamily="49" charset="0"/>
                <a:cs typeface="Courier New" panose="02070309020205020404" pitchFamily="49" charset="0"/>
              </a:rPr>
              <a:t>blk_queue_max_phys_segments(request_queue_t *queue,</a:t>
            </a:r>
          </a:p>
          <a:p>
            <a:pPr>
              <a:buFont typeface="Wingdings" panose="05000000000000000000" pitchFamily="2" charset="2"/>
              <a:buNone/>
            </a:pPr>
            <a:r>
              <a:rPr lang="en-US" altLang="en-US" sz="1800" b="1">
                <a:latin typeface="Courier New" panose="02070309020205020404" pitchFamily="49" charset="0"/>
                <a:cs typeface="Courier New" panose="02070309020205020404" pitchFamily="49" charset="0"/>
              </a:rPr>
              <a:t>				        unsigned short max);</a:t>
            </a:r>
          </a:p>
          <a:p>
            <a:pPr>
              <a:buFont typeface="Wingdings" panose="05000000000000000000" pitchFamily="2" charset="2"/>
              <a:buNone/>
            </a:pPr>
            <a:r>
              <a:rPr lang="en-US" altLang="en-US" sz="1800" b="1">
                <a:latin typeface="Courier New" panose="02070309020205020404" pitchFamily="49" charset="0"/>
                <a:cs typeface="Courier New" panose="02070309020205020404" pitchFamily="49" charset="0"/>
              </a:rPr>
              <a:t>void </a:t>
            </a:r>
          </a:p>
          <a:p>
            <a:pPr>
              <a:buFont typeface="Wingdings" panose="05000000000000000000" pitchFamily="2" charset="2"/>
              <a:buNone/>
            </a:pPr>
            <a:r>
              <a:rPr lang="en-US" altLang="en-US" sz="1800" b="1">
                <a:latin typeface="Courier New" panose="02070309020205020404" pitchFamily="49" charset="0"/>
                <a:cs typeface="Courier New" panose="02070309020205020404" pitchFamily="49" charset="0"/>
              </a:rPr>
              <a:t>blk_queue_max_hw_segments(request_queue_t *queue,</a:t>
            </a:r>
          </a:p>
          <a:p>
            <a:pPr>
              <a:buFont typeface="Wingdings" panose="05000000000000000000" pitchFamily="2" charset="2"/>
              <a:buNone/>
            </a:pPr>
            <a:r>
              <a:rPr lang="en-US" altLang="en-US" sz="1800" b="1">
                <a:latin typeface="Courier New" panose="02070309020205020404" pitchFamily="49" charset="0"/>
                <a:cs typeface="Courier New" panose="02070309020205020404" pitchFamily="49" charset="0"/>
              </a:rPr>
              <a:t>				      unsigned short max);</a:t>
            </a:r>
          </a:p>
          <a:p>
            <a:pPr>
              <a:buFont typeface="Wingdings" panose="05000000000000000000" pitchFamily="2" charset="2"/>
              <a:buNone/>
            </a:pPr>
            <a:r>
              <a:rPr lang="en-US" altLang="en-US" sz="1800" b="1">
                <a:solidFill>
                  <a:srgbClr val="B17ED8"/>
                </a:solidFill>
                <a:latin typeface="Courier New" panose="02070309020205020404" pitchFamily="49" charset="0"/>
                <a:cs typeface="Courier New" panose="02070309020205020404" pitchFamily="49" charset="0"/>
              </a:rPr>
              <a:t>/* in bytes */</a:t>
            </a:r>
          </a:p>
          <a:p>
            <a:pPr>
              <a:buFont typeface="Wingdings" panose="05000000000000000000" pitchFamily="2" charset="2"/>
              <a:buNone/>
            </a:pPr>
            <a:r>
              <a:rPr lang="en-US" altLang="en-US" sz="1800" b="1">
                <a:latin typeface="Courier New" panose="02070309020205020404" pitchFamily="49" charset="0"/>
                <a:cs typeface="Courier New" panose="02070309020205020404" pitchFamily="49" charset="0"/>
              </a:rPr>
              <a:t>void </a:t>
            </a:r>
          </a:p>
          <a:p>
            <a:pPr>
              <a:buFont typeface="Wingdings" panose="05000000000000000000" pitchFamily="2" charset="2"/>
              <a:buNone/>
            </a:pPr>
            <a:r>
              <a:rPr lang="en-US" altLang="en-US" sz="1800" b="1">
                <a:latin typeface="Courier New" panose="02070309020205020404" pitchFamily="49" charset="0"/>
                <a:cs typeface="Courier New" panose="02070309020205020404" pitchFamily="49" charset="0"/>
              </a:rPr>
              <a:t>blk_queue_max_segment_size(request_queue_t *queue,</a:t>
            </a:r>
          </a:p>
          <a:p>
            <a:pPr>
              <a:buFont typeface="Wingdings" panose="05000000000000000000" pitchFamily="2" charset="2"/>
              <a:buNone/>
            </a:pPr>
            <a:r>
              <a:rPr lang="en-US" altLang="en-US" sz="1800" b="1">
                <a:latin typeface="Courier New" panose="02070309020205020404" pitchFamily="49" charset="0"/>
                <a:cs typeface="Courier New" panose="02070309020205020404" pitchFamily="49" charset="0"/>
              </a:rPr>
              <a:t>				       unsigned int max);</a:t>
            </a:r>
          </a:p>
          <a:p>
            <a:pPr>
              <a:buFont typeface="Wingdings" panose="05000000000000000000" pitchFamily="2" charset="2"/>
              <a:buNone/>
            </a:pPr>
            <a:endParaRPr lang="en-US" altLang="en-US" sz="2000" b="1">
              <a:latin typeface="Courier New" panose="02070309020205020404" pitchFamily="49" charset="0"/>
              <a:cs typeface="Courier New" panose="02070309020205020404"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81E2C-5741-BF7C-D96E-35D88393986C}"/>
              </a:ext>
            </a:extLst>
          </p:cNvPr>
          <p:cNvSpPr>
            <a:spLocks noGrp="1"/>
          </p:cNvSpPr>
          <p:nvPr>
            <p:ph type="title"/>
          </p:nvPr>
        </p:nvSpPr>
        <p:spPr/>
        <p:txBody>
          <a:bodyPr/>
          <a:lstStyle/>
          <a:p>
            <a:pPr>
              <a:defRPr/>
            </a:pPr>
            <a:r>
              <a:rPr lang="en-US" dirty="0"/>
              <a:t>Request completion functions</a:t>
            </a:r>
          </a:p>
        </p:txBody>
      </p:sp>
      <p:sp>
        <p:nvSpPr>
          <p:cNvPr id="45059" name="Content Placeholder 2">
            <a:extLst>
              <a:ext uri="{FF2B5EF4-FFF2-40B4-BE49-F238E27FC236}">
                <a16:creationId xmlns:a16="http://schemas.microsoft.com/office/drawing/2014/main" id="{D47F376A-B614-DAC8-F56F-E32D738065BA}"/>
              </a:ext>
            </a:extLst>
          </p:cNvPr>
          <p:cNvSpPr>
            <a:spLocks noGrp="1"/>
          </p:cNvSpPr>
          <p:nvPr>
            <p:ph idx="1"/>
          </p:nvPr>
        </p:nvSpPr>
        <p:spPr/>
        <p:txBody>
          <a:bodyPr>
            <a:normAutofit fontScale="85000" lnSpcReduction="20000"/>
          </a:bodyPr>
          <a:lstStyle/>
          <a:p>
            <a:r>
              <a:rPr lang="en-US" altLang="en-US"/>
              <a:t>After a device has completed transferring the current request chunk, call</a:t>
            </a:r>
          </a:p>
          <a:p>
            <a:pPr>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bool</a:t>
            </a:r>
          </a:p>
          <a:p>
            <a:pPr>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__blk_end_request_cur(struct request *req, </a:t>
            </a:r>
          </a:p>
          <a:p>
            <a:pPr>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				    int error);</a:t>
            </a:r>
          </a:p>
          <a:p>
            <a:pPr lvl="1"/>
            <a:r>
              <a:rPr lang="en-US" altLang="en-US"/>
              <a:t>Indicates that the driver has finished transferring count sectors since the last time.</a:t>
            </a:r>
          </a:p>
          <a:p>
            <a:pPr lvl="1"/>
            <a:r>
              <a:rPr lang="en-US" altLang="en-US"/>
              <a:t>Return </a:t>
            </a:r>
            <a:r>
              <a:rPr lang="en-US" altLang="en-US">
                <a:latin typeface="Courier New" panose="02070309020205020404" pitchFamily="49" charset="0"/>
                <a:cs typeface="Courier New" panose="02070309020205020404" pitchFamily="49" charset="0"/>
              </a:rPr>
              <a:t>false</a:t>
            </a:r>
            <a:r>
              <a:rPr lang="en-US" altLang="en-US"/>
              <a:t> if all sectors in this request have been transferred and the request is complete</a:t>
            </a:r>
          </a:p>
          <a:p>
            <a:pPr lvl="1"/>
            <a:r>
              <a:rPr lang="en-US" altLang="en-US"/>
              <a:t>Return </a:t>
            </a:r>
            <a:r>
              <a:rPr lang="en-US" altLang="en-US">
                <a:latin typeface="Courier New" panose="02070309020205020404" pitchFamily="49" charset="0"/>
                <a:cs typeface="Courier New" panose="02070309020205020404" pitchFamily="49" charset="0"/>
              </a:rPr>
              <a:t>true</a:t>
            </a:r>
            <a:r>
              <a:rPr lang="en-US" altLang="en-US"/>
              <a:t> if there are still buffers pending </a:t>
            </a:r>
          </a:p>
          <a:p>
            <a:pPr lvl="1"/>
            <a:endParaRPr lang="en-US" altLang="en-US" sz="1800" b="1">
              <a:latin typeface="Courier New" panose="02070309020205020404" pitchFamily="49" charset="0"/>
              <a:cs typeface="Courier New" panose="020703090202050204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65A81-0F50-F63A-147E-8E91D60D3ACE}"/>
              </a:ext>
            </a:extLst>
          </p:cNvPr>
          <p:cNvSpPr>
            <a:spLocks noGrp="1"/>
          </p:cNvSpPr>
          <p:nvPr>
            <p:ph type="title"/>
          </p:nvPr>
        </p:nvSpPr>
        <p:spPr/>
        <p:txBody>
          <a:bodyPr/>
          <a:lstStyle/>
          <a:p>
            <a:pPr eaLnBrk="1" fontAlgn="auto" hangingPunct="1">
              <a:spcAft>
                <a:spcPts val="0"/>
              </a:spcAft>
              <a:defRPr/>
            </a:pPr>
            <a:r>
              <a:rPr lang="en-US" dirty="0"/>
              <a:t>Request processing</a:t>
            </a:r>
          </a:p>
        </p:txBody>
      </p:sp>
      <p:sp>
        <p:nvSpPr>
          <p:cNvPr id="46083" name="Content Placeholder 2">
            <a:extLst>
              <a:ext uri="{FF2B5EF4-FFF2-40B4-BE49-F238E27FC236}">
                <a16:creationId xmlns:a16="http://schemas.microsoft.com/office/drawing/2014/main" id="{D5966AB2-4A7A-100D-F7CD-4C743003C90E}"/>
              </a:ext>
            </a:extLst>
          </p:cNvPr>
          <p:cNvSpPr>
            <a:spLocks noGrp="1"/>
          </p:cNvSpPr>
          <p:nvPr>
            <p:ph idx="1"/>
          </p:nvPr>
        </p:nvSpPr>
        <p:spPr/>
        <p:txBody>
          <a:bodyPr/>
          <a:lstStyle/>
          <a:p>
            <a:pPr eaLnBrk="1" hangingPunct="1"/>
            <a:r>
              <a:rPr lang="en-US" altLang="en-US"/>
              <a:t>Every device is associated with a queue</a:t>
            </a:r>
          </a:p>
          <a:p>
            <a:pPr eaLnBrk="1" hangingPunct="1"/>
            <a:r>
              <a:rPr lang="en-US" altLang="en-US"/>
              <a:t>To read or write a block device, call</a:t>
            </a:r>
          </a:p>
          <a:p>
            <a:pPr eaLnBrk="1" hangingPunct="1">
              <a:buFont typeface="Wingdings" panose="05000000000000000000" pitchFamily="2" charset="2"/>
              <a:buNone/>
            </a:pPr>
            <a:r>
              <a:rPr lang="en-US" altLang="en-US" b="1">
                <a:latin typeface="Courier New" panose="02070309020205020404" pitchFamily="49" charset="0"/>
                <a:cs typeface="Courier New" panose="02070309020205020404" pitchFamily="49" charset="0"/>
              </a:rPr>
              <a:t>void request(request_queue_t *queue);</a:t>
            </a:r>
            <a:endParaRPr lang="en-US" altLang="en-US"/>
          </a:p>
          <a:p>
            <a:pPr lvl="1" eaLnBrk="1" hangingPunct="1"/>
            <a:r>
              <a:rPr lang="en-US" altLang="en-US"/>
              <a:t>Runs in an atomic context</a:t>
            </a:r>
          </a:p>
          <a:p>
            <a:pPr lvl="2" eaLnBrk="1" hangingPunct="1"/>
            <a:r>
              <a:rPr lang="en-US" altLang="en-US"/>
              <a:t>Cannot access the current process</a:t>
            </a:r>
          </a:p>
          <a:p>
            <a:pPr lvl="1" eaLnBrk="1" hangingPunct="1"/>
            <a:r>
              <a:rPr lang="en-US" altLang="en-US"/>
              <a:t>May return before completing the request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69A6F-7AD7-0EDF-D102-D4D7C04C5326}"/>
              </a:ext>
            </a:extLst>
          </p:cNvPr>
          <p:cNvSpPr>
            <a:spLocks noGrp="1"/>
          </p:cNvSpPr>
          <p:nvPr>
            <p:ph type="title"/>
          </p:nvPr>
        </p:nvSpPr>
        <p:spPr/>
        <p:txBody>
          <a:bodyPr/>
          <a:lstStyle/>
          <a:p>
            <a:pPr>
              <a:defRPr/>
            </a:pPr>
            <a:r>
              <a:rPr lang="en-US" dirty="0"/>
              <a:t>Working with </a:t>
            </a:r>
            <a:r>
              <a:rPr lang="en-US" dirty="0" err="1"/>
              <a:t>sbull</a:t>
            </a:r>
            <a:r>
              <a:rPr lang="en-US" dirty="0"/>
              <a:t> bios</a:t>
            </a:r>
          </a:p>
        </p:txBody>
      </p:sp>
      <p:sp>
        <p:nvSpPr>
          <p:cNvPr id="47107" name="Content Placeholder 2">
            <a:extLst>
              <a:ext uri="{FF2B5EF4-FFF2-40B4-BE49-F238E27FC236}">
                <a16:creationId xmlns:a16="http://schemas.microsoft.com/office/drawing/2014/main" id="{C1FF4376-46D7-437D-2E4C-2B13BD8263DC}"/>
              </a:ext>
            </a:extLst>
          </p:cNvPr>
          <p:cNvSpPr>
            <a:spLocks noGrp="1"/>
          </p:cNvSpPr>
          <p:nvPr>
            <p:ph idx="1"/>
          </p:nvPr>
        </p:nvSpPr>
        <p:spPr/>
        <p:txBody>
          <a:bodyPr>
            <a:normAutofit fontScale="85000" lnSpcReduction="20000"/>
          </a:bodyPr>
          <a:lstStyle/>
          <a:p>
            <a:pPr>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static void sbull_request(struct request_queue *q)</a:t>
            </a:r>
          </a:p>
          <a:p>
            <a:pPr>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	struct request *req;</a:t>
            </a:r>
          </a:p>
          <a:p>
            <a:pPr>
              <a:buFont typeface="Wingdings" panose="05000000000000000000" pitchFamily="2" charset="2"/>
              <a:buNone/>
            </a:pPr>
            <a:endParaRPr lang="en-US" altLang="en-US" sz="1600" b="1">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	while ((req = blk_fetch_request(q)) != NULL) {</a:t>
            </a:r>
          </a:p>
          <a:p>
            <a:pPr>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		struct sbull_dev *dev = req-&gt;rq_disk-&gt;private_data;</a:t>
            </a:r>
          </a:p>
          <a:p>
            <a:pPr>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		sbull_transfer(dev, blk_rq_pos(req), 					blk_rq_cur_sectors(req),                             			req-&gt;buffer, rq_data_dir(req));</a:t>
            </a:r>
          </a:p>
          <a:p>
            <a:pPr>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  		__blk_end_request_cur(req, 0);</a:t>
            </a:r>
          </a:p>
          <a:p>
            <a:pPr>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600" b="1">
                <a:latin typeface="Courier New" panose="02070309020205020404" pitchFamily="49" charset="0"/>
                <a:cs typeface="Courier New" panose="02070309020205020404" pitchFamily="49" charset="0"/>
              </a:rPr>
              <a:t>}</a:t>
            </a:r>
          </a:p>
          <a:p>
            <a:pPr>
              <a:buFont typeface="Wingdings" panose="05000000000000000000" pitchFamily="2" charset="2"/>
              <a:buNone/>
            </a:pPr>
            <a:endParaRPr lang="en-US" altLang="en-US" sz="1600" b="1">
              <a:latin typeface="Courier New" panose="02070309020205020404" pitchFamily="49" charset="0"/>
              <a:cs typeface="Courier New" panose="020703090202050204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6DE69-0D6B-D039-10FF-8048A5CC4B97}"/>
              </a:ext>
            </a:extLst>
          </p:cNvPr>
          <p:cNvSpPr>
            <a:spLocks noGrp="1"/>
          </p:cNvSpPr>
          <p:nvPr>
            <p:ph type="title"/>
          </p:nvPr>
        </p:nvSpPr>
        <p:spPr/>
        <p:txBody>
          <a:bodyPr/>
          <a:lstStyle/>
          <a:p>
            <a:pPr eaLnBrk="1" fontAlgn="auto" hangingPunct="1">
              <a:spcAft>
                <a:spcPts val="0"/>
              </a:spcAft>
              <a:defRPr/>
            </a:pPr>
            <a:r>
              <a:rPr lang="en-US" dirty="0"/>
              <a:t>Block Drivers</a:t>
            </a:r>
          </a:p>
        </p:txBody>
      </p:sp>
      <p:sp>
        <p:nvSpPr>
          <p:cNvPr id="11267" name="Content Placeholder 2">
            <a:extLst>
              <a:ext uri="{FF2B5EF4-FFF2-40B4-BE49-F238E27FC236}">
                <a16:creationId xmlns:a16="http://schemas.microsoft.com/office/drawing/2014/main" id="{A4543280-2871-D04E-6226-BCE2929F6C23}"/>
              </a:ext>
            </a:extLst>
          </p:cNvPr>
          <p:cNvSpPr>
            <a:spLocks noGrp="1"/>
          </p:cNvSpPr>
          <p:nvPr>
            <p:ph idx="1"/>
          </p:nvPr>
        </p:nvSpPr>
        <p:spPr/>
        <p:txBody>
          <a:bodyPr>
            <a:normAutofit fontScale="92500" lnSpcReduction="10000"/>
          </a:bodyPr>
          <a:lstStyle/>
          <a:p>
            <a:pPr eaLnBrk="1" hangingPunct="1"/>
            <a:r>
              <a:rPr lang="en-US" altLang="en-US"/>
              <a:t>Provides access to devices that transfer randomly accessible data in </a:t>
            </a:r>
            <a:r>
              <a:rPr lang="en-US" altLang="en-US" b="1" i="1">
                <a:solidFill>
                  <a:srgbClr val="B17ED8"/>
                </a:solidFill>
              </a:rPr>
              <a:t>blocks</a:t>
            </a:r>
            <a:r>
              <a:rPr lang="en-US" altLang="en-US"/>
              <a:t>, or fixed size chunks of data (e.g., 4KB)</a:t>
            </a:r>
          </a:p>
          <a:p>
            <a:pPr lvl="1" eaLnBrk="1" hangingPunct="1"/>
            <a:r>
              <a:rPr lang="en-US" altLang="en-US"/>
              <a:t>Note that underlying HW uses </a:t>
            </a:r>
            <a:r>
              <a:rPr lang="en-US" altLang="en-US" b="1" i="1">
                <a:solidFill>
                  <a:srgbClr val="B17ED8"/>
                </a:solidFill>
              </a:rPr>
              <a:t>sectors</a:t>
            </a:r>
            <a:r>
              <a:rPr lang="en-US" altLang="en-US"/>
              <a:t> (e.g., 512B)</a:t>
            </a:r>
          </a:p>
          <a:p>
            <a:pPr eaLnBrk="1" hangingPunct="1"/>
            <a:r>
              <a:rPr lang="en-US" altLang="en-US"/>
              <a:t>Bridge core memory and secondary storage</a:t>
            </a:r>
          </a:p>
          <a:p>
            <a:pPr lvl="1" eaLnBrk="1" hangingPunct="1"/>
            <a:r>
              <a:rPr lang="en-US" altLang="en-US"/>
              <a:t>Performance is essential</a:t>
            </a:r>
          </a:p>
          <a:p>
            <a:pPr lvl="1" eaLnBrk="1" hangingPunct="1"/>
            <a:r>
              <a:rPr lang="en-US" altLang="en-US"/>
              <a:t>Or the system cannot perform well</a:t>
            </a:r>
          </a:p>
          <a:p>
            <a:pPr eaLnBrk="1" hangingPunct="1"/>
            <a:r>
              <a:rPr lang="en-US" altLang="en-US"/>
              <a:t>Lecture example:  </a:t>
            </a:r>
            <a:r>
              <a:rPr lang="en-US" altLang="en-US" b="1">
                <a:latin typeface="Courier New" panose="02070309020205020404" pitchFamily="49" charset="0"/>
                <a:cs typeface="Courier New" panose="02070309020205020404" pitchFamily="49" charset="0"/>
              </a:rPr>
              <a:t>sbull </a:t>
            </a:r>
            <a:r>
              <a:rPr lang="en-US" altLang="en-US"/>
              <a:t>(Simple Block Device)</a:t>
            </a:r>
          </a:p>
          <a:p>
            <a:pPr lvl="1" eaLnBrk="1" hangingPunct="1"/>
            <a:r>
              <a:rPr lang="en-US" altLang="en-US"/>
              <a:t>A ramdisk</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19CA2-A7B1-DEE3-8FD4-2632779A8661}"/>
              </a:ext>
            </a:extLst>
          </p:cNvPr>
          <p:cNvSpPr>
            <a:spLocks noGrp="1"/>
          </p:cNvSpPr>
          <p:nvPr>
            <p:ph type="title"/>
          </p:nvPr>
        </p:nvSpPr>
        <p:spPr/>
        <p:txBody>
          <a:bodyPr/>
          <a:lstStyle/>
          <a:p>
            <a:pPr>
              <a:defRPr/>
            </a:pPr>
            <a:r>
              <a:rPr lang="en-US" dirty="0" err="1"/>
              <a:t>sbull_transfer</a:t>
            </a:r>
            <a:endParaRPr lang="en-US" dirty="0"/>
          </a:p>
        </p:txBody>
      </p:sp>
      <p:sp>
        <p:nvSpPr>
          <p:cNvPr id="3" name="Content Placeholder 2">
            <a:extLst>
              <a:ext uri="{FF2B5EF4-FFF2-40B4-BE49-F238E27FC236}">
                <a16:creationId xmlns:a16="http://schemas.microsoft.com/office/drawing/2014/main" id="{AC3C8DD5-32E7-48F1-0E29-22F14C651C62}"/>
              </a:ext>
            </a:extLst>
          </p:cNvPr>
          <p:cNvSpPr>
            <a:spLocks noGrp="1"/>
          </p:cNvSpPr>
          <p:nvPr>
            <p:ph idx="1"/>
          </p:nvPr>
        </p:nvSpPr>
        <p:spPr/>
        <p:txBody>
          <a:bodyPr>
            <a:normAutofit fontScale="40000" lnSpcReduction="20000"/>
          </a:bodyPr>
          <a:lstStyle/>
          <a:p>
            <a:pPr>
              <a:buFont typeface="Wingdings" panose="05000000000000000000" pitchFamily="2" charset="2"/>
              <a:buNone/>
              <a:defRPr/>
            </a:pPr>
            <a:r>
              <a:rPr lang="en-US" sz="1600" b="1" dirty="0">
                <a:latin typeface="Courier New" pitchFamily="49" charset="0"/>
                <a:cs typeface="Courier New" pitchFamily="49" charset="0"/>
              </a:rPr>
              <a:t>static void </a:t>
            </a:r>
            <a:r>
              <a:rPr lang="en-US" sz="1600" b="1" dirty="0" err="1">
                <a:latin typeface="Courier New" pitchFamily="49" charset="0"/>
                <a:cs typeface="Courier New" pitchFamily="49" charset="0"/>
              </a:rPr>
              <a:t>sbull_transfer</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struct</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sbull_dev</a:t>
            </a:r>
            <a:r>
              <a:rPr lang="en-US" sz="1600" b="1" dirty="0">
                <a:latin typeface="Courier New" pitchFamily="49" charset="0"/>
                <a:cs typeface="Courier New" pitchFamily="49" charset="0"/>
              </a:rPr>
              <a:t> *dev, unsigned </a:t>
            </a:r>
          </a:p>
          <a:p>
            <a:pPr>
              <a:buFont typeface="Wingdings" panose="05000000000000000000" pitchFamily="2" charset="2"/>
              <a:buNone/>
              <a:defRPr/>
            </a:pPr>
            <a:r>
              <a:rPr lang="en-US" sz="1600" b="1" dirty="0">
                <a:latin typeface="Courier New" pitchFamily="49" charset="0"/>
                <a:cs typeface="Courier New" pitchFamily="49" charset="0"/>
              </a:rPr>
              <a:t>			long sector, unsigned long </a:t>
            </a:r>
            <a:r>
              <a:rPr lang="en-US" sz="1600" b="1" dirty="0" err="1">
                <a:latin typeface="Courier New" pitchFamily="49" charset="0"/>
                <a:cs typeface="Courier New" pitchFamily="49" charset="0"/>
              </a:rPr>
              <a:t>nsect</a:t>
            </a:r>
            <a:r>
              <a:rPr lang="en-US" sz="1600" b="1" dirty="0">
                <a:latin typeface="Courier New" pitchFamily="49" charset="0"/>
                <a:cs typeface="Courier New" pitchFamily="49" charset="0"/>
              </a:rPr>
              <a:t>, </a:t>
            </a:r>
          </a:p>
          <a:p>
            <a:pPr>
              <a:buFont typeface="Wingdings" panose="05000000000000000000" pitchFamily="2" charset="2"/>
              <a:buNone/>
              <a:defRPr/>
            </a:pPr>
            <a:r>
              <a:rPr lang="en-US" sz="1600" b="1" dirty="0">
                <a:latin typeface="Courier New" pitchFamily="49" charset="0"/>
                <a:cs typeface="Courier New" pitchFamily="49" charset="0"/>
              </a:rPr>
              <a:t>			char *buffer, </a:t>
            </a: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write)</a:t>
            </a:r>
          </a:p>
          <a:p>
            <a:pPr>
              <a:buFont typeface="Wingdings" panose="05000000000000000000" pitchFamily="2" charset="2"/>
              <a:buNone/>
              <a:defRPr/>
            </a:pPr>
            <a:r>
              <a:rPr lang="en-US" sz="1600" b="1" dirty="0">
                <a:latin typeface="Courier New" pitchFamily="49" charset="0"/>
                <a:cs typeface="Courier New" pitchFamily="49" charset="0"/>
              </a:rPr>
              <a:t>{</a:t>
            </a:r>
          </a:p>
          <a:p>
            <a:pPr>
              <a:buFont typeface="Wingdings" panose="05000000000000000000" pitchFamily="2" charset="2"/>
              <a:buNone/>
              <a:defRPr/>
            </a:pPr>
            <a:r>
              <a:rPr lang="en-US" sz="1600" b="1" dirty="0">
                <a:latin typeface="Courier New" pitchFamily="49" charset="0"/>
                <a:cs typeface="Courier New" pitchFamily="49" charset="0"/>
              </a:rPr>
              <a:t>	unsigned long offset = sector*KERNEL_SECTOR_SIZE;</a:t>
            </a:r>
          </a:p>
          <a:p>
            <a:pPr>
              <a:buFont typeface="Wingdings" panose="05000000000000000000" pitchFamily="2" charset="2"/>
              <a:buNone/>
              <a:defRPr/>
            </a:pPr>
            <a:r>
              <a:rPr lang="en-US" sz="1600" b="1" dirty="0">
                <a:latin typeface="Courier New" pitchFamily="49" charset="0"/>
                <a:cs typeface="Courier New" pitchFamily="49" charset="0"/>
              </a:rPr>
              <a:t> 	unsigned long </a:t>
            </a:r>
            <a:r>
              <a:rPr lang="en-US" sz="1600" b="1" dirty="0" err="1">
                <a:latin typeface="Courier New" pitchFamily="49" charset="0"/>
                <a:cs typeface="Courier New" pitchFamily="49" charset="0"/>
              </a:rPr>
              <a:t>nbytes</a:t>
            </a:r>
            <a:r>
              <a:rPr lang="en-US" sz="1600" b="1" dirty="0">
                <a:latin typeface="Courier New" pitchFamily="49" charset="0"/>
                <a:cs typeface="Courier New" pitchFamily="49" charset="0"/>
              </a:rPr>
              <a:t> = </a:t>
            </a:r>
            <a:r>
              <a:rPr lang="en-US" sz="1600" b="1" dirty="0" err="1">
                <a:latin typeface="Courier New" pitchFamily="49" charset="0"/>
                <a:cs typeface="Courier New" pitchFamily="49" charset="0"/>
              </a:rPr>
              <a:t>nsect</a:t>
            </a:r>
            <a:r>
              <a:rPr lang="en-US" sz="1600" b="1" dirty="0">
                <a:latin typeface="Courier New" pitchFamily="49" charset="0"/>
                <a:cs typeface="Courier New" pitchFamily="49" charset="0"/>
              </a:rPr>
              <a:t>*KERNEL_SECTOR_SIZE;</a:t>
            </a:r>
          </a:p>
          <a:p>
            <a:pPr>
              <a:buFont typeface="Wingdings" panose="05000000000000000000" pitchFamily="2" charset="2"/>
              <a:buNone/>
              <a:defRPr/>
            </a:pPr>
            <a:endParaRPr lang="en-US" sz="1600" b="1" dirty="0">
              <a:latin typeface="Courier New" pitchFamily="49" charset="0"/>
              <a:cs typeface="Courier New" pitchFamily="49" charset="0"/>
            </a:endParaRPr>
          </a:p>
          <a:p>
            <a:pPr>
              <a:buFont typeface="Wingdings" panose="05000000000000000000" pitchFamily="2" charset="2"/>
              <a:buNone/>
              <a:defRPr/>
            </a:pPr>
            <a:r>
              <a:rPr lang="en-US" sz="1600" b="1" dirty="0">
                <a:latin typeface="Courier New" pitchFamily="49" charset="0"/>
                <a:cs typeface="Courier New" pitchFamily="49" charset="0"/>
              </a:rPr>
              <a:t> 	if ((offset + </a:t>
            </a:r>
            <a:r>
              <a:rPr lang="en-US" sz="1600" b="1" dirty="0" err="1">
                <a:latin typeface="Courier New" pitchFamily="49" charset="0"/>
                <a:cs typeface="Courier New" pitchFamily="49" charset="0"/>
              </a:rPr>
              <a:t>nbytes</a:t>
            </a:r>
            <a:r>
              <a:rPr lang="en-US" sz="1600" b="1" dirty="0">
                <a:latin typeface="Courier New" pitchFamily="49" charset="0"/>
                <a:cs typeface="Courier New" pitchFamily="49" charset="0"/>
              </a:rPr>
              <a:t>) &gt; dev-&gt;size) {</a:t>
            </a:r>
          </a:p>
          <a:p>
            <a:pPr>
              <a:buFont typeface="Wingdings" panose="05000000000000000000" pitchFamily="2" charset="2"/>
              <a:buNone/>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printk</a:t>
            </a:r>
            <a:r>
              <a:rPr lang="en-US" sz="1600" b="1" dirty="0">
                <a:latin typeface="Courier New" pitchFamily="49" charset="0"/>
                <a:cs typeface="Courier New" pitchFamily="49" charset="0"/>
              </a:rPr>
              <a:t> (KERN_NOTICE "Beyond-end write (%ld %ld)\n",</a:t>
            </a:r>
          </a:p>
          <a:p>
            <a:pPr>
              <a:buFont typeface="Wingdings" panose="05000000000000000000" pitchFamily="2" charset="2"/>
              <a:buNone/>
              <a:defRPr/>
            </a:pPr>
            <a:r>
              <a:rPr lang="en-US" sz="1600" b="1" dirty="0">
                <a:latin typeface="Courier New" pitchFamily="49" charset="0"/>
                <a:cs typeface="Courier New" pitchFamily="49" charset="0"/>
              </a:rPr>
              <a:t>			 offset, </a:t>
            </a:r>
            <a:r>
              <a:rPr lang="en-US" sz="1600" b="1" dirty="0" err="1">
                <a:latin typeface="Courier New" pitchFamily="49" charset="0"/>
                <a:cs typeface="Courier New" pitchFamily="49" charset="0"/>
              </a:rPr>
              <a:t>nbytes</a:t>
            </a:r>
            <a:r>
              <a:rPr lang="en-US" sz="1600" b="1" dirty="0">
                <a:latin typeface="Courier New" pitchFamily="49" charset="0"/>
                <a:cs typeface="Courier New" pitchFamily="49" charset="0"/>
              </a:rPr>
              <a:t>);</a:t>
            </a:r>
          </a:p>
          <a:p>
            <a:pPr>
              <a:buFont typeface="Wingdings" panose="05000000000000000000" pitchFamily="2" charset="2"/>
              <a:buNone/>
              <a:defRPr/>
            </a:pPr>
            <a:r>
              <a:rPr lang="en-US" sz="1600" b="1" dirty="0">
                <a:latin typeface="Courier New" pitchFamily="49" charset="0"/>
                <a:cs typeface="Courier New" pitchFamily="49" charset="0"/>
              </a:rPr>
              <a:t>      	return;</a:t>
            </a:r>
          </a:p>
          <a:p>
            <a:pPr>
              <a:buFont typeface="Wingdings" panose="05000000000000000000" pitchFamily="2" charset="2"/>
              <a:buNone/>
              <a:defRPr/>
            </a:pPr>
            <a:r>
              <a:rPr lang="en-US" sz="1600" b="1" dirty="0">
                <a:latin typeface="Courier New" pitchFamily="49" charset="0"/>
                <a:cs typeface="Courier New" pitchFamily="49" charset="0"/>
              </a:rPr>
              <a:t>	 }</a:t>
            </a:r>
          </a:p>
          <a:p>
            <a:pPr>
              <a:buFont typeface="Wingdings" panose="05000000000000000000" pitchFamily="2" charset="2"/>
              <a:buNone/>
              <a:defRPr/>
            </a:pPr>
            <a:r>
              <a:rPr lang="en-US" sz="1600" b="1" dirty="0">
                <a:latin typeface="Courier New" pitchFamily="49" charset="0"/>
                <a:cs typeface="Courier New" pitchFamily="49" charset="0"/>
              </a:rPr>
              <a:t>  	if (write)</a:t>
            </a:r>
          </a:p>
          <a:p>
            <a:pPr>
              <a:buFont typeface="Wingdings" panose="05000000000000000000" pitchFamily="2" charset="2"/>
              <a:buNone/>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memcpy</a:t>
            </a:r>
            <a:r>
              <a:rPr lang="en-US" sz="1600" b="1" dirty="0">
                <a:latin typeface="Courier New" pitchFamily="49" charset="0"/>
                <a:cs typeface="Courier New" pitchFamily="49" charset="0"/>
              </a:rPr>
              <a:t>(dev-&gt;data + offset, buffer, </a:t>
            </a:r>
            <a:r>
              <a:rPr lang="en-US" sz="1600" b="1" dirty="0" err="1">
                <a:latin typeface="Courier New" pitchFamily="49" charset="0"/>
                <a:cs typeface="Courier New" pitchFamily="49" charset="0"/>
              </a:rPr>
              <a:t>nbytes</a:t>
            </a:r>
            <a:r>
              <a:rPr lang="en-US" sz="1600" b="1" dirty="0">
                <a:latin typeface="Courier New" pitchFamily="49" charset="0"/>
                <a:cs typeface="Courier New" pitchFamily="49" charset="0"/>
              </a:rPr>
              <a:t>);</a:t>
            </a:r>
          </a:p>
          <a:p>
            <a:pPr>
              <a:buFont typeface="Wingdings" panose="05000000000000000000" pitchFamily="2" charset="2"/>
              <a:buNone/>
              <a:defRPr/>
            </a:pPr>
            <a:r>
              <a:rPr lang="en-US" sz="1600" b="1" dirty="0">
                <a:latin typeface="Courier New" pitchFamily="49" charset="0"/>
                <a:cs typeface="Courier New" pitchFamily="49" charset="0"/>
              </a:rPr>
              <a:t> 	else</a:t>
            </a:r>
          </a:p>
          <a:p>
            <a:pPr>
              <a:buFont typeface="Wingdings" panose="05000000000000000000" pitchFamily="2" charset="2"/>
              <a:buNone/>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memcpy</a:t>
            </a:r>
            <a:r>
              <a:rPr lang="en-US" sz="1600" b="1" dirty="0">
                <a:latin typeface="Courier New" pitchFamily="49" charset="0"/>
                <a:cs typeface="Courier New" pitchFamily="49" charset="0"/>
              </a:rPr>
              <a:t>(buffer, dev-&gt;data + offset, </a:t>
            </a:r>
            <a:r>
              <a:rPr lang="en-US" sz="1600" b="1" dirty="0" err="1">
                <a:latin typeface="Courier New" pitchFamily="49" charset="0"/>
                <a:cs typeface="Courier New" pitchFamily="49" charset="0"/>
              </a:rPr>
              <a:t>nbytes</a:t>
            </a:r>
            <a:r>
              <a:rPr lang="en-US" sz="1600" b="1" dirty="0">
                <a:latin typeface="Courier New" pitchFamily="49" charset="0"/>
                <a:cs typeface="Courier New" pitchFamily="49" charset="0"/>
              </a:rPr>
              <a:t>);</a:t>
            </a:r>
          </a:p>
          <a:p>
            <a:pPr>
              <a:buFont typeface="Wingdings" panose="05000000000000000000" pitchFamily="2" charset="2"/>
              <a:buNone/>
              <a:defRPr/>
            </a:pPr>
            <a:r>
              <a:rPr lang="en-US" sz="1600" b="1" dirty="0">
                <a:latin typeface="Courier New" pitchFamily="49" charset="0"/>
                <a:cs typeface="Courier New" pitchFamily="49" charset="0"/>
              </a:rPr>
              <a:t>}</a:t>
            </a:r>
          </a:p>
          <a:p>
            <a:pPr>
              <a:buFont typeface="Wingdings" panose="05000000000000000000" pitchFamily="2" charset="2"/>
              <a:buNone/>
              <a:defRPr/>
            </a:pPr>
            <a:endParaRPr lang="en-US" sz="1600" b="1" dirty="0">
              <a:latin typeface="Courier New" pitchFamily="49" charset="0"/>
              <a:cs typeface="Courier New" pitchFamily="49" charset="0"/>
            </a:endParaRPr>
          </a:p>
          <a:p>
            <a:pPr>
              <a:buFont typeface="Wingdings" panose="05000000000000000000" pitchFamily="2" charset="2"/>
              <a:buNone/>
              <a:defRPr/>
            </a:pPr>
            <a:endParaRPr lang="en-US" sz="1600" b="1" dirty="0">
              <a:latin typeface="Courier New" pitchFamily="49" charset="0"/>
              <a:cs typeface="Courier New"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3A06F-B63F-FE35-5993-49D0A583841E}"/>
              </a:ext>
            </a:extLst>
          </p:cNvPr>
          <p:cNvSpPr txBox="1">
            <a:spLocks noGrp="1"/>
          </p:cNvSpPr>
          <p:nvPr>
            <p:ph type="title" idx="4294967295"/>
          </p:nvPr>
        </p:nvSpPr>
        <p:spPr>
          <a:xfrm>
            <a:off x="0" y="-69850"/>
            <a:ext cx="8237538" cy="708025"/>
          </a:xfrm>
        </p:spPr>
        <p:txBody>
          <a:bodyPr>
            <a:spAutoFit/>
          </a:bodyPr>
          <a:lstStyle/>
          <a:p>
            <a:pPr lvl="0"/>
            <a:r>
              <a:rPr lang="en-US"/>
              <a:t>Block devices</a:t>
            </a:r>
          </a:p>
        </p:txBody>
      </p:sp>
      <p:sp>
        <p:nvSpPr>
          <p:cNvPr id="3" name="Text Placeholder 2">
            <a:extLst>
              <a:ext uri="{FF2B5EF4-FFF2-40B4-BE49-F238E27FC236}">
                <a16:creationId xmlns:a16="http://schemas.microsoft.com/office/drawing/2014/main" id="{50490D86-810A-2257-483C-15BA28C458D4}"/>
              </a:ext>
            </a:extLst>
          </p:cNvPr>
          <p:cNvSpPr txBox="1">
            <a:spLocks noGrp="1"/>
          </p:cNvSpPr>
          <p:nvPr>
            <p:ph type="body" idx="4294967295"/>
          </p:nvPr>
        </p:nvSpPr>
        <p:spPr>
          <a:xfrm>
            <a:off x="0" y="1108075"/>
            <a:ext cx="7807325" cy="4699000"/>
          </a:xfrm>
        </p:spPr>
        <p:txBody>
          <a:bodyPr/>
          <a:lstStyle/>
          <a:p>
            <a:pPr lvl="0">
              <a:buSzPts val="3430"/>
              <a:buBlip>
                <a:blip r:embed="rId3"/>
              </a:buBlip>
            </a:pPr>
            <a:r>
              <a:rPr lang="en-US"/>
              <a:t>After character devices and network devices, block devices are another important device type of any system</a:t>
            </a:r>
          </a:p>
          <a:p>
            <a:pPr lvl="0">
              <a:buSzPts val="3430"/>
              <a:buBlip>
                <a:blip r:embed="rId3"/>
              </a:buBlip>
            </a:pPr>
            <a:r>
              <a:rPr lang="en-US"/>
              <a:t>Used for the storage of application code and data, and user data, they are often critical to the overall performance of the system</a:t>
            </a:r>
          </a:p>
          <a:p>
            <a:pPr lvl="0">
              <a:buSzPts val="3430"/>
              <a:buBlip>
                <a:blip r:embed="rId3"/>
              </a:buBlip>
            </a:pPr>
            <a:r>
              <a:rPr lang="en-US"/>
              <a:t>A dedicated subsystem, the </a:t>
            </a:r>
            <a:r>
              <a:rPr lang="en-US" i="1"/>
              <a:t>block layer</a:t>
            </a:r>
            <a:r>
              <a:rPr lang="en-US"/>
              <a:t> is in charge of managing the block devices, together with hardware specific device drivers</a:t>
            </a:r>
          </a:p>
          <a:p>
            <a:pPr lvl="0">
              <a:buSzPts val="3430"/>
              <a:buBlip>
                <a:blip r:embed="rId3"/>
              </a:buBlip>
            </a:pPr>
            <a:r>
              <a:rPr lang="en-US"/>
              <a:t>This subsystem has been completely rewritten during the 2.5 development cycle. The API covered in these slides is the one found in 2.6.x kernels.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0031E-6957-8C58-9FE8-06BD3CCD3B26}"/>
              </a:ext>
            </a:extLst>
          </p:cNvPr>
          <p:cNvSpPr txBox="1">
            <a:spLocks noGrp="1"/>
          </p:cNvSpPr>
          <p:nvPr>
            <p:ph type="title" idx="4294967295"/>
          </p:nvPr>
        </p:nvSpPr>
        <p:spPr>
          <a:xfrm>
            <a:off x="0" y="0"/>
            <a:ext cx="8237538" cy="566738"/>
          </a:xfrm>
        </p:spPr>
        <p:txBody>
          <a:bodyPr>
            <a:normAutofit fontScale="90000"/>
          </a:bodyPr>
          <a:lstStyle/>
          <a:p>
            <a:pPr lvl="0"/>
            <a:r>
              <a:rPr lang="en-US"/>
              <a:t>From userspace</a:t>
            </a:r>
          </a:p>
        </p:txBody>
      </p:sp>
      <p:sp>
        <p:nvSpPr>
          <p:cNvPr id="3" name="Text Placeholder 2">
            <a:extLst>
              <a:ext uri="{FF2B5EF4-FFF2-40B4-BE49-F238E27FC236}">
                <a16:creationId xmlns:a16="http://schemas.microsoft.com/office/drawing/2014/main" id="{A145F0D0-F253-7809-1898-F5559AB4DF9F}"/>
              </a:ext>
            </a:extLst>
          </p:cNvPr>
          <p:cNvSpPr txBox="1">
            <a:spLocks noGrp="1"/>
          </p:cNvSpPr>
          <p:nvPr>
            <p:ph type="body" idx="4294967295"/>
          </p:nvPr>
        </p:nvSpPr>
        <p:spPr>
          <a:xfrm>
            <a:off x="722313" y="1114425"/>
            <a:ext cx="8421687" cy="3425825"/>
          </a:xfrm>
        </p:spPr>
        <p:txBody>
          <a:bodyPr>
            <a:spAutoFit/>
          </a:bodyPr>
          <a:lstStyle/>
          <a:p>
            <a:pPr lvl="0">
              <a:buSzPts val="3430"/>
              <a:buBlip>
                <a:blip r:embed="rId3"/>
              </a:buBlip>
            </a:pPr>
            <a:r>
              <a:rPr lang="en-US"/>
              <a:t>From userspace, block devices are accessed using device files, usually stored in </a:t>
            </a:r>
            <a:r>
              <a:rPr lang="en-US" sz="1814">
                <a:latin typeface="Courier 10 Pitch" pitchFamily="33"/>
              </a:rPr>
              <a:t>/dev/</a:t>
            </a:r>
          </a:p>
          <a:p>
            <a:pPr lvl="1">
              <a:buSzPts val="3430"/>
              <a:buBlip>
                <a:blip r:embed="rId3"/>
              </a:buBlip>
            </a:pPr>
            <a:r>
              <a:rPr lang="en-US"/>
              <a:t>Created manually or dynamically by udev</a:t>
            </a:r>
          </a:p>
          <a:p>
            <a:pPr lvl="0">
              <a:buSzPts val="3430"/>
              <a:buBlip>
                <a:blip r:embed="rId3"/>
              </a:buBlip>
            </a:pPr>
            <a:r>
              <a:rPr lang="en-US"/>
              <a:t>Most of the time, they store filesystems : they are not accessed directly, but rather </a:t>
            </a:r>
            <a:r>
              <a:rPr lang="en-US" i="1"/>
              <a:t>mounted, </a:t>
            </a:r>
            <a:r>
              <a:rPr lang="en-US"/>
              <a:t>so that the contents of the filesystem appears in the global hierarchy of files</a:t>
            </a:r>
          </a:p>
          <a:p>
            <a:pPr lvl="0">
              <a:buSzPts val="3430"/>
              <a:buBlip>
                <a:blip r:embed="rId3"/>
              </a:buBlip>
            </a:pPr>
            <a:r>
              <a:rPr lang="en-US"/>
              <a:t>Block devices are also visible through the sysfs filesystem, in the </a:t>
            </a:r>
            <a:r>
              <a:rPr lang="en-US" sz="1814">
                <a:latin typeface="Courier 10 Pitch" pitchFamily="33"/>
              </a:rPr>
              <a:t>/sys/block/</a:t>
            </a:r>
            <a:r>
              <a:rPr lang="en-US"/>
              <a:t> directory</a:t>
            </a:r>
          </a:p>
        </p:txBody>
      </p:sp>
      <p:sp>
        <p:nvSpPr>
          <p:cNvPr id="4" name="Freeform: Shape 3">
            <a:extLst>
              <a:ext uri="{FF2B5EF4-FFF2-40B4-BE49-F238E27FC236}">
                <a16:creationId xmlns:a16="http://schemas.microsoft.com/office/drawing/2014/main" id="{E319867D-F46E-F5AC-E5D3-FBDBB0C4BAF9}"/>
              </a:ext>
            </a:extLst>
          </p:cNvPr>
          <p:cNvSpPr/>
          <p:nvPr/>
        </p:nvSpPr>
        <p:spPr>
          <a:xfrm>
            <a:off x="893444" y="4622039"/>
            <a:ext cx="6842879" cy="1036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6E6E6"/>
          </a:solidFill>
          <a:ln w="0">
            <a:solidFill>
              <a:srgbClr val="000000"/>
            </a:solidFill>
            <a:prstDash val="solid"/>
            <a:tailEnd type="arrow"/>
          </a:ln>
        </p:spPr>
        <p:txBody>
          <a:bodyPr vert="horz" lIns="0" tIns="0" rIns="0" bIns="0" anchor="ctr" anchorCtr="0" compatLnSpc="0">
            <a:noAutofit/>
          </a:bodyPr>
          <a:lstStyle/>
          <a:p>
            <a:pPr hangingPunct="0"/>
            <a:r>
              <a:rPr lang="en-US" sz="1633">
                <a:latin typeface="Courier 10 Pitch" pitchFamily="33"/>
                <a:ea typeface="HG Mincho Light J" pitchFamily="2"/>
                <a:cs typeface="Tahoma" pitchFamily="2"/>
              </a:rPr>
              <a:t> $ ls /sys/block/</a:t>
            </a:r>
          </a:p>
          <a:p>
            <a:pPr hangingPunct="0"/>
            <a:r>
              <a:rPr lang="en-US" sz="1633">
                <a:latin typeface="Courier 10 Pitch" pitchFamily="33"/>
                <a:ea typeface="HG Mincho Light J" pitchFamily="2"/>
                <a:cs typeface="Tahoma" pitchFamily="2"/>
              </a:rPr>
              <a:t> dm-0  dm-2  loop0  loop2  ram0  ram2  ram4  ram6  sda</a:t>
            </a:r>
          </a:p>
          <a:p>
            <a:pPr hangingPunct="0"/>
            <a:r>
              <a:rPr lang="en-US" sz="1633">
                <a:latin typeface="Courier 10 Pitch" pitchFamily="33"/>
                <a:ea typeface="HG Mincho Light J" pitchFamily="2"/>
                <a:cs typeface="Tahoma" pitchFamily="2"/>
              </a:rPr>
              <a:t> dm-1  dm-3  loop1  loop3  ram1  ram3  ram5  ram7</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8B2AD-F317-8578-1B7D-FB9EB987B2E4}"/>
              </a:ext>
            </a:extLst>
          </p:cNvPr>
          <p:cNvSpPr txBox="1">
            <a:spLocks noGrp="1"/>
          </p:cNvSpPr>
          <p:nvPr>
            <p:ph type="title" idx="4294967295"/>
          </p:nvPr>
        </p:nvSpPr>
        <p:spPr>
          <a:xfrm>
            <a:off x="0" y="0"/>
            <a:ext cx="8237538" cy="566738"/>
          </a:xfrm>
        </p:spPr>
        <p:txBody>
          <a:bodyPr>
            <a:normAutofit fontScale="90000"/>
          </a:bodyPr>
          <a:lstStyle/>
          <a:p>
            <a:pPr lvl="0"/>
            <a:r>
              <a:rPr lang="en-US"/>
              <a:t>Global architecture</a:t>
            </a:r>
          </a:p>
        </p:txBody>
      </p:sp>
      <p:sp>
        <p:nvSpPr>
          <p:cNvPr id="3" name="Freeform: Shape 2">
            <a:extLst>
              <a:ext uri="{FF2B5EF4-FFF2-40B4-BE49-F238E27FC236}">
                <a16:creationId xmlns:a16="http://schemas.microsoft.com/office/drawing/2014/main" id="{40E6A05E-78C8-DFD9-39E9-021B6E542614}"/>
              </a:ext>
            </a:extLst>
          </p:cNvPr>
          <p:cNvSpPr/>
          <p:nvPr/>
        </p:nvSpPr>
        <p:spPr>
          <a:xfrm>
            <a:off x="1036801" y="2488680"/>
            <a:ext cx="7257599" cy="41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C99"/>
          </a:solidFill>
          <a:ln w="0">
            <a:solidFill>
              <a:srgbClr val="000000"/>
            </a:solidFill>
            <a:prstDash val="solid"/>
            <a:tailEnd type="arrow"/>
          </a:ln>
        </p:spPr>
        <p:txBody>
          <a:bodyPr vert="horz" lIns="0" tIns="0" rIns="0" bIns="0" anchor="ctr" anchorCtr="0" compatLnSpc="0">
            <a:noAutofit/>
          </a:bodyPr>
          <a:lstStyle/>
          <a:p>
            <a:pPr algn="ctr" hangingPunct="0"/>
            <a:r>
              <a:rPr lang="en-US" sz="2177">
                <a:latin typeface="Nimbus Sans L" pitchFamily="34"/>
                <a:ea typeface="HG Mincho Light J" pitchFamily="2"/>
                <a:cs typeface="Tahoma" pitchFamily="2"/>
              </a:rPr>
              <a:t>Virtual File System</a:t>
            </a:r>
          </a:p>
        </p:txBody>
      </p:sp>
      <p:sp>
        <p:nvSpPr>
          <p:cNvPr id="4" name="Freeform: Shape 3">
            <a:extLst>
              <a:ext uri="{FF2B5EF4-FFF2-40B4-BE49-F238E27FC236}">
                <a16:creationId xmlns:a16="http://schemas.microsoft.com/office/drawing/2014/main" id="{018FB175-054B-60FA-8638-9DAA496F7F65}"/>
              </a:ext>
            </a:extLst>
          </p:cNvPr>
          <p:cNvSpPr/>
          <p:nvPr/>
        </p:nvSpPr>
        <p:spPr>
          <a:xfrm>
            <a:off x="1036800" y="3283833"/>
            <a:ext cx="3525120" cy="86372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C99"/>
          </a:solidFill>
          <a:ln w="0">
            <a:solidFill>
              <a:srgbClr val="000000"/>
            </a:solidFill>
            <a:prstDash val="solid"/>
            <a:tailEnd type="arrow"/>
          </a:ln>
        </p:spPr>
        <p:txBody>
          <a:bodyPr vert="horz" lIns="0" tIns="0" rIns="0" bIns="0" anchor="ctr" anchorCtr="0" compatLnSpc="0">
            <a:noAutofit/>
          </a:bodyPr>
          <a:lstStyle/>
          <a:p>
            <a:pPr algn="ctr" hangingPunct="0"/>
            <a:r>
              <a:rPr lang="en-US" sz="2177">
                <a:latin typeface="Nimbus Sans L" pitchFamily="34"/>
                <a:ea typeface="HG Mincho Light J" pitchFamily="2"/>
                <a:cs typeface="Tahoma" pitchFamily="2"/>
              </a:rPr>
              <a:t>Individual filesystems</a:t>
            </a:r>
          </a:p>
          <a:p>
            <a:pPr algn="ctr" hangingPunct="0"/>
            <a:r>
              <a:rPr lang="en-US" sz="2177">
                <a:latin typeface="Nimbus Sans L" pitchFamily="34"/>
                <a:ea typeface="HG Mincho Light J" pitchFamily="2"/>
                <a:cs typeface="Tahoma" pitchFamily="2"/>
              </a:rPr>
              <a:t>(ext3, vfat, etc.)</a:t>
            </a:r>
          </a:p>
        </p:txBody>
      </p:sp>
      <p:sp>
        <p:nvSpPr>
          <p:cNvPr id="5" name="Freeform: Shape 4">
            <a:extLst>
              <a:ext uri="{FF2B5EF4-FFF2-40B4-BE49-F238E27FC236}">
                <a16:creationId xmlns:a16="http://schemas.microsoft.com/office/drawing/2014/main" id="{66E548BA-ED0D-D832-719F-24CEB074912B}"/>
              </a:ext>
            </a:extLst>
          </p:cNvPr>
          <p:cNvSpPr/>
          <p:nvPr/>
        </p:nvSpPr>
        <p:spPr>
          <a:xfrm>
            <a:off x="1036801" y="4562280"/>
            <a:ext cx="7257599" cy="41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C99"/>
          </a:solidFill>
          <a:ln w="0">
            <a:solidFill>
              <a:srgbClr val="000000"/>
            </a:solidFill>
            <a:prstDash val="solid"/>
            <a:tailEnd type="arrow"/>
          </a:ln>
        </p:spPr>
        <p:txBody>
          <a:bodyPr vert="horz" lIns="0" tIns="0" rIns="0" bIns="0" anchor="ctr" anchorCtr="0" compatLnSpc="0">
            <a:noAutofit/>
          </a:bodyPr>
          <a:lstStyle/>
          <a:p>
            <a:pPr algn="ctr" hangingPunct="0"/>
            <a:r>
              <a:rPr lang="en-US" sz="2177">
                <a:latin typeface="Nimbus Sans L" pitchFamily="34"/>
                <a:ea typeface="HG Mincho Light J" pitchFamily="2"/>
                <a:cs typeface="Tahoma" pitchFamily="2"/>
              </a:rPr>
              <a:t>Buffer/page cache</a:t>
            </a:r>
          </a:p>
        </p:txBody>
      </p:sp>
      <p:sp>
        <p:nvSpPr>
          <p:cNvPr id="6" name="Freeform: Shape 5">
            <a:extLst>
              <a:ext uri="{FF2B5EF4-FFF2-40B4-BE49-F238E27FC236}">
                <a16:creationId xmlns:a16="http://schemas.microsoft.com/office/drawing/2014/main" id="{99FA621E-0B58-BB94-2963-8E4DE38164F9}"/>
              </a:ext>
            </a:extLst>
          </p:cNvPr>
          <p:cNvSpPr/>
          <p:nvPr/>
        </p:nvSpPr>
        <p:spPr>
          <a:xfrm>
            <a:off x="1036801" y="5184360"/>
            <a:ext cx="7257599" cy="41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C99"/>
          </a:solidFill>
          <a:ln w="0">
            <a:solidFill>
              <a:srgbClr val="000000"/>
            </a:solidFill>
            <a:prstDash val="solid"/>
            <a:tailEnd type="arrow"/>
          </a:ln>
        </p:spPr>
        <p:txBody>
          <a:bodyPr vert="horz" lIns="0" tIns="0" rIns="0" bIns="0" anchor="ctr" anchorCtr="0" compatLnSpc="0">
            <a:noAutofit/>
          </a:bodyPr>
          <a:lstStyle/>
          <a:p>
            <a:pPr algn="ctr" hangingPunct="0"/>
            <a:r>
              <a:rPr lang="en-US" sz="2177">
                <a:latin typeface="Nimbus Sans L" pitchFamily="34"/>
                <a:ea typeface="HG Mincho Light J" pitchFamily="2"/>
                <a:cs typeface="Tahoma" pitchFamily="2"/>
              </a:rPr>
              <a:t>Block layer</a:t>
            </a:r>
          </a:p>
        </p:txBody>
      </p:sp>
      <p:sp>
        <p:nvSpPr>
          <p:cNvPr id="7" name="Freeform: Shape 6">
            <a:extLst>
              <a:ext uri="{FF2B5EF4-FFF2-40B4-BE49-F238E27FC236}">
                <a16:creationId xmlns:a16="http://schemas.microsoft.com/office/drawing/2014/main" id="{4CBA175E-458E-4215-F546-585BD5DE08C8}"/>
              </a:ext>
            </a:extLst>
          </p:cNvPr>
          <p:cNvSpPr/>
          <p:nvPr/>
        </p:nvSpPr>
        <p:spPr>
          <a:xfrm>
            <a:off x="1036800" y="1451881"/>
            <a:ext cx="3525120" cy="6220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99CC"/>
          </a:solidFill>
          <a:ln w="0">
            <a:solidFill>
              <a:srgbClr val="000000"/>
            </a:solidFill>
            <a:prstDash val="solid"/>
            <a:tailEnd type="arrow"/>
          </a:ln>
        </p:spPr>
        <p:txBody>
          <a:bodyPr vert="horz" lIns="0" tIns="0" rIns="0" bIns="0" anchor="ctr" anchorCtr="0" compatLnSpc="0">
            <a:noAutofit/>
          </a:bodyPr>
          <a:lstStyle/>
          <a:p>
            <a:pPr algn="ctr" hangingPunct="0"/>
            <a:r>
              <a:rPr lang="en-US" sz="2177">
                <a:latin typeface="Nimbus Sans L" pitchFamily="34"/>
                <a:ea typeface="HG Mincho Light J" pitchFamily="2"/>
                <a:cs typeface="Tahoma" pitchFamily="2"/>
              </a:rPr>
              <a:t>User application</a:t>
            </a:r>
          </a:p>
        </p:txBody>
      </p:sp>
      <p:sp>
        <p:nvSpPr>
          <p:cNvPr id="8" name="Freeform: Shape 7">
            <a:extLst>
              <a:ext uri="{FF2B5EF4-FFF2-40B4-BE49-F238E27FC236}">
                <a16:creationId xmlns:a16="http://schemas.microsoft.com/office/drawing/2014/main" id="{6CBAE23C-54FF-016B-0017-7A7F564D78D7}"/>
              </a:ext>
            </a:extLst>
          </p:cNvPr>
          <p:cNvSpPr/>
          <p:nvPr/>
        </p:nvSpPr>
        <p:spPr>
          <a:xfrm>
            <a:off x="4769280" y="1451881"/>
            <a:ext cx="3525120" cy="6220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99CC"/>
          </a:solidFill>
          <a:ln w="0">
            <a:solidFill>
              <a:srgbClr val="000000"/>
            </a:solidFill>
            <a:prstDash val="solid"/>
            <a:tailEnd type="arrow"/>
          </a:ln>
        </p:spPr>
        <p:txBody>
          <a:bodyPr vert="horz" lIns="0" tIns="0" rIns="0" bIns="0" anchor="ctr" anchorCtr="0" compatLnSpc="0">
            <a:noAutofit/>
          </a:bodyPr>
          <a:lstStyle/>
          <a:p>
            <a:pPr algn="ctr" hangingPunct="0"/>
            <a:r>
              <a:rPr lang="en-US" sz="2177">
                <a:latin typeface="Nimbus Sans L" pitchFamily="34"/>
                <a:ea typeface="HG Mincho Light J" pitchFamily="2"/>
                <a:cs typeface="Tahoma" pitchFamily="2"/>
              </a:rPr>
              <a:t>User application</a:t>
            </a:r>
          </a:p>
        </p:txBody>
      </p:sp>
      <p:sp>
        <p:nvSpPr>
          <p:cNvPr id="9" name="Straight Connector 8">
            <a:extLst>
              <a:ext uri="{FF2B5EF4-FFF2-40B4-BE49-F238E27FC236}">
                <a16:creationId xmlns:a16="http://schemas.microsoft.com/office/drawing/2014/main" id="{47B0FA4B-1716-F77C-7799-D7DE3755739D}"/>
              </a:ext>
            </a:extLst>
          </p:cNvPr>
          <p:cNvSpPr/>
          <p:nvPr/>
        </p:nvSpPr>
        <p:spPr>
          <a:xfrm>
            <a:off x="207360" y="2281320"/>
            <a:ext cx="8709120" cy="0"/>
          </a:xfrm>
          <a:prstGeom prst="line">
            <a:avLst/>
          </a:pr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
        <p:nvSpPr>
          <p:cNvPr id="10" name="TextBox 9">
            <a:extLst>
              <a:ext uri="{FF2B5EF4-FFF2-40B4-BE49-F238E27FC236}">
                <a16:creationId xmlns:a16="http://schemas.microsoft.com/office/drawing/2014/main" id="{9F57F7A7-5DCF-2773-0B60-2E3780FB63C2}"/>
              </a:ext>
            </a:extLst>
          </p:cNvPr>
          <p:cNvSpPr txBox="1"/>
          <p:nvPr/>
        </p:nvSpPr>
        <p:spPr>
          <a:xfrm>
            <a:off x="207360" y="2281321"/>
            <a:ext cx="1866240" cy="255647"/>
          </a:xfrm>
          <a:prstGeom prst="rect">
            <a:avLst/>
          </a:prstGeom>
          <a:noFill/>
          <a:ln>
            <a:noFill/>
            <a:tailEnd type="arrow"/>
          </a:ln>
        </p:spPr>
        <p:txBody>
          <a:bodyPr vert="horz" lIns="0" tIns="0" rIns="0" bIns="0" compatLnSpc="0">
            <a:spAutoFit/>
          </a:bodyPr>
          <a:lstStyle/>
          <a:p>
            <a:pPr hangingPunct="0"/>
            <a:r>
              <a:rPr lang="en-US" sz="1633">
                <a:latin typeface="Nimbus Sans L" pitchFamily="34"/>
                <a:ea typeface="HG Mincho Light J" pitchFamily="2"/>
                <a:cs typeface="Tahoma" pitchFamily="2"/>
              </a:rPr>
              <a:t>Kernel</a:t>
            </a:r>
          </a:p>
        </p:txBody>
      </p:sp>
      <p:sp>
        <p:nvSpPr>
          <p:cNvPr id="11" name="TextBox 10">
            <a:extLst>
              <a:ext uri="{FF2B5EF4-FFF2-40B4-BE49-F238E27FC236}">
                <a16:creationId xmlns:a16="http://schemas.microsoft.com/office/drawing/2014/main" id="{B9A4806B-323F-5FEF-6F2B-D9BFAF748F13}"/>
              </a:ext>
            </a:extLst>
          </p:cNvPr>
          <p:cNvSpPr txBox="1"/>
          <p:nvPr/>
        </p:nvSpPr>
        <p:spPr>
          <a:xfrm>
            <a:off x="207360" y="2040326"/>
            <a:ext cx="1866240" cy="255647"/>
          </a:xfrm>
          <a:prstGeom prst="rect">
            <a:avLst/>
          </a:prstGeom>
          <a:noFill/>
          <a:ln>
            <a:noFill/>
            <a:tailEnd type="arrow"/>
          </a:ln>
        </p:spPr>
        <p:txBody>
          <a:bodyPr vert="horz" lIns="0" tIns="0" rIns="0" bIns="0" compatLnSpc="0">
            <a:spAutoFit/>
          </a:bodyPr>
          <a:lstStyle/>
          <a:p>
            <a:pPr hangingPunct="0"/>
            <a:r>
              <a:rPr lang="en-US" sz="1633">
                <a:latin typeface="Nimbus Sans L" pitchFamily="34"/>
                <a:ea typeface="HG Mincho Light J" pitchFamily="2"/>
                <a:cs typeface="Tahoma" pitchFamily="2"/>
              </a:rPr>
              <a:t>User</a:t>
            </a:r>
          </a:p>
        </p:txBody>
      </p:sp>
      <p:sp>
        <p:nvSpPr>
          <p:cNvPr id="12" name="Straight Connector 11">
            <a:extLst>
              <a:ext uri="{FF2B5EF4-FFF2-40B4-BE49-F238E27FC236}">
                <a16:creationId xmlns:a16="http://schemas.microsoft.com/office/drawing/2014/main" id="{BA97B2D9-73A2-4F9C-EC56-52B177BA7ED7}"/>
              </a:ext>
            </a:extLst>
          </p:cNvPr>
          <p:cNvSpPr/>
          <p:nvPr/>
        </p:nvSpPr>
        <p:spPr>
          <a:xfrm>
            <a:off x="2695680" y="2073961"/>
            <a:ext cx="0" cy="414719"/>
          </a:xfrm>
          <a:prstGeom prst="line">
            <a:avLst/>
          </a:pr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
        <p:nvSpPr>
          <p:cNvPr id="13" name="Straight Connector 12">
            <a:extLst>
              <a:ext uri="{FF2B5EF4-FFF2-40B4-BE49-F238E27FC236}">
                <a16:creationId xmlns:a16="http://schemas.microsoft.com/office/drawing/2014/main" id="{ADF72CC3-3086-5FA2-B0D2-09719F3FBBC6}"/>
              </a:ext>
            </a:extLst>
          </p:cNvPr>
          <p:cNvSpPr/>
          <p:nvPr/>
        </p:nvSpPr>
        <p:spPr>
          <a:xfrm>
            <a:off x="2695680" y="2903400"/>
            <a:ext cx="0" cy="414720"/>
          </a:xfrm>
          <a:prstGeom prst="line">
            <a:avLst/>
          </a:pr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
        <p:nvSpPr>
          <p:cNvPr id="14" name="Straight Connector 13">
            <a:extLst>
              <a:ext uri="{FF2B5EF4-FFF2-40B4-BE49-F238E27FC236}">
                <a16:creationId xmlns:a16="http://schemas.microsoft.com/office/drawing/2014/main" id="{7E295ED2-F0EA-624D-0FF6-0A528EADFF2D}"/>
              </a:ext>
            </a:extLst>
          </p:cNvPr>
          <p:cNvSpPr/>
          <p:nvPr/>
        </p:nvSpPr>
        <p:spPr>
          <a:xfrm>
            <a:off x="2695680" y="4147560"/>
            <a:ext cx="0" cy="414720"/>
          </a:xfrm>
          <a:prstGeom prst="line">
            <a:avLst/>
          </a:pr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
        <p:nvSpPr>
          <p:cNvPr id="15" name="Straight Connector 14">
            <a:extLst>
              <a:ext uri="{FF2B5EF4-FFF2-40B4-BE49-F238E27FC236}">
                <a16:creationId xmlns:a16="http://schemas.microsoft.com/office/drawing/2014/main" id="{D9C63477-2416-FD22-0C83-A21EB1CC3445}"/>
              </a:ext>
            </a:extLst>
          </p:cNvPr>
          <p:cNvSpPr/>
          <p:nvPr/>
        </p:nvSpPr>
        <p:spPr>
          <a:xfrm>
            <a:off x="2695680" y="4977000"/>
            <a:ext cx="0" cy="207361"/>
          </a:xfrm>
          <a:prstGeom prst="line">
            <a:avLst/>
          </a:pr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
        <p:nvSpPr>
          <p:cNvPr id="16" name="Straight Connector 15">
            <a:extLst>
              <a:ext uri="{FF2B5EF4-FFF2-40B4-BE49-F238E27FC236}">
                <a16:creationId xmlns:a16="http://schemas.microsoft.com/office/drawing/2014/main" id="{90054A9F-CEDB-4374-23CD-408E102B6605}"/>
              </a:ext>
            </a:extLst>
          </p:cNvPr>
          <p:cNvSpPr/>
          <p:nvPr/>
        </p:nvSpPr>
        <p:spPr>
          <a:xfrm>
            <a:off x="6428160" y="2073961"/>
            <a:ext cx="0" cy="414719"/>
          </a:xfrm>
          <a:prstGeom prst="line">
            <a:avLst/>
          </a:pr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
        <p:nvSpPr>
          <p:cNvPr id="17" name="Straight Connector 16">
            <a:extLst>
              <a:ext uri="{FF2B5EF4-FFF2-40B4-BE49-F238E27FC236}">
                <a16:creationId xmlns:a16="http://schemas.microsoft.com/office/drawing/2014/main" id="{329A9ABB-EF38-897C-D8BE-9F50562BD840}"/>
              </a:ext>
            </a:extLst>
          </p:cNvPr>
          <p:cNvSpPr/>
          <p:nvPr/>
        </p:nvSpPr>
        <p:spPr>
          <a:xfrm>
            <a:off x="6428160" y="2903400"/>
            <a:ext cx="0" cy="1658880"/>
          </a:xfrm>
          <a:prstGeom prst="line">
            <a:avLst/>
          </a:pr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
        <p:nvSpPr>
          <p:cNvPr id="18" name="Straight Connector 17">
            <a:extLst>
              <a:ext uri="{FF2B5EF4-FFF2-40B4-BE49-F238E27FC236}">
                <a16:creationId xmlns:a16="http://schemas.microsoft.com/office/drawing/2014/main" id="{836307DF-09CF-E5AB-E492-3914AE9F057E}"/>
              </a:ext>
            </a:extLst>
          </p:cNvPr>
          <p:cNvSpPr/>
          <p:nvPr/>
        </p:nvSpPr>
        <p:spPr>
          <a:xfrm>
            <a:off x="6428160" y="4977000"/>
            <a:ext cx="0" cy="207361"/>
          </a:xfrm>
          <a:prstGeom prst="line">
            <a:avLst/>
          </a:pr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8146A-7DE0-E2D9-629E-441A30E3675A}"/>
              </a:ext>
            </a:extLst>
          </p:cNvPr>
          <p:cNvSpPr txBox="1">
            <a:spLocks noGrp="1"/>
          </p:cNvSpPr>
          <p:nvPr>
            <p:ph type="title" idx="4294967295"/>
          </p:nvPr>
        </p:nvSpPr>
        <p:spPr>
          <a:xfrm>
            <a:off x="0" y="-69850"/>
            <a:ext cx="8237538" cy="708025"/>
          </a:xfrm>
        </p:spPr>
        <p:txBody>
          <a:bodyPr>
            <a:spAutoFit/>
          </a:bodyPr>
          <a:lstStyle/>
          <a:p>
            <a:pPr lvl="0"/>
            <a:r>
              <a:rPr lang="en-US"/>
              <a:t>Global architecture (2)</a:t>
            </a:r>
          </a:p>
        </p:txBody>
      </p:sp>
      <p:sp>
        <p:nvSpPr>
          <p:cNvPr id="3" name="Text Placeholder 2">
            <a:extLst>
              <a:ext uri="{FF2B5EF4-FFF2-40B4-BE49-F238E27FC236}">
                <a16:creationId xmlns:a16="http://schemas.microsoft.com/office/drawing/2014/main" id="{70F8429E-BEED-C5A7-ECEF-A21575A41B57}"/>
              </a:ext>
            </a:extLst>
          </p:cNvPr>
          <p:cNvSpPr txBox="1">
            <a:spLocks noGrp="1"/>
          </p:cNvSpPr>
          <p:nvPr>
            <p:ph type="body" idx="4294967295"/>
          </p:nvPr>
        </p:nvSpPr>
        <p:spPr>
          <a:xfrm>
            <a:off x="0" y="1084263"/>
            <a:ext cx="7808913" cy="4699000"/>
          </a:xfrm>
        </p:spPr>
        <p:txBody>
          <a:bodyPr/>
          <a:lstStyle/>
          <a:p>
            <a:pPr lvl="0">
              <a:buSzPts val="3430"/>
              <a:buBlip>
                <a:blip r:embed="rId3"/>
              </a:buBlip>
            </a:pPr>
            <a:r>
              <a:rPr lang="en-US"/>
              <a:t>An user application can use a block device</a:t>
            </a:r>
          </a:p>
          <a:p>
            <a:pPr lvl="1">
              <a:buSzPts val="3430"/>
              <a:buBlip>
                <a:blip r:embed="rId3"/>
              </a:buBlip>
            </a:pPr>
            <a:r>
              <a:rPr lang="en-US"/>
              <a:t>Through a filesystem, by reading, writing or mapping files</a:t>
            </a:r>
          </a:p>
          <a:p>
            <a:pPr lvl="1">
              <a:buSzPts val="3430"/>
              <a:buBlip>
                <a:blip r:embed="rId3"/>
              </a:buBlip>
            </a:pPr>
            <a:r>
              <a:rPr lang="en-US"/>
              <a:t>Directly, by reading, writing or mapping a device file representing a block device in </a:t>
            </a:r>
            <a:r>
              <a:rPr lang="en-US" sz="1814">
                <a:latin typeface="Courier 10 Pitch" pitchFamily="33"/>
              </a:rPr>
              <a:t>/dev</a:t>
            </a:r>
          </a:p>
          <a:p>
            <a:pPr lvl="0">
              <a:buSzPts val="3430"/>
              <a:buBlip>
                <a:blip r:embed="rId3"/>
              </a:buBlip>
            </a:pPr>
            <a:r>
              <a:rPr lang="en-US"/>
              <a:t>In both cases, the VFS subsystem in the kernel is the entry point for all accesses</a:t>
            </a:r>
          </a:p>
          <a:p>
            <a:pPr lvl="1">
              <a:buSzPts val="3430"/>
              <a:buBlip>
                <a:blip r:embed="rId3"/>
              </a:buBlip>
            </a:pPr>
            <a:r>
              <a:rPr lang="en-US"/>
              <a:t>A filesystem driver is involved if a normal file is being accessed</a:t>
            </a:r>
          </a:p>
          <a:p>
            <a:pPr lvl="0">
              <a:buSzPts val="3430"/>
              <a:buBlip>
                <a:blip r:embed="rId3"/>
              </a:buBlip>
            </a:pPr>
            <a:r>
              <a:rPr lang="en-US"/>
              <a:t>The buffer/page cache of the kernel stores recently read and written portions of block devices</a:t>
            </a:r>
          </a:p>
          <a:p>
            <a:pPr lvl="1">
              <a:buSzPts val="3430"/>
              <a:buBlip>
                <a:blip r:embed="rId3"/>
              </a:buBlip>
            </a:pPr>
            <a:r>
              <a:rPr lang="en-US"/>
              <a:t>It is a critical component for the performance of the system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04852-CB19-91FD-8946-BA6ED383F972}"/>
              </a:ext>
            </a:extLst>
          </p:cNvPr>
          <p:cNvSpPr txBox="1">
            <a:spLocks noGrp="1"/>
          </p:cNvSpPr>
          <p:nvPr>
            <p:ph type="title" idx="4294967295"/>
          </p:nvPr>
        </p:nvSpPr>
        <p:spPr>
          <a:xfrm>
            <a:off x="0" y="0"/>
            <a:ext cx="8237538" cy="566738"/>
          </a:xfrm>
        </p:spPr>
        <p:txBody>
          <a:bodyPr>
            <a:normAutofit fontScale="90000"/>
          </a:bodyPr>
          <a:lstStyle/>
          <a:p>
            <a:pPr lvl="0"/>
            <a:r>
              <a:rPr lang="en-US"/>
              <a:t>Inside the block layer</a:t>
            </a:r>
          </a:p>
        </p:txBody>
      </p:sp>
      <p:sp>
        <p:nvSpPr>
          <p:cNvPr id="3" name="Freeform: Shape 2">
            <a:extLst>
              <a:ext uri="{FF2B5EF4-FFF2-40B4-BE49-F238E27FC236}">
                <a16:creationId xmlns:a16="http://schemas.microsoft.com/office/drawing/2014/main" id="{760A88C7-4B28-E4BD-E24B-0F73FD64756A}"/>
              </a:ext>
            </a:extLst>
          </p:cNvPr>
          <p:cNvSpPr/>
          <p:nvPr/>
        </p:nvSpPr>
        <p:spPr>
          <a:xfrm>
            <a:off x="829441" y="1244520"/>
            <a:ext cx="7257599" cy="41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C99"/>
          </a:solidFill>
          <a:ln w="0">
            <a:solidFill>
              <a:srgbClr val="000000"/>
            </a:solidFill>
            <a:prstDash val="solid"/>
            <a:tailEnd type="arrow"/>
          </a:ln>
        </p:spPr>
        <p:txBody>
          <a:bodyPr vert="horz" lIns="0" tIns="0" rIns="0" bIns="0" anchor="ctr" anchorCtr="0" compatLnSpc="0">
            <a:noAutofit/>
          </a:bodyPr>
          <a:lstStyle/>
          <a:p>
            <a:pPr algn="ctr" hangingPunct="0"/>
            <a:r>
              <a:rPr lang="en-US" sz="2177">
                <a:latin typeface="Nimbus Sans L" pitchFamily="34"/>
                <a:ea typeface="HG Mincho Light J" pitchFamily="2"/>
                <a:cs typeface="Tahoma" pitchFamily="2"/>
              </a:rPr>
              <a:t>Buffer/page cache</a:t>
            </a:r>
          </a:p>
        </p:txBody>
      </p:sp>
      <p:sp>
        <p:nvSpPr>
          <p:cNvPr id="4" name="Freeform: Shape 3">
            <a:extLst>
              <a:ext uri="{FF2B5EF4-FFF2-40B4-BE49-F238E27FC236}">
                <a16:creationId xmlns:a16="http://schemas.microsoft.com/office/drawing/2014/main" id="{991C901B-067A-86A8-E8F2-4A8612DF1DB0}"/>
              </a:ext>
            </a:extLst>
          </p:cNvPr>
          <p:cNvSpPr/>
          <p:nvPr/>
        </p:nvSpPr>
        <p:spPr>
          <a:xfrm>
            <a:off x="829441" y="1866600"/>
            <a:ext cx="7257599" cy="2903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C99"/>
          </a:solidFill>
          <a:ln w="0">
            <a:solidFill>
              <a:srgbClr val="000000"/>
            </a:solidFill>
            <a:prstDash val="solid"/>
            <a:tailEnd type="arrow"/>
          </a:ln>
        </p:spPr>
        <p:txBody>
          <a:bodyPr vert="horz" lIns="33308" tIns="33308" rIns="0" bIns="0" anchor="t" anchorCtr="0" compatLnSpc="0">
            <a:noAutofit/>
          </a:bodyPr>
          <a:lstStyle/>
          <a:p>
            <a:pPr hangingPunct="0"/>
            <a:r>
              <a:rPr lang="en-US" sz="2177">
                <a:latin typeface="Nimbus Sans L" pitchFamily="34"/>
                <a:ea typeface="HG Mincho Light J" pitchFamily="2"/>
                <a:cs typeface="Tahoma" pitchFamily="2"/>
              </a:rPr>
              <a:t>Block layer</a:t>
            </a:r>
          </a:p>
        </p:txBody>
      </p:sp>
      <p:sp>
        <p:nvSpPr>
          <p:cNvPr id="5" name="Freeform: Shape 4">
            <a:extLst>
              <a:ext uri="{FF2B5EF4-FFF2-40B4-BE49-F238E27FC236}">
                <a16:creationId xmlns:a16="http://schemas.microsoft.com/office/drawing/2014/main" id="{1788C3D3-EF4E-687C-CD94-2A81BD1E1457}"/>
              </a:ext>
            </a:extLst>
          </p:cNvPr>
          <p:cNvSpPr/>
          <p:nvPr/>
        </p:nvSpPr>
        <p:spPr>
          <a:xfrm>
            <a:off x="829441" y="4977000"/>
            <a:ext cx="7257599" cy="41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FF"/>
          </a:solidFill>
          <a:ln w="0">
            <a:solidFill>
              <a:srgbClr val="000000"/>
            </a:solidFill>
            <a:prstDash val="solid"/>
            <a:tailEnd type="arrow"/>
          </a:ln>
        </p:spPr>
        <p:txBody>
          <a:bodyPr vert="horz" lIns="0" tIns="0" rIns="0" bIns="0" anchor="ctr" anchorCtr="0" compatLnSpc="0">
            <a:noAutofit/>
          </a:bodyPr>
          <a:lstStyle/>
          <a:p>
            <a:pPr algn="ctr" hangingPunct="0"/>
            <a:r>
              <a:rPr lang="en-US" sz="2177">
                <a:latin typeface="Nimbus Sans L" pitchFamily="34"/>
                <a:ea typeface="HG Mincho Light J" pitchFamily="2"/>
                <a:cs typeface="Tahoma" pitchFamily="2"/>
              </a:rPr>
              <a:t>Hardware</a:t>
            </a:r>
          </a:p>
        </p:txBody>
      </p:sp>
      <p:sp>
        <p:nvSpPr>
          <p:cNvPr id="6" name="Freeform: Shape 5">
            <a:extLst>
              <a:ext uri="{FF2B5EF4-FFF2-40B4-BE49-F238E27FC236}">
                <a16:creationId xmlns:a16="http://schemas.microsoft.com/office/drawing/2014/main" id="{ED110189-EE40-0B50-19CB-EBA41343695F}"/>
              </a:ext>
            </a:extLst>
          </p:cNvPr>
          <p:cNvSpPr/>
          <p:nvPr/>
        </p:nvSpPr>
        <p:spPr>
          <a:xfrm>
            <a:off x="6220800" y="2073960"/>
            <a:ext cx="1658880" cy="829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2177">
                <a:latin typeface="Nimbus Sans L" pitchFamily="34"/>
                <a:ea typeface="HG Mincho Light J" pitchFamily="2"/>
                <a:cs typeface="Tahoma" pitchFamily="2"/>
              </a:rPr>
              <a:t>Block</a:t>
            </a:r>
          </a:p>
          <a:p>
            <a:pPr algn="ctr" hangingPunct="0"/>
            <a:r>
              <a:rPr lang="en-US" sz="2177">
                <a:latin typeface="Nimbus Sans L" pitchFamily="34"/>
                <a:ea typeface="HG Mincho Light J" pitchFamily="2"/>
                <a:cs typeface="Tahoma" pitchFamily="2"/>
              </a:rPr>
              <a:t>driver</a:t>
            </a:r>
          </a:p>
        </p:txBody>
      </p:sp>
      <p:sp>
        <p:nvSpPr>
          <p:cNvPr id="7" name="Freeform: Shape 6">
            <a:extLst>
              <a:ext uri="{FF2B5EF4-FFF2-40B4-BE49-F238E27FC236}">
                <a16:creationId xmlns:a16="http://schemas.microsoft.com/office/drawing/2014/main" id="{FB1EC3AE-E120-BB9C-C9F8-235A8B67F290}"/>
              </a:ext>
            </a:extLst>
          </p:cNvPr>
          <p:cNvSpPr/>
          <p:nvPr/>
        </p:nvSpPr>
        <p:spPr>
          <a:xfrm>
            <a:off x="1036800" y="3110760"/>
            <a:ext cx="4769280" cy="41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2177">
                <a:latin typeface="Nimbus Sans L" pitchFamily="34"/>
                <a:ea typeface="HG Mincho Light J" pitchFamily="2"/>
                <a:cs typeface="Tahoma" pitchFamily="2"/>
              </a:rPr>
              <a:t>I/O scheduler</a:t>
            </a:r>
          </a:p>
        </p:txBody>
      </p:sp>
      <p:sp>
        <p:nvSpPr>
          <p:cNvPr id="8" name="Freeform: Shape 7">
            <a:extLst>
              <a:ext uri="{FF2B5EF4-FFF2-40B4-BE49-F238E27FC236}">
                <a16:creationId xmlns:a16="http://schemas.microsoft.com/office/drawing/2014/main" id="{8F297841-B530-486D-1567-1835F490E64B}"/>
              </a:ext>
            </a:extLst>
          </p:cNvPr>
          <p:cNvSpPr/>
          <p:nvPr/>
        </p:nvSpPr>
        <p:spPr>
          <a:xfrm>
            <a:off x="4147200" y="2073960"/>
            <a:ext cx="1658880" cy="829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2177">
                <a:latin typeface="Nimbus Sans L" pitchFamily="34"/>
                <a:ea typeface="HG Mincho Light J" pitchFamily="2"/>
                <a:cs typeface="Tahoma" pitchFamily="2"/>
              </a:rPr>
              <a:t>Block</a:t>
            </a:r>
          </a:p>
          <a:p>
            <a:pPr algn="ctr" hangingPunct="0"/>
            <a:r>
              <a:rPr lang="en-US" sz="2177">
                <a:latin typeface="Nimbus Sans L" pitchFamily="34"/>
                <a:ea typeface="HG Mincho Light J" pitchFamily="2"/>
                <a:cs typeface="Tahoma" pitchFamily="2"/>
              </a:rPr>
              <a:t>driver</a:t>
            </a:r>
          </a:p>
        </p:txBody>
      </p:sp>
      <p:sp>
        <p:nvSpPr>
          <p:cNvPr id="9" name="Freeform: Shape 8">
            <a:extLst>
              <a:ext uri="{FF2B5EF4-FFF2-40B4-BE49-F238E27FC236}">
                <a16:creationId xmlns:a16="http://schemas.microsoft.com/office/drawing/2014/main" id="{F2CB6C34-9CC7-F42C-4623-88178B9752E8}"/>
              </a:ext>
            </a:extLst>
          </p:cNvPr>
          <p:cNvSpPr/>
          <p:nvPr/>
        </p:nvSpPr>
        <p:spPr>
          <a:xfrm>
            <a:off x="1036800" y="3732840"/>
            <a:ext cx="1451520" cy="829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2177">
                <a:latin typeface="Nimbus Sans L" pitchFamily="34"/>
                <a:ea typeface="HG Mincho Light J" pitchFamily="2"/>
                <a:cs typeface="Tahoma" pitchFamily="2"/>
              </a:rPr>
              <a:t>Block</a:t>
            </a:r>
          </a:p>
          <a:p>
            <a:pPr algn="ctr" hangingPunct="0"/>
            <a:r>
              <a:rPr lang="en-US" sz="2177">
                <a:latin typeface="Nimbus Sans L" pitchFamily="34"/>
                <a:ea typeface="HG Mincho Light J" pitchFamily="2"/>
                <a:cs typeface="Tahoma" pitchFamily="2"/>
              </a:rPr>
              <a:t>driver</a:t>
            </a:r>
          </a:p>
        </p:txBody>
      </p:sp>
      <p:sp>
        <p:nvSpPr>
          <p:cNvPr id="10" name="Freeform: Shape 9">
            <a:extLst>
              <a:ext uri="{FF2B5EF4-FFF2-40B4-BE49-F238E27FC236}">
                <a16:creationId xmlns:a16="http://schemas.microsoft.com/office/drawing/2014/main" id="{6E6D6FA7-2FF3-EE19-17EB-A6E1A963B859}"/>
              </a:ext>
            </a:extLst>
          </p:cNvPr>
          <p:cNvSpPr/>
          <p:nvPr/>
        </p:nvSpPr>
        <p:spPr>
          <a:xfrm>
            <a:off x="2695680" y="3732840"/>
            <a:ext cx="1451520" cy="829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2177">
                <a:latin typeface="Nimbus Sans L" pitchFamily="34"/>
                <a:ea typeface="HG Mincho Light J" pitchFamily="2"/>
                <a:cs typeface="Tahoma" pitchFamily="2"/>
              </a:rPr>
              <a:t>Block</a:t>
            </a:r>
          </a:p>
          <a:p>
            <a:pPr algn="ctr" hangingPunct="0"/>
            <a:r>
              <a:rPr lang="en-US" sz="2177">
                <a:latin typeface="Nimbus Sans L" pitchFamily="34"/>
                <a:ea typeface="HG Mincho Light J" pitchFamily="2"/>
                <a:cs typeface="Tahoma" pitchFamily="2"/>
              </a:rPr>
              <a:t>driver</a:t>
            </a:r>
          </a:p>
        </p:txBody>
      </p:sp>
      <p:sp>
        <p:nvSpPr>
          <p:cNvPr id="11" name="Freeform: Shape 10">
            <a:extLst>
              <a:ext uri="{FF2B5EF4-FFF2-40B4-BE49-F238E27FC236}">
                <a16:creationId xmlns:a16="http://schemas.microsoft.com/office/drawing/2014/main" id="{76B6A952-A4F1-437E-2618-95A58617F10B}"/>
              </a:ext>
            </a:extLst>
          </p:cNvPr>
          <p:cNvSpPr/>
          <p:nvPr/>
        </p:nvSpPr>
        <p:spPr>
          <a:xfrm>
            <a:off x="4354560" y="3732840"/>
            <a:ext cx="1451520" cy="829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2177">
                <a:latin typeface="Nimbus Sans L" pitchFamily="34"/>
                <a:ea typeface="HG Mincho Light J" pitchFamily="2"/>
                <a:cs typeface="Tahoma" pitchFamily="2"/>
              </a:rPr>
              <a:t>Block</a:t>
            </a:r>
          </a:p>
          <a:p>
            <a:pPr algn="ctr" hangingPunct="0"/>
            <a:r>
              <a:rPr lang="en-US" sz="2177">
                <a:latin typeface="Nimbus Sans L" pitchFamily="34"/>
                <a:ea typeface="HG Mincho Light J" pitchFamily="2"/>
                <a:cs typeface="Tahoma" pitchFamily="2"/>
              </a:rPr>
              <a:t>driver</a:t>
            </a:r>
          </a:p>
        </p:txBody>
      </p:sp>
      <p:sp>
        <p:nvSpPr>
          <p:cNvPr id="12" name="Straight Connector 11">
            <a:extLst>
              <a:ext uri="{FF2B5EF4-FFF2-40B4-BE49-F238E27FC236}">
                <a16:creationId xmlns:a16="http://schemas.microsoft.com/office/drawing/2014/main" id="{763AC9D3-A754-ACAB-3F5E-E831698C9DD0}"/>
              </a:ext>
            </a:extLst>
          </p:cNvPr>
          <p:cNvSpPr/>
          <p:nvPr/>
        </p:nvSpPr>
        <p:spPr>
          <a:xfrm>
            <a:off x="4561921" y="1659240"/>
            <a:ext cx="414719" cy="414720"/>
          </a:xfrm>
          <a:prstGeom prst="line">
            <a:avLst/>
          </a:pr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
        <p:nvSpPr>
          <p:cNvPr id="13" name="Straight Connector 12">
            <a:extLst>
              <a:ext uri="{FF2B5EF4-FFF2-40B4-BE49-F238E27FC236}">
                <a16:creationId xmlns:a16="http://schemas.microsoft.com/office/drawing/2014/main" id="{F3131BD3-23FC-2FF9-A979-F910D6A66C7A}"/>
              </a:ext>
            </a:extLst>
          </p:cNvPr>
          <p:cNvSpPr/>
          <p:nvPr/>
        </p:nvSpPr>
        <p:spPr>
          <a:xfrm flipH="1">
            <a:off x="3317760" y="1659240"/>
            <a:ext cx="829440" cy="1451520"/>
          </a:xfrm>
          <a:prstGeom prst="line">
            <a:avLst/>
          </a:pr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
        <p:nvSpPr>
          <p:cNvPr id="14" name="Straight Connector 13">
            <a:extLst>
              <a:ext uri="{FF2B5EF4-FFF2-40B4-BE49-F238E27FC236}">
                <a16:creationId xmlns:a16="http://schemas.microsoft.com/office/drawing/2014/main" id="{9539BAB3-03DA-E204-1E95-99F09BCCE9F9}"/>
              </a:ext>
            </a:extLst>
          </p:cNvPr>
          <p:cNvSpPr/>
          <p:nvPr/>
        </p:nvSpPr>
        <p:spPr>
          <a:xfrm>
            <a:off x="5598720" y="1659240"/>
            <a:ext cx="1451520" cy="414720"/>
          </a:xfrm>
          <a:prstGeom prst="line">
            <a:avLst/>
          </a:pr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
        <p:nvSpPr>
          <p:cNvPr id="15" name="Straight Connector 14">
            <a:extLst>
              <a:ext uri="{FF2B5EF4-FFF2-40B4-BE49-F238E27FC236}">
                <a16:creationId xmlns:a16="http://schemas.microsoft.com/office/drawing/2014/main" id="{0756FE80-1F9C-41F8-D95D-BFF0409CBD5B}"/>
              </a:ext>
            </a:extLst>
          </p:cNvPr>
          <p:cNvSpPr/>
          <p:nvPr/>
        </p:nvSpPr>
        <p:spPr>
          <a:xfrm flipH="1">
            <a:off x="4769281" y="2903400"/>
            <a:ext cx="207359" cy="207360"/>
          </a:xfrm>
          <a:prstGeom prst="line">
            <a:avLst/>
          </a:pr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
        <p:nvSpPr>
          <p:cNvPr id="16" name="Straight Connector 15">
            <a:extLst>
              <a:ext uri="{FF2B5EF4-FFF2-40B4-BE49-F238E27FC236}">
                <a16:creationId xmlns:a16="http://schemas.microsoft.com/office/drawing/2014/main" id="{941C30E5-8BA1-9DAB-9FC3-395A794F8A57}"/>
              </a:ext>
            </a:extLst>
          </p:cNvPr>
          <p:cNvSpPr/>
          <p:nvPr/>
        </p:nvSpPr>
        <p:spPr>
          <a:xfrm>
            <a:off x="7050240" y="2903401"/>
            <a:ext cx="0" cy="2073599"/>
          </a:xfrm>
          <a:prstGeom prst="line">
            <a:avLst/>
          </a:pr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
        <p:nvSpPr>
          <p:cNvPr id="17" name="Straight Connector 16">
            <a:extLst>
              <a:ext uri="{FF2B5EF4-FFF2-40B4-BE49-F238E27FC236}">
                <a16:creationId xmlns:a16="http://schemas.microsoft.com/office/drawing/2014/main" id="{55BCEF89-C7D4-27D6-99A8-850D2EA91415}"/>
              </a:ext>
            </a:extLst>
          </p:cNvPr>
          <p:cNvSpPr/>
          <p:nvPr/>
        </p:nvSpPr>
        <p:spPr>
          <a:xfrm>
            <a:off x="4976640" y="3525480"/>
            <a:ext cx="0" cy="207360"/>
          </a:xfrm>
          <a:prstGeom prst="line">
            <a:avLst/>
          </a:pr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
        <p:nvSpPr>
          <p:cNvPr id="18" name="Straight Connector 17">
            <a:extLst>
              <a:ext uri="{FF2B5EF4-FFF2-40B4-BE49-F238E27FC236}">
                <a16:creationId xmlns:a16="http://schemas.microsoft.com/office/drawing/2014/main" id="{F04C372D-228B-0646-BFFC-07848B607796}"/>
              </a:ext>
            </a:extLst>
          </p:cNvPr>
          <p:cNvSpPr/>
          <p:nvPr/>
        </p:nvSpPr>
        <p:spPr>
          <a:xfrm>
            <a:off x="3317760" y="3525480"/>
            <a:ext cx="0" cy="207360"/>
          </a:xfrm>
          <a:prstGeom prst="line">
            <a:avLst/>
          </a:pr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
        <p:nvSpPr>
          <p:cNvPr id="19" name="Straight Connector 18">
            <a:extLst>
              <a:ext uri="{FF2B5EF4-FFF2-40B4-BE49-F238E27FC236}">
                <a16:creationId xmlns:a16="http://schemas.microsoft.com/office/drawing/2014/main" id="{3FFAFA9F-ACFD-E13A-E883-5D9CE7D0016D}"/>
              </a:ext>
            </a:extLst>
          </p:cNvPr>
          <p:cNvSpPr/>
          <p:nvPr/>
        </p:nvSpPr>
        <p:spPr>
          <a:xfrm>
            <a:off x="1658880" y="3525480"/>
            <a:ext cx="0" cy="207360"/>
          </a:xfrm>
          <a:prstGeom prst="line">
            <a:avLst/>
          </a:pr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
        <p:nvSpPr>
          <p:cNvPr id="20" name="Straight Connector 19">
            <a:extLst>
              <a:ext uri="{FF2B5EF4-FFF2-40B4-BE49-F238E27FC236}">
                <a16:creationId xmlns:a16="http://schemas.microsoft.com/office/drawing/2014/main" id="{9E59C64B-C296-7916-E8C3-FBC79C2E3D85}"/>
              </a:ext>
            </a:extLst>
          </p:cNvPr>
          <p:cNvSpPr/>
          <p:nvPr/>
        </p:nvSpPr>
        <p:spPr>
          <a:xfrm>
            <a:off x="1658880" y="4562281"/>
            <a:ext cx="0" cy="414719"/>
          </a:xfrm>
          <a:prstGeom prst="line">
            <a:avLst/>
          </a:pr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
        <p:nvSpPr>
          <p:cNvPr id="21" name="Straight Connector 20">
            <a:extLst>
              <a:ext uri="{FF2B5EF4-FFF2-40B4-BE49-F238E27FC236}">
                <a16:creationId xmlns:a16="http://schemas.microsoft.com/office/drawing/2014/main" id="{503A1E0F-72CD-282E-48C5-876CF0DB5019}"/>
              </a:ext>
            </a:extLst>
          </p:cNvPr>
          <p:cNvSpPr/>
          <p:nvPr/>
        </p:nvSpPr>
        <p:spPr>
          <a:xfrm>
            <a:off x="3317760" y="4562281"/>
            <a:ext cx="0" cy="414719"/>
          </a:xfrm>
          <a:prstGeom prst="line">
            <a:avLst/>
          </a:pr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
        <p:nvSpPr>
          <p:cNvPr id="22" name="Straight Connector 21">
            <a:extLst>
              <a:ext uri="{FF2B5EF4-FFF2-40B4-BE49-F238E27FC236}">
                <a16:creationId xmlns:a16="http://schemas.microsoft.com/office/drawing/2014/main" id="{35618BDB-B344-6386-5B8C-63F69D0BCBFB}"/>
              </a:ext>
            </a:extLst>
          </p:cNvPr>
          <p:cNvSpPr/>
          <p:nvPr/>
        </p:nvSpPr>
        <p:spPr>
          <a:xfrm>
            <a:off x="4976640" y="4562281"/>
            <a:ext cx="0" cy="414719"/>
          </a:xfrm>
          <a:prstGeom prst="line">
            <a:avLst/>
          </a:pr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93F39-3452-69F9-045E-D354451794BA}"/>
              </a:ext>
            </a:extLst>
          </p:cNvPr>
          <p:cNvSpPr txBox="1">
            <a:spLocks noGrp="1"/>
          </p:cNvSpPr>
          <p:nvPr>
            <p:ph type="title" idx="4294967295"/>
          </p:nvPr>
        </p:nvSpPr>
        <p:spPr>
          <a:xfrm>
            <a:off x="0" y="-69850"/>
            <a:ext cx="8237538" cy="708025"/>
          </a:xfrm>
        </p:spPr>
        <p:txBody>
          <a:bodyPr>
            <a:spAutoFit/>
          </a:bodyPr>
          <a:lstStyle/>
          <a:p>
            <a:pPr lvl="0"/>
            <a:r>
              <a:rPr lang="en-US"/>
              <a:t>Inside the block layer (2)</a:t>
            </a:r>
          </a:p>
        </p:txBody>
      </p:sp>
      <p:sp>
        <p:nvSpPr>
          <p:cNvPr id="3" name="Text Placeholder 2">
            <a:extLst>
              <a:ext uri="{FF2B5EF4-FFF2-40B4-BE49-F238E27FC236}">
                <a16:creationId xmlns:a16="http://schemas.microsoft.com/office/drawing/2014/main" id="{3C1D5B50-D4F8-E39C-E1F9-85CBA595FA9A}"/>
              </a:ext>
            </a:extLst>
          </p:cNvPr>
          <p:cNvSpPr txBox="1">
            <a:spLocks noGrp="1"/>
          </p:cNvSpPr>
          <p:nvPr>
            <p:ph type="body" idx="4294967295"/>
          </p:nvPr>
        </p:nvSpPr>
        <p:spPr>
          <a:xfrm>
            <a:off x="722313" y="1114425"/>
            <a:ext cx="8421687" cy="4330700"/>
          </a:xfrm>
        </p:spPr>
        <p:txBody>
          <a:bodyPr>
            <a:spAutoFit/>
          </a:bodyPr>
          <a:lstStyle/>
          <a:p>
            <a:pPr lvl="0">
              <a:buSzPts val="3430"/>
              <a:buBlip>
                <a:blip r:embed="rId3"/>
              </a:buBlip>
            </a:pPr>
            <a:r>
              <a:rPr lang="en-US"/>
              <a:t>The </a:t>
            </a:r>
            <a:r>
              <a:rPr lang="en-US" i="1"/>
              <a:t>block layer </a:t>
            </a:r>
            <a:r>
              <a:rPr lang="en-US"/>
              <a:t>allows block device drivers to receive I/O requests, and is in charge of I/O scheduling</a:t>
            </a:r>
          </a:p>
          <a:p>
            <a:pPr lvl="0">
              <a:buSzPts val="3430"/>
              <a:buBlip>
                <a:blip r:embed="rId3"/>
              </a:buBlip>
            </a:pPr>
            <a:r>
              <a:rPr lang="en-US"/>
              <a:t>I/O scheduling allows to</a:t>
            </a:r>
          </a:p>
          <a:p>
            <a:pPr lvl="1">
              <a:buSzPts val="3430"/>
              <a:buBlip>
                <a:blip r:embed="rId3"/>
              </a:buBlip>
            </a:pPr>
            <a:r>
              <a:rPr lang="en-US"/>
              <a:t>Merge requests so that they are of greater size</a:t>
            </a:r>
          </a:p>
          <a:p>
            <a:pPr lvl="1">
              <a:buSzPts val="3430"/>
              <a:buBlip>
                <a:blip r:embed="rId3"/>
              </a:buBlip>
            </a:pPr>
            <a:r>
              <a:rPr lang="en-US"/>
              <a:t>Re-order requests so that the disk head movement is as optimized as possible</a:t>
            </a:r>
          </a:p>
          <a:p>
            <a:pPr lvl="0">
              <a:buSzPts val="3430"/>
              <a:buBlip>
                <a:blip r:embed="rId3"/>
              </a:buBlip>
            </a:pPr>
            <a:r>
              <a:rPr lang="en-US"/>
              <a:t>Several I/O schedulers with different policies are available in Linux.</a:t>
            </a:r>
          </a:p>
          <a:p>
            <a:pPr lvl="0">
              <a:buSzPts val="3430"/>
              <a:buBlip>
                <a:blip r:embed="rId3"/>
              </a:buBlip>
            </a:pPr>
            <a:r>
              <a:rPr lang="en-US"/>
              <a:t>A block device driver can handle the requests before or after they go through the I/O scheduler</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FD2B9-27B9-F6D8-3741-A166677ED439}"/>
              </a:ext>
            </a:extLst>
          </p:cNvPr>
          <p:cNvSpPr txBox="1">
            <a:spLocks noGrp="1"/>
          </p:cNvSpPr>
          <p:nvPr>
            <p:ph type="title" idx="4294967295"/>
          </p:nvPr>
        </p:nvSpPr>
        <p:spPr>
          <a:xfrm>
            <a:off x="0" y="0"/>
            <a:ext cx="8237538" cy="552450"/>
          </a:xfrm>
        </p:spPr>
        <p:txBody>
          <a:bodyPr>
            <a:normAutofit fontScale="90000"/>
          </a:bodyPr>
          <a:lstStyle/>
          <a:p>
            <a:pPr lvl="0"/>
            <a:r>
              <a:rPr lang="en-US"/>
              <a:t>Two main types of drivers</a:t>
            </a:r>
          </a:p>
        </p:txBody>
      </p:sp>
      <p:sp>
        <p:nvSpPr>
          <p:cNvPr id="3" name="Text Placeholder 2">
            <a:extLst>
              <a:ext uri="{FF2B5EF4-FFF2-40B4-BE49-F238E27FC236}">
                <a16:creationId xmlns:a16="http://schemas.microsoft.com/office/drawing/2014/main" id="{63D42C3F-4647-D41E-8434-E2710C222AAD}"/>
              </a:ext>
            </a:extLst>
          </p:cNvPr>
          <p:cNvSpPr txBox="1">
            <a:spLocks noGrp="1"/>
          </p:cNvSpPr>
          <p:nvPr>
            <p:ph type="body" idx="4294967295"/>
          </p:nvPr>
        </p:nvSpPr>
        <p:spPr>
          <a:xfrm>
            <a:off x="722313" y="1114425"/>
            <a:ext cx="8421687" cy="3505200"/>
          </a:xfrm>
        </p:spPr>
        <p:txBody>
          <a:bodyPr>
            <a:spAutoFit/>
          </a:bodyPr>
          <a:lstStyle/>
          <a:p>
            <a:pPr lvl="0">
              <a:buSzPts val="3430"/>
              <a:buBlip>
                <a:blip r:embed="rId3"/>
              </a:buBlip>
            </a:pPr>
            <a:r>
              <a:rPr lang="en-US"/>
              <a:t>Most of the block device drivers are implemented below the I/O scheduler, to take advantage of the I/O scheduling</a:t>
            </a:r>
          </a:p>
          <a:p>
            <a:pPr lvl="1">
              <a:buSzPts val="3430"/>
              <a:buBlip>
                <a:blip r:embed="rId3"/>
              </a:buBlip>
            </a:pPr>
            <a:r>
              <a:rPr lang="en-US"/>
              <a:t>Hard disk drivers, CD-ROM drivers, etc.</a:t>
            </a:r>
          </a:p>
          <a:p>
            <a:pPr lvl="0">
              <a:buSzPts val="3430"/>
              <a:buBlip>
                <a:blip r:embed="rId3"/>
              </a:buBlip>
            </a:pPr>
            <a:r>
              <a:rPr lang="en-US"/>
              <a:t>For some drivers however, it doesn't make sense to use the IO scheduler</a:t>
            </a:r>
          </a:p>
          <a:p>
            <a:pPr lvl="1">
              <a:buSzPts val="3430"/>
              <a:buBlip>
                <a:blip r:embed="rId3"/>
              </a:buBlip>
            </a:pPr>
            <a:r>
              <a:rPr lang="en-US"/>
              <a:t>RAID and volume manager, like md</a:t>
            </a:r>
          </a:p>
          <a:p>
            <a:pPr lvl="1">
              <a:buSzPts val="3430"/>
              <a:buBlip>
                <a:blip r:embed="rId3"/>
              </a:buBlip>
            </a:pPr>
            <a:r>
              <a:rPr lang="en-US"/>
              <a:t>The special loop driver</a:t>
            </a:r>
          </a:p>
          <a:p>
            <a:pPr lvl="1">
              <a:buSzPts val="3430"/>
              <a:buBlip>
                <a:blip r:embed="rId3"/>
              </a:buBlip>
            </a:pPr>
            <a:r>
              <a:rPr lang="en-US"/>
              <a:t>Memory-based block devices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9D298-3C94-B932-B8B2-9DD35B04C91B}"/>
              </a:ext>
            </a:extLst>
          </p:cNvPr>
          <p:cNvSpPr txBox="1">
            <a:spLocks noGrp="1"/>
          </p:cNvSpPr>
          <p:nvPr>
            <p:ph type="title" idx="4294967295"/>
          </p:nvPr>
        </p:nvSpPr>
        <p:spPr>
          <a:xfrm>
            <a:off x="0" y="0"/>
            <a:ext cx="8237538" cy="566738"/>
          </a:xfrm>
        </p:spPr>
        <p:txBody>
          <a:bodyPr>
            <a:normAutofit fontScale="90000"/>
          </a:bodyPr>
          <a:lstStyle/>
          <a:p>
            <a:pPr lvl="0"/>
            <a:r>
              <a:rPr lang="en-US"/>
              <a:t>Available I/O schedulers</a:t>
            </a:r>
          </a:p>
        </p:txBody>
      </p:sp>
      <p:sp>
        <p:nvSpPr>
          <p:cNvPr id="3" name="Text Placeholder 2">
            <a:extLst>
              <a:ext uri="{FF2B5EF4-FFF2-40B4-BE49-F238E27FC236}">
                <a16:creationId xmlns:a16="http://schemas.microsoft.com/office/drawing/2014/main" id="{0CD10D76-8F51-ED66-7A11-57BFF4869CE8}"/>
              </a:ext>
            </a:extLst>
          </p:cNvPr>
          <p:cNvSpPr txBox="1">
            <a:spLocks noGrp="1"/>
          </p:cNvSpPr>
          <p:nvPr>
            <p:ph type="body" idx="4294967295"/>
          </p:nvPr>
        </p:nvSpPr>
        <p:spPr>
          <a:xfrm>
            <a:off x="722313" y="1114425"/>
            <a:ext cx="8421687" cy="3354388"/>
          </a:xfrm>
        </p:spPr>
        <p:txBody>
          <a:bodyPr>
            <a:spAutoFit/>
          </a:bodyPr>
          <a:lstStyle/>
          <a:p>
            <a:pPr lvl="0">
              <a:buSzPts val="3430"/>
              <a:buBlip>
                <a:blip r:embed="rId3"/>
              </a:buBlip>
            </a:pPr>
            <a:r>
              <a:rPr lang="en-US" dirty="0"/>
              <a:t>Four I/O schedulers in current kernels</a:t>
            </a:r>
          </a:p>
          <a:p>
            <a:pPr lvl="1">
              <a:buSzPts val="3430"/>
              <a:buBlip>
                <a:blip r:embed="rId3"/>
              </a:buBlip>
            </a:pPr>
            <a:r>
              <a:rPr lang="en-US" dirty="0" err="1"/>
              <a:t>Noop</a:t>
            </a:r>
            <a:r>
              <a:rPr lang="en-US" dirty="0"/>
              <a:t>, for non-disk based block devices</a:t>
            </a:r>
          </a:p>
          <a:p>
            <a:pPr lvl="1">
              <a:buSzPts val="3430"/>
              <a:buBlip>
                <a:blip r:embed="rId3"/>
              </a:buBlip>
            </a:pPr>
            <a:r>
              <a:rPr lang="en-US" dirty="0"/>
              <a:t>Anticipatory, tries to anticipate what could be the next accesses</a:t>
            </a:r>
          </a:p>
          <a:p>
            <a:pPr lvl="1">
              <a:buSzPts val="3430"/>
              <a:buBlip>
                <a:blip r:embed="rId3"/>
              </a:buBlip>
            </a:pPr>
            <a:r>
              <a:rPr lang="en-US" dirty="0"/>
              <a:t>Deadline, tries to guarantee that an I/O will be served within a deadline</a:t>
            </a:r>
          </a:p>
          <a:p>
            <a:pPr lvl="1">
              <a:buSzPts val="3430"/>
              <a:buBlip>
                <a:blip r:embed="rId3"/>
              </a:buBlip>
            </a:pPr>
            <a:r>
              <a:rPr lang="en-US" dirty="0"/>
              <a:t>CFQ, the </a:t>
            </a:r>
            <a:r>
              <a:rPr lang="en-US" i="1" dirty="0"/>
              <a:t>Complete Fairness Queuing, </a:t>
            </a:r>
            <a:r>
              <a:rPr lang="en-US" dirty="0"/>
              <a:t>the default scheduler, tries to guarantee fairness between users of a block device</a:t>
            </a:r>
          </a:p>
          <a:p>
            <a:pPr lvl="0">
              <a:buSzPts val="3430"/>
              <a:buBlip>
                <a:blip r:embed="rId3"/>
              </a:buBlip>
            </a:pPr>
            <a:r>
              <a:rPr lang="en-US" dirty="0"/>
              <a:t>The current scheduler for a device can be get and set in </a:t>
            </a:r>
            <a:r>
              <a:rPr lang="en-US" sz="1814" dirty="0">
                <a:latin typeface="Courier 10 Pitch" pitchFamily="33"/>
              </a:rPr>
              <a:t>/sys/block/&lt;dev&gt;/queue/scheduler</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F6E6C-2946-D29A-AF10-B9054E5D5E24}"/>
              </a:ext>
            </a:extLst>
          </p:cNvPr>
          <p:cNvSpPr txBox="1">
            <a:spLocks noGrp="1"/>
          </p:cNvSpPr>
          <p:nvPr>
            <p:ph type="title" idx="4294967295"/>
          </p:nvPr>
        </p:nvSpPr>
        <p:spPr>
          <a:xfrm>
            <a:off x="0" y="0"/>
            <a:ext cx="8237538" cy="552450"/>
          </a:xfrm>
        </p:spPr>
        <p:txBody>
          <a:bodyPr>
            <a:normAutofit fontScale="90000"/>
          </a:bodyPr>
          <a:lstStyle/>
          <a:p>
            <a:pPr lvl="0"/>
            <a:r>
              <a:rPr lang="en-US"/>
              <a:t>Kernel options</a:t>
            </a:r>
          </a:p>
        </p:txBody>
      </p:sp>
      <p:sp>
        <p:nvSpPr>
          <p:cNvPr id="3" name="Text Placeholder 2">
            <a:extLst>
              <a:ext uri="{FF2B5EF4-FFF2-40B4-BE49-F238E27FC236}">
                <a16:creationId xmlns:a16="http://schemas.microsoft.com/office/drawing/2014/main" id="{D2C54D6E-8313-1F96-79DC-1100CE094A73}"/>
              </a:ext>
            </a:extLst>
          </p:cNvPr>
          <p:cNvSpPr txBox="1">
            <a:spLocks noGrp="1"/>
          </p:cNvSpPr>
          <p:nvPr>
            <p:ph type="body" idx="4294967295"/>
          </p:nvPr>
        </p:nvSpPr>
        <p:spPr>
          <a:xfrm>
            <a:off x="0" y="1414463"/>
            <a:ext cx="7807325" cy="3929062"/>
          </a:xfrm>
        </p:spPr>
        <p:txBody>
          <a:bodyPr/>
          <a:lstStyle/>
          <a:p>
            <a:pPr lvl="0">
              <a:buSzPts val="3430"/>
              <a:buBlip>
                <a:blip r:embed="rId3"/>
              </a:buBlip>
            </a:pPr>
            <a:r>
              <a:rPr lang="en-US" sz="1814">
                <a:latin typeface="Courier 10 Pitch" pitchFamily="33"/>
              </a:rPr>
              <a:t>CONFIG_BLOCK</a:t>
            </a:r>
          </a:p>
          <a:p>
            <a:pPr lvl="1">
              <a:buSzPts val="3430"/>
              <a:buBlip>
                <a:blip r:embed="rId3"/>
              </a:buBlip>
            </a:pPr>
            <a:r>
              <a:rPr lang="en-US"/>
              <a:t>Allows to selectively enable or disable the block layer. A kernel without the block layer can be useful if using MTD devices, storage over the network, or a filesystem in initramfs</a:t>
            </a:r>
          </a:p>
          <a:p>
            <a:pPr lvl="1">
              <a:buSzPts val="3430"/>
              <a:buBlip>
                <a:blip r:embed="rId3"/>
              </a:buBlip>
            </a:pPr>
            <a:r>
              <a:rPr lang="en-US"/>
              <a:t>Only available if </a:t>
            </a:r>
            <a:r>
              <a:rPr lang="en-US" sz="1814">
                <a:latin typeface="Courier 10 Pitch" pitchFamily="33"/>
              </a:rPr>
              <a:t>CONFIG_EMBEDDED</a:t>
            </a:r>
            <a:r>
              <a:rPr lang="en-US"/>
              <a:t> is set</a:t>
            </a:r>
          </a:p>
          <a:p>
            <a:pPr lvl="0">
              <a:buSzPts val="3430"/>
              <a:buBlip>
                <a:blip r:embed="rId3"/>
              </a:buBlip>
            </a:pPr>
            <a:r>
              <a:rPr lang="en-US" sz="1814">
                <a:latin typeface="Courier 10 Pitch" pitchFamily="33"/>
              </a:rPr>
              <a:t>CONFIG_IOSCHED_NOOP, CONFIG_IOSCHED_AS, CONFIG_IOSCHED_DEADLINE, CONFIG_IOSCHED_CFQ</a:t>
            </a:r>
          </a:p>
          <a:p>
            <a:pPr lvl="1">
              <a:buSzPts val="3430"/>
              <a:buBlip>
                <a:blip r:embed="rId3"/>
              </a:buBlip>
            </a:pPr>
            <a:r>
              <a:rPr lang="en-US"/>
              <a:t>Allows to enable or disable different I/O schedulers. They can be compiled as module, loaded and changed dynamically, on a per-device basis.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93119-E9F8-4B75-1976-10E80B886B8B}"/>
              </a:ext>
            </a:extLst>
          </p:cNvPr>
          <p:cNvSpPr>
            <a:spLocks noGrp="1"/>
          </p:cNvSpPr>
          <p:nvPr>
            <p:ph type="title"/>
          </p:nvPr>
        </p:nvSpPr>
        <p:spPr/>
        <p:txBody>
          <a:bodyPr/>
          <a:lstStyle/>
          <a:p>
            <a:pPr eaLnBrk="1" fontAlgn="auto" hangingPunct="1">
              <a:spcAft>
                <a:spcPts val="0"/>
              </a:spcAft>
              <a:defRPr/>
            </a:pPr>
            <a:r>
              <a:rPr lang="en-US" dirty="0"/>
              <a:t>Block driver registration</a:t>
            </a:r>
          </a:p>
        </p:txBody>
      </p:sp>
      <p:sp>
        <p:nvSpPr>
          <p:cNvPr id="12291" name="Content Placeholder 2">
            <a:extLst>
              <a:ext uri="{FF2B5EF4-FFF2-40B4-BE49-F238E27FC236}">
                <a16:creationId xmlns:a16="http://schemas.microsoft.com/office/drawing/2014/main" id="{D7760D76-BAA3-C5EF-BB6C-66D755C0C61A}"/>
              </a:ext>
            </a:extLst>
          </p:cNvPr>
          <p:cNvSpPr>
            <a:spLocks noGrp="1"/>
          </p:cNvSpPr>
          <p:nvPr>
            <p:ph idx="1"/>
          </p:nvPr>
        </p:nvSpPr>
        <p:spPr/>
        <p:txBody>
          <a:bodyPr>
            <a:normAutofit fontScale="85000" lnSpcReduction="20000"/>
          </a:bodyPr>
          <a:lstStyle/>
          <a:p>
            <a:pPr eaLnBrk="1" hangingPunct="1"/>
            <a:r>
              <a:rPr lang="en-US" altLang="en-US"/>
              <a:t>To register a block device, call</a:t>
            </a:r>
          </a:p>
          <a:p>
            <a:pPr eaLnBrk="1" hangingPunct="1">
              <a:buFont typeface="Wingdings" panose="05000000000000000000" pitchFamily="2" charset="2"/>
              <a:buNone/>
            </a:pPr>
            <a:r>
              <a:rPr lang="en-US" altLang="en-US"/>
              <a:t>	</a:t>
            </a:r>
            <a:r>
              <a:rPr lang="en-US" altLang="en-US" sz="2000" b="1">
                <a:latin typeface="Courier New" panose="02070309020205020404" pitchFamily="49" charset="0"/>
                <a:cs typeface="Courier New" panose="02070309020205020404" pitchFamily="49" charset="0"/>
              </a:rPr>
              <a:t>int register_blkdev(unsigned int major, </a:t>
            </a:r>
          </a:p>
          <a:p>
            <a:pPr eaLnBrk="1" hangingPunct="1">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				    const char *name);</a:t>
            </a:r>
          </a:p>
          <a:p>
            <a:pPr lvl="1" eaLnBrk="1" hangingPunct="1"/>
            <a:r>
              <a:rPr lang="en-US" altLang="en-US" b="1">
                <a:latin typeface="Courier New" panose="02070309020205020404" pitchFamily="49" charset="0"/>
                <a:cs typeface="Courier New" panose="02070309020205020404" pitchFamily="49" charset="0"/>
              </a:rPr>
              <a:t>major</a:t>
            </a:r>
            <a:r>
              <a:rPr lang="en-US" altLang="en-US"/>
              <a:t>:  major device number</a:t>
            </a:r>
          </a:p>
          <a:p>
            <a:pPr lvl="2" eaLnBrk="1" hangingPunct="1"/>
            <a:r>
              <a:rPr lang="en-US" altLang="en-US"/>
              <a:t>If 0, kernel will allocate and return a new major number</a:t>
            </a:r>
          </a:p>
          <a:p>
            <a:pPr lvl="1" eaLnBrk="1" hangingPunct="1"/>
            <a:r>
              <a:rPr lang="en-US" altLang="en-US" b="1">
                <a:latin typeface="Courier New" panose="02070309020205020404" pitchFamily="49" charset="0"/>
                <a:cs typeface="Courier New" panose="02070309020205020404" pitchFamily="49" charset="0"/>
              </a:rPr>
              <a:t>name</a:t>
            </a:r>
            <a:r>
              <a:rPr lang="en-US" altLang="en-US"/>
              <a:t>:  as displayed in </a:t>
            </a:r>
            <a:r>
              <a:rPr lang="en-US" altLang="en-US" b="1">
                <a:latin typeface="Courier New" panose="02070309020205020404" pitchFamily="49" charset="0"/>
                <a:cs typeface="Courier New" panose="02070309020205020404" pitchFamily="49" charset="0"/>
              </a:rPr>
              <a:t>/proc/devices</a:t>
            </a:r>
          </a:p>
          <a:p>
            <a:pPr eaLnBrk="1" hangingPunct="1"/>
            <a:r>
              <a:rPr lang="en-US" altLang="en-US"/>
              <a:t>To unregister, call</a:t>
            </a:r>
          </a:p>
          <a:p>
            <a:pPr eaLnBrk="1" hangingPunct="1">
              <a:buFont typeface="Wingdings" panose="05000000000000000000" pitchFamily="2" charset="2"/>
              <a:buNone/>
            </a:pPr>
            <a:r>
              <a:rPr lang="en-US" altLang="en-US"/>
              <a:t>	</a:t>
            </a:r>
            <a:r>
              <a:rPr lang="en-US" altLang="en-US" sz="2000" b="1">
                <a:latin typeface="Courier New" panose="02070309020205020404" pitchFamily="49" charset="0"/>
                <a:cs typeface="Courier New" panose="02070309020205020404" pitchFamily="49" charset="0"/>
              </a:rPr>
              <a:t>int unregister_blkdev(unsigned int major, </a:t>
            </a:r>
          </a:p>
          <a:p>
            <a:pPr eaLnBrk="1" hangingPunct="1">
              <a:buFont typeface="Wingdings" panose="05000000000000000000" pitchFamily="2" charset="2"/>
              <a:buNone/>
            </a:pPr>
            <a:r>
              <a:rPr lang="en-US" altLang="en-US" sz="2000" b="1">
                <a:latin typeface="Courier New" panose="02070309020205020404" pitchFamily="49" charset="0"/>
                <a:cs typeface="Courier New" panose="02070309020205020404" pitchFamily="49" charset="0"/>
              </a:rPr>
              <a:t>				      const char *name);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21B5-5567-9792-B874-863CA8476F2B}"/>
              </a:ext>
            </a:extLst>
          </p:cNvPr>
          <p:cNvSpPr txBox="1">
            <a:spLocks noGrp="1"/>
          </p:cNvSpPr>
          <p:nvPr>
            <p:ph type="title" idx="4294967295"/>
          </p:nvPr>
        </p:nvSpPr>
        <p:spPr>
          <a:xfrm>
            <a:off x="0" y="0"/>
            <a:ext cx="8237538" cy="566738"/>
          </a:xfrm>
        </p:spPr>
        <p:txBody>
          <a:bodyPr>
            <a:normAutofit fontScale="90000"/>
          </a:bodyPr>
          <a:lstStyle/>
          <a:p>
            <a:pPr lvl="0"/>
            <a:r>
              <a:rPr lang="en-US"/>
              <a:t>Looking at the code</a:t>
            </a:r>
          </a:p>
        </p:txBody>
      </p:sp>
      <p:sp>
        <p:nvSpPr>
          <p:cNvPr id="3" name="Text Placeholder 2">
            <a:extLst>
              <a:ext uri="{FF2B5EF4-FFF2-40B4-BE49-F238E27FC236}">
                <a16:creationId xmlns:a16="http://schemas.microsoft.com/office/drawing/2014/main" id="{774FEDFF-46C6-2BA7-5F6B-B3E30426948D}"/>
              </a:ext>
            </a:extLst>
          </p:cNvPr>
          <p:cNvSpPr txBox="1">
            <a:spLocks noGrp="1"/>
          </p:cNvSpPr>
          <p:nvPr>
            <p:ph type="body" idx="4294967295"/>
          </p:nvPr>
        </p:nvSpPr>
        <p:spPr>
          <a:xfrm>
            <a:off x="722313" y="1114425"/>
            <a:ext cx="8421687" cy="3813175"/>
          </a:xfrm>
        </p:spPr>
        <p:txBody>
          <a:bodyPr>
            <a:spAutoFit/>
          </a:bodyPr>
          <a:lstStyle/>
          <a:p>
            <a:pPr lvl="0">
              <a:buSzPts val="3430"/>
              <a:buBlip>
                <a:blip r:embed="rId3"/>
              </a:buBlip>
            </a:pPr>
            <a:r>
              <a:rPr lang="en-US"/>
              <a:t>The block device layer is implemented in the </a:t>
            </a:r>
            <a:r>
              <a:rPr lang="en-US" sz="1814">
                <a:latin typeface="Courier 10 Pitch" pitchFamily="33"/>
              </a:rPr>
              <a:t>block/</a:t>
            </a:r>
            <a:r>
              <a:rPr lang="en-US"/>
              <a:t> directory of the kernel source tree</a:t>
            </a:r>
          </a:p>
          <a:p>
            <a:pPr lvl="1">
              <a:buSzPts val="3430"/>
              <a:buBlip>
                <a:blip r:embed="rId3"/>
              </a:buBlip>
            </a:pPr>
            <a:r>
              <a:rPr lang="en-US"/>
              <a:t>This directory also contains the I/O scheduler code, in the</a:t>
            </a:r>
            <a:br>
              <a:rPr lang="en-US"/>
            </a:br>
            <a:r>
              <a:rPr lang="en-US" sz="1814">
                <a:latin typeface="Courier 10 Pitch" pitchFamily="33"/>
              </a:rPr>
              <a:t>*-iosched.c</a:t>
            </a:r>
            <a:r>
              <a:rPr lang="en-US"/>
              <a:t> files.</a:t>
            </a:r>
          </a:p>
          <a:p>
            <a:pPr lvl="0">
              <a:buSzPts val="3430"/>
              <a:buBlip>
                <a:blip r:embed="rId3"/>
              </a:buBlip>
            </a:pPr>
            <a:r>
              <a:rPr lang="en-US"/>
              <a:t>A few simple block device drivers are implemented in </a:t>
            </a:r>
            <a:r>
              <a:rPr lang="en-US" sz="1814">
                <a:latin typeface="Courier 10 Pitch" pitchFamily="33"/>
              </a:rPr>
              <a:t>drivers/block/</a:t>
            </a:r>
            <a:r>
              <a:rPr lang="en-US"/>
              <a:t>, including</a:t>
            </a:r>
          </a:p>
          <a:p>
            <a:pPr lvl="1">
              <a:buSzPts val="3430"/>
              <a:buBlip>
                <a:blip r:embed="rId3"/>
              </a:buBlip>
            </a:pPr>
            <a:r>
              <a:rPr lang="en-US" sz="1814">
                <a:latin typeface="Courier 10 Pitch" pitchFamily="33"/>
              </a:rPr>
              <a:t>loop.c</a:t>
            </a:r>
            <a:r>
              <a:rPr lang="en-US"/>
              <a:t>, the loop driver that allows to see a regular file as a block device</a:t>
            </a:r>
          </a:p>
          <a:p>
            <a:pPr lvl="1">
              <a:buSzPts val="3430"/>
              <a:buBlip>
                <a:blip r:embed="rId3"/>
              </a:buBlip>
            </a:pPr>
            <a:r>
              <a:rPr lang="en-US" sz="1814">
                <a:latin typeface="Courier 10 Pitch" pitchFamily="33"/>
              </a:rPr>
              <a:t>brd.c</a:t>
            </a:r>
            <a:r>
              <a:rPr lang="en-US"/>
              <a:t>, a ramdisk driver</a:t>
            </a:r>
          </a:p>
          <a:p>
            <a:pPr lvl="1">
              <a:buSzPts val="3430"/>
              <a:buBlip>
                <a:blip r:embed="rId3"/>
              </a:buBlip>
            </a:pPr>
            <a:r>
              <a:rPr lang="en-US" sz="1814">
                <a:latin typeface="Courier 10 Pitch" pitchFamily="33"/>
              </a:rPr>
              <a:t>nbd.c</a:t>
            </a:r>
            <a:r>
              <a:rPr lang="en-US"/>
              <a:t>, a network-based block device driver</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9B33D-0222-9DC5-6521-EA210E9FB933}"/>
              </a:ext>
            </a:extLst>
          </p:cNvPr>
          <p:cNvSpPr txBox="1">
            <a:spLocks noGrp="1"/>
          </p:cNvSpPr>
          <p:nvPr>
            <p:ph type="title" idx="4294967295"/>
          </p:nvPr>
        </p:nvSpPr>
        <p:spPr>
          <a:xfrm>
            <a:off x="906463" y="0"/>
            <a:ext cx="8237537" cy="566738"/>
          </a:xfrm>
        </p:spPr>
        <p:txBody>
          <a:bodyPr>
            <a:normAutofit fontScale="90000"/>
          </a:bodyPr>
          <a:lstStyle/>
          <a:p>
            <a:pPr lvl="0"/>
            <a:r>
              <a:rPr lang="en-US"/>
              <a:t>Implementing a block device driver</a:t>
            </a:r>
          </a:p>
        </p:txBody>
      </p:sp>
      <p:sp>
        <p:nvSpPr>
          <p:cNvPr id="3" name="Text Placeholder 2">
            <a:extLst>
              <a:ext uri="{FF2B5EF4-FFF2-40B4-BE49-F238E27FC236}">
                <a16:creationId xmlns:a16="http://schemas.microsoft.com/office/drawing/2014/main" id="{C398E3D5-1D23-CC44-DEA7-D8F478B2910E}"/>
              </a:ext>
            </a:extLst>
          </p:cNvPr>
          <p:cNvSpPr txBox="1">
            <a:spLocks noGrp="1"/>
          </p:cNvSpPr>
          <p:nvPr>
            <p:ph type="body" idx="4294967295"/>
          </p:nvPr>
        </p:nvSpPr>
        <p:spPr>
          <a:xfrm>
            <a:off x="0" y="1108075"/>
            <a:ext cx="7807325" cy="4699000"/>
          </a:xfrm>
        </p:spPr>
        <p:txBody>
          <a:bodyPr/>
          <a:lstStyle/>
          <a:p>
            <a:pPr lvl="0">
              <a:buSzPts val="3430"/>
              <a:buBlip>
                <a:blip r:embed="rId3"/>
              </a:buBlip>
            </a:pPr>
            <a:r>
              <a:rPr lang="en-US"/>
              <a:t>A block device driver must implement a set of operations to be registered in the </a:t>
            </a:r>
            <a:r>
              <a:rPr lang="en-US" i="1"/>
              <a:t>block layer </a:t>
            </a:r>
            <a:r>
              <a:rPr lang="en-US"/>
              <a:t>and receive requests from the kernel</a:t>
            </a:r>
          </a:p>
          <a:p>
            <a:pPr lvl="0">
              <a:buSzPts val="3430"/>
              <a:buBlip>
                <a:blip r:embed="rId3"/>
              </a:buBlip>
            </a:pPr>
            <a:r>
              <a:rPr lang="en-US"/>
              <a:t>A block device driver can directly implement this set of operation. However, as in many areas in the kernel, subsystems have been created to factorize common code of drivers for devices of the same type</a:t>
            </a:r>
          </a:p>
          <a:p>
            <a:pPr lvl="1">
              <a:buSzPts val="3430"/>
              <a:buBlip>
                <a:blip r:embed="rId3"/>
              </a:buBlip>
            </a:pPr>
            <a:r>
              <a:rPr lang="en-US"/>
              <a:t>SCSI devices</a:t>
            </a:r>
          </a:p>
          <a:p>
            <a:pPr lvl="1">
              <a:buSzPts val="3430"/>
              <a:buBlip>
                <a:blip r:embed="rId3"/>
              </a:buBlip>
            </a:pPr>
            <a:r>
              <a:rPr lang="en-US"/>
              <a:t>PATA/SATA devices</a:t>
            </a:r>
          </a:p>
          <a:p>
            <a:pPr lvl="1">
              <a:buSzPts val="3430"/>
              <a:buBlip>
                <a:blip r:embed="rId3"/>
              </a:buBlip>
            </a:pPr>
            <a:r>
              <a:rPr lang="en-US"/>
              <a:t>MMC/SD devices</a:t>
            </a:r>
          </a:p>
          <a:p>
            <a:pPr lvl="1">
              <a:buSzPts val="3430"/>
              <a:buBlip>
                <a:blip r:embed="rId3"/>
              </a:buBlip>
            </a:pPr>
            <a:r>
              <a:rPr lang="en-US"/>
              <a:t>etc.</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E3A5F-AF5A-E7A2-AD3F-3812107A2767}"/>
              </a:ext>
            </a:extLst>
          </p:cNvPr>
          <p:cNvSpPr txBox="1">
            <a:spLocks noGrp="1"/>
          </p:cNvSpPr>
          <p:nvPr>
            <p:ph type="title" idx="4294967295"/>
          </p:nvPr>
        </p:nvSpPr>
        <p:spPr>
          <a:xfrm>
            <a:off x="906463" y="0"/>
            <a:ext cx="8237537" cy="552450"/>
          </a:xfrm>
        </p:spPr>
        <p:txBody>
          <a:bodyPr>
            <a:normAutofit fontScale="90000"/>
          </a:bodyPr>
          <a:lstStyle/>
          <a:p>
            <a:pPr lvl="0"/>
            <a:r>
              <a:rPr lang="en-US"/>
              <a:t>Implementing a block device driver (2)</a:t>
            </a:r>
          </a:p>
        </p:txBody>
      </p:sp>
      <p:sp>
        <p:nvSpPr>
          <p:cNvPr id="3" name="Freeform: Shape 2">
            <a:extLst>
              <a:ext uri="{FF2B5EF4-FFF2-40B4-BE49-F238E27FC236}">
                <a16:creationId xmlns:a16="http://schemas.microsoft.com/office/drawing/2014/main" id="{301B6ED0-B0B4-32B8-4CA3-6F3AB0128494}"/>
              </a:ext>
            </a:extLst>
          </p:cNvPr>
          <p:cNvSpPr/>
          <p:nvPr/>
        </p:nvSpPr>
        <p:spPr>
          <a:xfrm>
            <a:off x="207360" y="1451880"/>
            <a:ext cx="8501760" cy="41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C99"/>
          </a:solidFill>
          <a:ln w="0">
            <a:solidFill>
              <a:srgbClr val="000000"/>
            </a:solidFill>
            <a:prstDash val="solid"/>
            <a:tailEnd type="arrow"/>
          </a:ln>
        </p:spPr>
        <p:txBody>
          <a:bodyPr vert="horz" lIns="0" tIns="0" rIns="0" bIns="0" anchor="ctr" anchorCtr="0" compatLnSpc="0">
            <a:noAutofit/>
          </a:bodyPr>
          <a:lstStyle/>
          <a:p>
            <a:pPr algn="ctr" hangingPunct="0"/>
            <a:r>
              <a:rPr lang="en-US" sz="2177">
                <a:latin typeface="Nimbus Sans L" pitchFamily="34"/>
                <a:ea typeface="HG Mincho Light J" pitchFamily="2"/>
                <a:cs typeface="Tahoma" pitchFamily="2"/>
              </a:rPr>
              <a:t>Generic block layer</a:t>
            </a:r>
          </a:p>
        </p:txBody>
      </p:sp>
      <p:sp>
        <p:nvSpPr>
          <p:cNvPr id="4" name="Freeform: Shape 3">
            <a:extLst>
              <a:ext uri="{FF2B5EF4-FFF2-40B4-BE49-F238E27FC236}">
                <a16:creationId xmlns:a16="http://schemas.microsoft.com/office/drawing/2014/main" id="{6AADECFD-0A01-C56D-D9EB-9C572941E4DD}"/>
              </a:ext>
            </a:extLst>
          </p:cNvPr>
          <p:cNvSpPr/>
          <p:nvPr/>
        </p:nvSpPr>
        <p:spPr>
          <a:xfrm>
            <a:off x="207360" y="2281320"/>
            <a:ext cx="1036800" cy="829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1814">
                <a:latin typeface="Nimbus Sans L" pitchFamily="34"/>
                <a:ea typeface="HG Mincho Light J" pitchFamily="2"/>
                <a:cs typeface="Tahoma" pitchFamily="2"/>
              </a:rPr>
              <a:t>Block</a:t>
            </a:r>
          </a:p>
          <a:p>
            <a:pPr algn="ctr" hangingPunct="0"/>
            <a:r>
              <a:rPr lang="en-US" sz="1814">
                <a:latin typeface="Nimbus Sans L" pitchFamily="34"/>
                <a:ea typeface="HG Mincho Light J" pitchFamily="2"/>
                <a:cs typeface="Tahoma" pitchFamily="2"/>
              </a:rPr>
              <a:t>driver</a:t>
            </a:r>
          </a:p>
        </p:txBody>
      </p:sp>
      <p:sp>
        <p:nvSpPr>
          <p:cNvPr id="5" name="Freeform: Shape 4">
            <a:extLst>
              <a:ext uri="{FF2B5EF4-FFF2-40B4-BE49-F238E27FC236}">
                <a16:creationId xmlns:a16="http://schemas.microsoft.com/office/drawing/2014/main" id="{E7AE61AF-246C-CC27-4C4C-015A3ECEF060}"/>
              </a:ext>
            </a:extLst>
          </p:cNvPr>
          <p:cNvSpPr/>
          <p:nvPr/>
        </p:nvSpPr>
        <p:spPr>
          <a:xfrm>
            <a:off x="1451520" y="2281320"/>
            <a:ext cx="3939840" cy="829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1814">
                <a:latin typeface="Nimbus Sans L" pitchFamily="34"/>
                <a:ea typeface="HG Mincho Light J" pitchFamily="2"/>
                <a:cs typeface="Tahoma" pitchFamily="2"/>
              </a:rPr>
              <a:t>SCSI</a:t>
            </a:r>
          </a:p>
          <a:p>
            <a:pPr algn="ctr" hangingPunct="0"/>
            <a:r>
              <a:rPr lang="en-US" sz="1814">
                <a:latin typeface="Nimbus Sans L" pitchFamily="34"/>
                <a:ea typeface="HG Mincho Light J" pitchFamily="2"/>
                <a:cs typeface="Tahoma" pitchFamily="2"/>
              </a:rPr>
              <a:t>subsystem</a:t>
            </a:r>
          </a:p>
        </p:txBody>
      </p:sp>
      <p:sp>
        <p:nvSpPr>
          <p:cNvPr id="6" name="Freeform: Shape 5">
            <a:extLst>
              <a:ext uri="{FF2B5EF4-FFF2-40B4-BE49-F238E27FC236}">
                <a16:creationId xmlns:a16="http://schemas.microsoft.com/office/drawing/2014/main" id="{8C0A269D-6298-4648-D9D6-C5A20F57A56C}"/>
              </a:ext>
            </a:extLst>
          </p:cNvPr>
          <p:cNvSpPr/>
          <p:nvPr/>
        </p:nvSpPr>
        <p:spPr>
          <a:xfrm>
            <a:off x="1451520" y="3525480"/>
            <a:ext cx="1036800" cy="829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1814">
                <a:latin typeface="Nimbus Sans L" pitchFamily="34"/>
                <a:ea typeface="HG Mincho Light J" pitchFamily="2"/>
                <a:cs typeface="Tahoma" pitchFamily="2"/>
              </a:rPr>
              <a:t>SCSI</a:t>
            </a:r>
          </a:p>
          <a:p>
            <a:pPr algn="ctr" hangingPunct="0"/>
            <a:r>
              <a:rPr lang="en-US" sz="1814">
                <a:latin typeface="Nimbus Sans L" pitchFamily="34"/>
                <a:ea typeface="HG Mincho Light J" pitchFamily="2"/>
                <a:cs typeface="Tahoma" pitchFamily="2"/>
              </a:rPr>
              <a:t>driver</a:t>
            </a:r>
          </a:p>
        </p:txBody>
      </p:sp>
      <p:sp>
        <p:nvSpPr>
          <p:cNvPr id="7" name="Freeform: Shape 6">
            <a:extLst>
              <a:ext uri="{FF2B5EF4-FFF2-40B4-BE49-F238E27FC236}">
                <a16:creationId xmlns:a16="http://schemas.microsoft.com/office/drawing/2014/main" id="{975C7036-6CE7-A614-B951-54B6B6FDEB8C}"/>
              </a:ext>
            </a:extLst>
          </p:cNvPr>
          <p:cNvSpPr/>
          <p:nvPr/>
        </p:nvSpPr>
        <p:spPr>
          <a:xfrm>
            <a:off x="2695680" y="3525480"/>
            <a:ext cx="1451520" cy="829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1814">
                <a:latin typeface="Nimbus Sans L" pitchFamily="34"/>
                <a:ea typeface="HG Mincho Light J" pitchFamily="2"/>
                <a:cs typeface="Tahoma" pitchFamily="2"/>
              </a:rPr>
              <a:t>libata</a:t>
            </a:r>
          </a:p>
          <a:p>
            <a:pPr algn="ctr" hangingPunct="0"/>
            <a:r>
              <a:rPr lang="en-US" sz="1814">
                <a:latin typeface="Nimbus Sans L" pitchFamily="34"/>
                <a:ea typeface="HG Mincho Light J" pitchFamily="2"/>
                <a:cs typeface="Tahoma" pitchFamily="2"/>
              </a:rPr>
              <a:t>subsystem</a:t>
            </a:r>
          </a:p>
        </p:txBody>
      </p:sp>
      <p:sp>
        <p:nvSpPr>
          <p:cNvPr id="8" name="Freeform: Shape 7">
            <a:extLst>
              <a:ext uri="{FF2B5EF4-FFF2-40B4-BE49-F238E27FC236}">
                <a16:creationId xmlns:a16="http://schemas.microsoft.com/office/drawing/2014/main" id="{C9C54545-8990-2A62-DD03-184219C42006}"/>
              </a:ext>
            </a:extLst>
          </p:cNvPr>
          <p:cNvSpPr/>
          <p:nvPr/>
        </p:nvSpPr>
        <p:spPr>
          <a:xfrm>
            <a:off x="2695680" y="4769640"/>
            <a:ext cx="1451520" cy="829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1814">
                <a:latin typeface="Nimbus Sans L" pitchFamily="34"/>
                <a:ea typeface="HG Mincho Light J" pitchFamily="2"/>
                <a:cs typeface="Tahoma" pitchFamily="2"/>
              </a:rPr>
              <a:t>PATA/SATA</a:t>
            </a:r>
          </a:p>
          <a:p>
            <a:pPr algn="ctr" hangingPunct="0"/>
            <a:r>
              <a:rPr lang="en-US" sz="1814">
                <a:latin typeface="Nimbus Sans L" pitchFamily="34"/>
                <a:ea typeface="HG Mincho Light J" pitchFamily="2"/>
                <a:cs typeface="Tahoma" pitchFamily="2"/>
              </a:rPr>
              <a:t>driver</a:t>
            </a:r>
          </a:p>
        </p:txBody>
      </p:sp>
      <p:sp>
        <p:nvSpPr>
          <p:cNvPr id="9" name="Freeform: Shape 8">
            <a:extLst>
              <a:ext uri="{FF2B5EF4-FFF2-40B4-BE49-F238E27FC236}">
                <a16:creationId xmlns:a16="http://schemas.microsoft.com/office/drawing/2014/main" id="{9A5BBD50-C80C-5DC8-3D9B-C554429A76BF}"/>
              </a:ext>
            </a:extLst>
          </p:cNvPr>
          <p:cNvSpPr/>
          <p:nvPr/>
        </p:nvSpPr>
        <p:spPr>
          <a:xfrm>
            <a:off x="5598720" y="2281320"/>
            <a:ext cx="1451520" cy="829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1814">
                <a:latin typeface="Nimbus Sans L" pitchFamily="34"/>
                <a:ea typeface="HG Mincho Light J" pitchFamily="2"/>
                <a:cs typeface="Tahoma" pitchFamily="2"/>
              </a:rPr>
              <a:t>IDE</a:t>
            </a:r>
          </a:p>
          <a:p>
            <a:pPr algn="ctr" hangingPunct="0"/>
            <a:r>
              <a:rPr lang="en-US" sz="1814">
                <a:latin typeface="Nimbus Sans L" pitchFamily="34"/>
                <a:ea typeface="HG Mincho Light J" pitchFamily="2"/>
                <a:cs typeface="Tahoma" pitchFamily="2"/>
              </a:rPr>
              <a:t>subsystem</a:t>
            </a:r>
          </a:p>
        </p:txBody>
      </p:sp>
      <p:sp>
        <p:nvSpPr>
          <p:cNvPr id="10" name="Freeform: Shape 9">
            <a:extLst>
              <a:ext uri="{FF2B5EF4-FFF2-40B4-BE49-F238E27FC236}">
                <a16:creationId xmlns:a16="http://schemas.microsoft.com/office/drawing/2014/main" id="{2CE0E7A7-8726-7C09-EAFE-6E88447B150F}"/>
              </a:ext>
            </a:extLst>
          </p:cNvPr>
          <p:cNvSpPr/>
          <p:nvPr/>
        </p:nvSpPr>
        <p:spPr>
          <a:xfrm>
            <a:off x="5598720" y="3525480"/>
            <a:ext cx="1451520" cy="829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1814">
                <a:latin typeface="Nimbus Sans L" pitchFamily="34"/>
                <a:ea typeface="HG Mincho Light J" pitchFamily="2"/>
                <a:cs typeface="Tahoma" pitchFamily="2"/>
              </a:rPr>
              <a:t>IDE</a:t>
            </a:r>
          </a:p>
          <a:p>
            <a:pPr algn="ctr" hangingPunct="0"/>
            <a:r>
              <a:rPr lang="en-US" sz="1814">
                <a:latin typeface="Nimbus Sans L" pitchFamily="34"/>
                <a:ea typeface="HG Mincho Light J" pitchFamily="2"/>
                <a:cs typeface="Tahoma" pitchFamily="2"/>
              </a:rPr>
              <a:t>driver</a:t>
            </a:r>
          </a:p>
        </p:txBody>
      </p:sp>
      <p:sp>
        <p:nvSpPr>
          <p:cNvPr id="11" name="Freeform: Shape 10">
            <a:extLst>
              <a:ext uri="{FF2B5EF4-FFF2-40B4-BE49-F238E27FC236}">
                <a16:creationId xmlns:a16="http://schemas.microsoft.com/office/drawing/2014/main" id="{5C527AE4-E11D-DF25-F97E-A7DA2C491CB2}"/>
              </a:ext>
            </a:extLst>
          </p:cNvPr>
          <p:cNvSpPr/>
          <p:nvPr/>
        </p:nvSpPr>
        <p:spPr>
          <a:xfrm>
            <a:off x="7257600" y="2281320"/>
            <a:ext cx="1451520" cy="829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1814">
                <a:latin typeface="Nimbus Sans L" pitchFamily="34"/>
                <a:ea typeface="HG Mincho Light J" pitchFamily="2"/>
                <a:cs typeface="Tahoma" pitchFamily="2"/>
              </a:rPr>
              <a:t>MMC</a:t>
            </a:r>
          </a:p>
          <a:p>
            <a:pPr algn="ctr" hangingPunct="0"/>
            <a:r>
              <a:rPr lang="en-US" sz="1814">
                <a:latin typeface="Nimbus Sans L" pitchFamily="34"/>
                <a:ea typeface="HG Mincho Light J" pitchFamily="2"/>
                <a:cs typeface="Tahoma" pitchFamily="2"/>
              </a:rPr>
              <a:t>subsystem</a:t>
            </a:r>
          </a:p>
        </p:txBody>
      </p:sp>
      <p:sp>
        <p:nvSpPr>
          <p:cNvPr id="12" name="Freeform: Shape 11">
            <a:extLst>
              <a:ext uri="{FF2B5EF4-FFF2-40B4-BE49-F238E27FC236}">
                <a16:creationId xmlns:a16="http://schemas.microsoft.com/office/drawing/2014/main" id="{F6965222-10DE-4C0A-351D-5EEFD4E25D2F}"/>
              </a:ext>
            </a:extLst>
          </p:cNvPr>
          <p:cNvSpPr/>
          <p:nvPr/>
        </p:nvSpPr>
        <p:spPr>
          <a:xfrm>
            <a:off x="7257600" y="3525480"/>
            <a:ext cx="1451520" cy="829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1814">
                <a:latin typeface="Nimbus Sans L" pitchFamily="34"/>
                <a:ea typeface="HG Mincho Light J" pitchFamily="2"/>
                <a:cs typeface="Tahoma" pitchFamily="2"/>
              </a:rPr>
              <a:t>MMC/SD</a:t>
            </a:r>
          </a:p>
          <a:p>
            <a:pPr algn="ctr" hangingPunct="0"/>
            <a:r>
              <a:rPr lang="en-US" sz="1814">
                <a:latin typeface="Nimbus Sans L" pitchFamily="34"/>
                <a:ea typeface="HG Mincho Light J" pitchFamily="2"/>
                <a:cs typeface="Tahoma" pitchFamily="2"/>
              </a:rPr>
              <a:t>driver</a:t>
            </a:r>
          </a:p>
        </p:txBody>
      </p:sp>
      <p:sp>
        <p:nvSpPr>
          <p:cNvPr id="13" name="Freeform: Shape 12">
            <a:extLst>
              <a:ext uri="{FF2B5EF4-FFF2-40B4-BE49-F238E27FC236}">
                <a16:creationId xmlns:a16="http://schemas.microsoft.com/office/drawing/2014/main" id="{3121E20B-AB5B-3EA8-C971-E435E8660037}"/>
              </a:ext>
            </a:extLst>
          </p:cNvPr>
          <p:cNvSpPr/>
          <p:nvPr/>
        </p:nvSpPr>
        <p:spPr>
          <a:xfrm>
            <a:off x="4354560" y="3525480"/>
            <a:ext cx="1036800" cy="829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1814">
                <a:latin typeface="Nimbus Sans L" pitchFamily="34"/>
                <a:ea typeface="HG Mincho Light J" pitchFamily="2"/>
                <a:cs typeface="Tahoma" pitchFamily="2"/>
              </a:rPr>
              <a:t>usb</a:t>
            </a:r>
          </a:p>
          <a:p>
            <a:pPr algn="ctr" hangingPunct="0"/>
            <a:r>
              <a:rPr lang="en-US" sz="1814">
                <a:latin typeface="Nimbus Sans L" pitchFamily="34"/>
                <a:ea typeface="HG Mincho Light J" pitchFamily="2"/>
                <a:cs typeface="Tahoma" pitchFamily="2"/>
              </a:rPr>
              <a:t>storage</a:t>
            </a:r>
          </a:p>
        </p:txBody>
      </p:sp>
      <p:sp>
        <p:nvSpPr>
          <p:cNvPr id="14" name="Straight Connector 13">
            <a:extLst>
              <a:ext uri="{FF2B5EF4-FFF2-40B4-BE49-F238E27FC236}">
                <a16:creationId xmlns:a16="http://schemas.microsoft.com/office/drawing/2014/main" id="{E64DC2A2-A487-444D-7445-CAF5BF64B9DD}"/>
              </a:ext>
            </a:extLst>
          </p:cNvPr>
          <p:cNvSpPr/>
          <p:nvPr/>
        </p:nvSpPr>
        <p:spPr>
          <a:xfrm>
            <a:off x="622080" y="1866600"/>
            <a:ext cx="0" cy="414720"/>
          </a:xfrm>
          <a:prstGeom prst="line">
            <a:avLst/>
          </a:pr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
        <p:nvSpPr>
          <p:cNvPr id="15" name="Straight Connector 14">
            <a:extLst>
              <a:ext uri="{FF2B5EF4-FFF2-40B4-BE49-F238E27FC236}">
                <a16:creationId xmlns:a16="http://schemas.microsoft.com/office/drawing/2014/main" id="{AECE84E1-AD2A-98C3-51F0-14D34DD1FD4D}"/>
              </a:ext>
            </a:extLst>
          </p:cNvPr>
          <p:cNvSpPr/>
          <p:nvPr/>
        </p:nvSpPr>
        <p:spPr>
          <a:xfrm>
            <a:off x="3317760" y="1866600"/>
            <a:ext cx="0" cy="414720"/>
          </a:xfrm>
          <a:prstGeom prst="line">
            <a:avLst/>
          </a:pr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
        <p:nvSpPr>
          <p:cNvPr id="16" name="Straight Connector 15">
            <a:extLst>
              <a:ext uri="{FF2B5EF4-FFF2-40B4-BE49-F238E27FC236}">
                <a16:creationId xmlns:a16="http://schemas.microsoft.com/office/drawing/2014/main" id="{10EE6B50-9B28-FAE2-70BE-D4B830468276}"/>
              </a:ext>
            </a:extLst>
          </p:cNvPr>
          <p:cNvSpPr/>
          <p:nvPr/>
        </p:nvSpPr>
        <p:spPr>
          <a:xfrm>
            <a:off x="6220800" y="1866600"/>
            <a:ext cx="0" cy="414720"/>
          </a:xfrm>
          <a:prstGeom prst="line">
            <a:avLst/>
          </a:pr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
        <p:nvSpPr>
          <p:cNvPr id="17" name="Straight Connector 16">
            <a:extLst>
              <a:ext uri="{FF2B5EF4-FFF2-40B4-BE49-F238E27FC236}">
                <a16:creationId xmlns:a16="http://schemas.microsoft.com/office/drawing/2014/main" id="{7E96C4CF-6FBD-079D-C8F2-8814F8015CCF}"/>
              </a:ext>
            </a:extLst>
          </p:cNvPr>
          <p:cNvSpPr/>
          <p:nvPr/>
        </p:nvSpPr>
        <p:spPr>
          <a:xfrm>
            <a:off x="7879680" y="1866600"/>
            <a:ext cx="0" cy="414720"/>
          </a:xfrm>
          <a:prstGeom prst="line">
            <a:avLst/>
          </a:pr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
        <p:nvSpPr>
          <p:cNvPr id="18" name="Straight Connector 17">
            <a:extLst>
              <a:ext uri="{FF2B5EF4-FFF2-40B4-BE49-F238E27FC236}">
                <a16:creationId xmlns:a16="http://schemas.microsoft.com/office/drawing/2014/main" id="{B07DE5BE-EEDE-17AA-F7D6-3DF1171EC6A3}"/>
              </a:ext>
            </a:extLst>
          </p:cNvPr>
          <p:cNvSpPr/>
          <p:nvPr/>
        </p:nvSpPr>
        <p:spPr>
          <a:xfrm>
            <a:off x="1866240" y="3110760"/>
            <a:ext cx="0" cy="414720"/>
          </a:xfrm>
          <a:prstGeom prst="line">
            <a:avLst/>
          </a:pr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
        <p:nvSpPr>
          <p:cNvPr id="19" name="Straight Connector 18">
            <a:extLst>
              <a:ext uri="{FF2B5EF4-FFF2-40B4-BE49-F238E27FC236}">
                <a16:creationId xmlns:a16="http://schemas.microsoft.com/office/drawing/2014/main" id="{FA3AC54D-5349-1A38-CE07-71000C30AFD6}"/>
              </a:ext>
            </a:extLst>
          </p:cNvPr>
          <p:cNvSpPr/>
          <p:nvPr/>
        </p:nvSpPr>
        <p:spPr>
          <a:xfrm>
            <a:off x="3317760" y="3110760"/>
            <a:ext cx="0" cy="414720"/>
          </a:xfrm>
          <a:prstGeom prst="line">
            <a:avLst/>
          </a:pr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
        <p:nvSpPr>
          <p:cNvPr id="20" name="Straight Connector 19">
            <a:extLst>
              <a:ext uri="{FF2B5EF4-FFF2-40B4-BE49-F238E27FC236}">
                <a16:creationId xmlns:a16="http://schemas.microsoft.com/office/drawing/2014/main" id="{FDFFB0A9-7529-11C4-2DF6-E8C0875F9290}"/>
              </a:ext>
            </a:extLst>
          </p:cNvPr>
          <p:cNvSpPr/>
          <p:nvPr/>
        </p:nvSpPr>
        <p:spPr>
          <a:xfrm>
            <a:off x="4769280" y="3110760"/>
            <a:ext cx="0" cy="414720"/>
          </a:xfrm>
          <a:prstGeom prst="line">
            <a:avLst/>
          </a:pr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
        <p:nvSpPr>
          <p:cNvPr id="21" name="Straight Connector 20">
            <a:extLst>
              <a:ext uri="{FF2B5EF4-FFF2-40B4-BE49-F238E27FC236}">
                <a16:creationId xmlns:a16="http://schemas.microsoft.com/office/drawing/2014/main" id="{8FD45056-8AF7-4102-0E11-570563A43B0D}"/>
              </a:ext>
            </a:extLst>
          </p:cNvPr>
          <p:cNvSpPr/>
          <p:nvPr/>
        </p:nvSpPr>
        <p:spPr>
          <a:xfrm>
            <a:off x="6220800" y="3110760"/>
            <a:ext cx="0" cy="414720"/>
          </a:xfrm>
          <a:prstGeom prst="line">
            <a:avLst/>
          </a:pr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
        <p:nvSpPr>
          <p:cNvPr id="22" name="Straight Connector 21">
            <a:extLst>
              <a:ext uri="{FF2B5EF4-FFF2-40B4-BE49-F238E27FC236}">
                <a16:creationId xmlns:a16="http://schemas.microsoft.com/office/drawing/2014/main" id="{F4D18872-B816-75C1-76AF-AE95F9697E58}"/>
              </a:ext>
            </a:extLst>
          </p:cNvPr>
          <p:cNvSpPr/>
          <p:nvPr/>
        </p:nvSpPr>
        <p:spPr>
          <a:xfrm>
            <a:off x="7879680" y="3110760"/>
            <a:ext cx="0" cy="414720"/>
          </a:xfrm>
          <a:prstGeom prst="line">
            <a:avLst/>
          </a:pr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
        <p:nvSpPr>
          <p:cNvPr id="23" name="Straight Connector 22">
            <a:extLst>
              <a:ext uri="{FF2B5EF4-FFF2-40B4-BE49-F238E27FC236}">
                <a16:creationId xmlns:a16="http://schemas.microsoft.com/office/drawing/2014/main" id="{925781EC-C81F-40B4-6470-44A0ED17B224}"/>
              </a:ext>
            </a:extLst>
          </p:cNvPr>
          <p:cNvSpPr/>
          <p:nvPr/>
        </p:nvSpPr>
        <p:spPr>
          <a:xfrm>
            <a:off x="3317760" y="4354920"/>
            <a:ext cx="0" cy="414720"/>
          </a:xfrm>
          <a:prstGeom prst="line">
            <a:avLst/>
          </a:pr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076CA-288B-4217-F2B9-CF16992DDFEC}"/>
              </a:ext>
            </a:extLst>
          </p:cNvPr>
          <p:cNvSpPr txBox="1">
            <a:spLocks noGrp="1"/>
          </p:cNvSpPr>
          <p:nvPr>
            <p:ph type="title" idx="4294967295"/>
          </p:nvPr>
        </p:nvSpPr>
        <p:spPr>
          <a:xfrm>
            <a:off x="0" y="0"/>
            <a:ext cx="8235950" cy="552450"/>
          </a:xfrm>
        </p:spPr>
        <p:txBody>
          <a:bodyPr>
            <a:normAutofit fontScale="90000"/>
          </a:bodyPr>
          <a:lstStyle/>
          <a:p>
            <a:pPr lvl="0"/>
            <a:r>
              <a:rPr lang="en-US"/>
              <a:t>Registering the major</a:t>
            </a:r>
          </a:p>
        </p:txBody>
      </p:sp>
      <p:sp>
        <p:nvSpPr>
          <p:cNvPr id="3" name="Text Placeholder 2">
            <a:extLst>
              <a:ext uri="{FF2B5EF4-FFF2-40B4-BE49-F238E27FC236}">
                <a16:creationId xmlns:a16="http://schemas.microsoft.com/office/drawing/2014/main" id="{EAE490DA-6161-253C-1E0C-920716BDEA7A}"/>
              </a:ext>
            </a:extLst>
          </p:cNvPr>
          <p:cNvSpPr txBox="1">
            <a:spLocks noGrp="1"/>
          </p:cNvSpPr>
          <p:nvPr>
            <p:ph type="body" idx="4294967295"/>
          </p:nvPr>
        </p:nvSpPr>
        <p:spPr>
          <a:xfrm>
            <a:off x="1042988" y="1208088"/>
            <a:ext cx="8101012" cy="4699000"/>
          </a:xfrm>
        </p:spPr>
        <p:txBody>
          <a:bodyPr/>
          <a:lstStyle/>
          <a:p>
            <a:pPr lvl="0">
              <a:buSzPts val="3430"/>
              <a:buBlip>
                <a:blip r:embed="rId3"/>
              </a:buBlip>
            </a:pPr>
            <a:r>
              <a:rPr lang="en-US"/>
              <a:t>The first step in the initialization of a block device driver is the registration of the major number</a:t>
            </a:r>
          </a:p>
          <a:p>
            <a:pPr lvl="1">
              <a:buSzPts val="3430"/>
              <a:buBlip>
                <a:blip r:embed="rId3"/>
              </a:buBlip>
            </a:pPr>
            <a:r>
              <a:rPr lang="en-US" sz="1814">
                <a:latin typeface="Courier 10 Pitch" pitchFamily="33"/>
              </a:rPr>
              <a:t>int register_blkdev(unsigned int major,</a:t>
            </a:r>
            <a:br>
              <a:rPr lang="en-US" sz="1814">
                <a:latin typeface="Courier 10 Pitch" pitchFamily="33"/>
              </a:rPr>
            </a:br>
            <a:r>
              <a:rPr lang="en-US" sz="1814">
                <a:latin typeface="Courier 10 Pitch" pitchFamily="33"/>
              </a:rPr>
              <a:t>                    const char *name);</a:t>
            </a:r>
          </a:p>
          <a:p>
            <a:pPr lvl="1">
              <a:buSzPts val="3430"/>
              <a:buBlip>
                <a:blip r:embed="rId3"/>
              </a:buBlip>
            </a:pPr>
            <a:r>
              <a:rPr lang="en-US"/>
              <a:t>Major can be 0, in which case it is dynamically allocated</a:t>
            </a:r>
          </a:p>
          <a:p>
            <a:pPr lvl="1">
              <a:buSzPts val="3430"/>
              <a:buBlip>
                <a:blip r:embed="rId3"/>
              </a:buBlip>
            </a:pPr>
            <a:r>
              <a:rPr lang="en-US"/>
              <a:t>Once registered, the driver appears in </a:t>
            </a:r>
            <a:r>
              <a:rPr lang="en-US" sz="1814">
                <a:latin typeface="Courier 10 Pitch" pitchFamily="33"/>
              </a:rPr>
              <a:t>/proc/devices</a:t>
            </a:r>
            <a:r>
              <a:rPr lang="en-US"/>
              <a:t> with the other block device drivers</a:t>
            </a:r>
          </a:p>
          <a:p>
            <a:pPr lvl="0">
              <a:buSzPts val="3430"/>
              <a:buBlip>
                <a:blip r:embed="rId3"/>
              </a:buBlip>
            </a:pPr>
            <a:r>
              <a:rPr lang="en-US"/>
              <a:t>Of course, at cleanup time, the major must be unregistered</a:t>
            </a:r>
          </a:p>
          <a:p>
            <a:pPr lvl="1">
              <a:buSzPts val="3430"/>
              <a:buBlip>
                <a:blip r:embed="rId3"/>
              </a:buBlip>
            </a:pPr>
            <a:r>
              <a:rPr lang="en-US" sz="1814">
                <a:latin typeface="Courier 10 Pitch" pitchFamily="33"/>
              </a:rPr>
              <a:t>void unregister_blkdev(unsigned int major, const char *name);</a:t>
            </a:r>
          </a:p>
          <a:p>
            <a:pPr lvl="0">
              <a:buSzPts val="3430"/>
              <a:buBlip>
                <a:blip r:embed="rId3"/>
              </a:buBlip>
            </a:pPr>
            <a:r>
              <a:rPr lang="en-US"/>
              <a:t>The prototypes of these functions are in </a:t>
            </a:r>
            <a:r>
              <a:rPr lang="en-US" sz="1814">
                <a:latin typeface="Courier 10 Pitch" pitchFamily="33"/>
              </a:rPr>
              <a:t>&lt;linux/fs.h&gt;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B61F-868E-5868-C0D4-242351A5757F}"/>
              </a:ext>
            </a:extLst>
          </p:cNvPr>
          <p:cNvSpPr txBox="1">
            <a:spLocks noGrp="1"/>
          </p:cNvSpPr>
          <p:nvPr>
            <p:ph type="title" idx="4294967295"/>
          </p:nvPr>
        </p:nvSpPr>
        <p:spPr>
          <a:xfrm>
            <a:off x="906463" y="0"/>
            <a:ext cx="8237537" cy="552450"/>
          </a:xfrm>
        </p:spPr>
        <p:txBody>
          <a:bodyPr>
            <a:normAutofit fontScale="90000"/>
          </a:bodyPr>
          <a:lstStyle/>
          <a:p>
            <a:pPr lvl="0"/>
            <a:r>
              <a:rPr lang="en-US"/>
              <a:t>struct gendisk</a:t>
            </a:r>
          </a:p>
        </p:txBody>
      </p:sp>
      <p:sp>
        <p:nvSpPr>
          <p:cNvPr id="3" name="Text Placeholder 2">
            <a:extLst>
              <a:ext uri="{FF2B5EF4-FFF2-40B4-BE49-F238E27FC236}">
                <a16:creationId xmlns:a16="http://schemas.microsoft.com/office/drawing/2014/main" id="{6EBE0869-1D1B-BC0B-5D95-9E18625E653E}"/>
              </a:ext>
            </a:extLst>
          </p:cNvPr>
          <p:cNvSpPr txBox="1">
            <a:spLocks noGrp="1"/>
          </p:cNvSpPr>
          <p:nvPr>
            <p:ph type="body" idx="4294967295"/>
          </p:nvPr>
        </p:nvSpPr>
        <p:spPr>
          <a:xfrm>
            <a:off x="0" y="1108075"/>
            <a:ext cx="7807325" cy="4699000"/>
          </a:xfrm>
        </p:spPr>
        <p:txBody>
          <a:bodyPr/>
          <a:lstStyle/>
          <a:p>
            <a:pPr lvl="0">
              <a:buSzPts val="3430"/>
              <a:buBlip>
                <a:blip r:embed="rId3"/>
              </a:buBlip>
            </a:pPr>
            <a:r>
              <a:rPr lang="en-US"/>
              <a:t>The structure representing a single block device, defined in </a:t>
            </a:r>
            <a:r>
              <a:rPr lang="en-US" sz="1814">
                <a:latin typeface="Courier 10 Pitch" pitchFamily="33"/>
              </a:rPr>
              <a:t>&lt;linux/genhd.h&gt;</a:t>
            </a:r>
          </a:p>
          <a:p>
            <a:pPr lvl="1">
              <a:buSzPts val="3430"/>
              <a:buBlip>
                <a:blip r:embed="rId3"/>
              </a:buBlip>
            </a:pPr>
            <a:r>
              <a:rPr lang="en-US" sz="1814">
                <a:latin typeface="Courier 10 Pitch" pitchFamily="33"/>
              </a:rPr>
              <a:t>int major</a:t>
            </a:r>
            <a:r>
              <a:rPr lang="en-US"/>
              <a:t>, major of the device driver</a:t>
            </a:r>
          </a:p>
          <a:p>
            <a:pPr lvl="1">
              <a:buSzPts val="3430"/>
              <a:buBlip>
                <a:blip r:embed="rId3"/>
              </a:buBlip>
            </a:pPr>
            <a:r>
              <a:rPr lang="en-US" sz="1814">
                <a:latin typeface="Courier 10 Pitch" pitchFamily="33"/>
              </a:rPr>
              <a:t>int first_minor</a:t>
            </a:r>
            <a:r>
              <a:rPr lang="en-US"/>
              <a:t>, minor of this device. A block device can have several minors when it is partitionned</a:t>
            </a:r>
          </a:p>
          <a:p>
            <a:pPr lvl="1">
              <a:buSzPts val="3430"/>
              <a:buBlip>
                <a:blip r:embed="rId3"/>
              </a:buBlip>
            </a:pPr>
            <a:r>
              <a:rPr lang="en-US" sz="1814">
                <a:latin typeface="Courier 10 Pitch" pitchFamily="33"/>
              </a:rPr>
              <a:t>int minors</a:t>
            </a:r>
            <a:r>
              <a:rPr lang="en-US"/>
              <a:t>, number of minors. 1 for non-partitionable devices</a:t>
            </a:r>
          </a:p>
          <a:p>
            <a:pPr lvl="1">
              <a:buSzPts val="3430"/>
              <a:buBlip>
                <a:blip r:embed="rId3"/>
              </a:buBlip>
            </a:pPr>
            <a:r>
              <a:rPr lang="en-US" sz="1814">
                <a:latin typeface="Courier 10 Pitch" pitchFamily="33"/>
              </a:rPr>
              <a:t>struct block_device_operations *fops</a:t>
            </a:r>
            <a:r>
              <a:rPr lang="en-US"/>
              <a:t>, pointer to the list of block device operations</a:t>
            </a:r>
          </a:p>
          <a:p>
            <a:pPr lvl="1">
              <a:buSzPts val="3430"/>
              <a:buBlip>
                <a:blip r:embed="rId3"/>
              </a:buBlip>
            </a:pPr>
            <a:r>
              <a:rPr lang="en-US" sz="1814">
                <a:latin typeface="Courier 10 Pitch" pitchFamily="33"/>
              </a:rPr>
              <a:t>struct request_queue *queue</a:t>
            </a:r>
            <a:r>
              <a:rPr lang="en-US"/>
              <a:t>, the queue of requests</a:t>
            </a:r>
          </a:p>
          <a:p>
            <a:pPr lvl="1">
              <a:buSzPts val="3430"/>
              <a:buBlip>
                <a:blip r:embed="rId3"/>
              </a:buBlip>
            </a:pPr>
            <a:r>
              <a:rPr lang="en-US" sz="1814">
                <a:latin typeface="Courier 10 Pitch" pitchFamily="33"/>
              </a:rPr>
              <a:t>sector_t capacity</a:t>
            </a:r>
            <a:r>
              <a:rPr lang="en-US"/>
              <a:t>, size of the block device in sectors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32723-9319-9AE6-E263-FE2E0094544F}"/>
              </a:ext>
            </a:extLst>
          </p:cNvPr>
          <p:cNvSpPr txBox="1">
            <a:spLocks noGrp="1"/>
          </p:cNvSpPr>
          <p:nvPr>
            <p:ph type="title" idx="4294967295"/>
          </p:nvPr>
        </p:nvSpPr>
        <p:spPr>
          <a:xfrm>
            <a:off x="0" y="0"/>
            <a:ext cx="8237538" cy="566738"/>
          </a:xfrm>
        </p:spPr>
        <p:txBody>
          <a:bodyPr>
            <a:normAutofit fontScale="90000"/>
          </a:bodyPr>
          <a:lstStyle/>
          <a:p>
            <a:pPr lvl="0"/>
            <a:r>
              <a:rPr lang="en-US"/>
              <a:t>Initializing a disk</a:t>
            </a:r>
          </a:p>
        </p:txBody>
      </p:sp>
      <p:sp>
        <p:nvSpPr>
          <p:cNvPr id="3" name="Text Placeholder 2">
            <a:extLst>
              <a:ext uri="{FF2B5EF4-FFF2-40B4-BE49-F238E27FC236}">
                <a16:creationId xmlns:a16="http://schemas.microsoft.com/office/drawing/2014/main" id="{198DE937-0DBC-2870-FA4A-EDB9B34B2286}"/>
              </a:ext>
            </a:extLst>
          </p:cNvPr>
          <p:cNvSpPr txBox="1">
            <a:spLocks noGrp="1"/>
          </p:cNvSpPr>
          <p:nvPr>
            <p:ph type="body" idx="4294967295"/>
          </p:nvPr>
        </p:nvSpPr>
        <p:spPr>
          <a:xfrm>
            <a:off x="0" y="1208088"/>
            <a:ext cx="8709025" cy="4699000"/>
          </a:xfrm>
        </p:spPr>
        <p:txBody>
          <a:bodyPr/>
          <a:lstStyle/>
          <a:p>
            <a:pPr lvl="0">
              <a:buSzPts val="3430"/>
              <a:buBlip>
                <a:blip r:embed="rId3"/>
              </a:buBlip>
            </a:pPr>
            <a:r>
              <a:rPr lang="en-US" b="1"/>
              <a:t>Allocate a gendisk structure</a:t>
            </a:r>
            <a:br>
              <a:rPr lang="en-US"/>
            </a:br>
            <a:r>
              <a:rPr lang="en-US" sz="1814">
                <a:latin typeface="Courier 10 Pitch" pitchFamily="33"/>
              </a:rPr>
              <a:t>struct gendisk *alloc_disk(int minors)</a:t>
            </a:r>
            <a:br>
              <a:rPr lang="en-US"/>
            </a:br>
            <a:br>
              <a:rPr lang="en-US"/>
            </a:br>
            <a:r>
              <a:rPr lang="en-US" sz="1814">
                <a:latin typeface="Courier 10 Pitch" pitchFamily="33"/>
              </a:rPr>
              <a:t>minors</a:t>
            </a:r>
            <a:r>
              <a:rPr lang="en-US"/>
              <a:t> tells the number of minors to be allocated for this disk. Usually 1, unless your device can be partitionned</a:t>
            </a:r>
          </a:p>
          <a:p>
            <a:pPr lvl="0">
              <a:buSzPts val="3430"/>
              <a:buBlip>
                <a:blip r:embed="rId3"/>
              </a:buBlip>
            </a:pPr>
            <a:r>
              <a:rPr lang="en-US" b="1"/>
              <a:t>Allocate a request queue</a:t>
            </a:r>
            <a:br>
              <a:rPr lang="en-US"/>
            </a:br>
            <a:r>
              <a:rPr lang="en-US" sz="1814">
                <a:latin typeface="Courier 10 Pitch" pitchFamily="33"/>
              </a:rPr>
              <a:t>struct request_queue *blk_init_queue</a:t>
            </a:r>
            <a:br>
              <a:rPr lang="en-US" sz="1814">
                <a:latin typeface="Courier 10 Pitch" pitchFamily="33"/>
              </a:rPr>
            </a:br>
            <a:r>
              <a:rPr lang="en-US" sz="1814">
                <a:latin typeface="Courier 10 Pitch" pitchFamily="33"/>
              </a:rPr>
              <a:t>             (request_fn_proc *rfn, spinlock_t *lock)</a:t>
            </a:r>
            <a:br>
              <a:rPr lang="en-US"/>
            </a:br>
            <a:br>
              <a:rPr lang="en-US"/>
            </a:br>
            <a:r>
              <a:rPr lang="en-US" sz="1814">
                <a:latin typeface="Courier 10 Pitch" pitchFamily="33"/>
              </a:rPr>
              <a:t>rfn</a:t>
            </a:r>
            <a:r>
              <a:rPr lang="en-US"/>
              <a:t> is the request function (covered later). </a:t>
            </a:r>
            <a:r>
              <a:rPr lang="en-US" sz="1814">
                <a:latin typeface="Courier 10 Pitch" pitchFamily="33"/>
              </a:rPr>
              <a:t>lock</a:t>
            </a:r>
            <a:r>
              <a:rPr lang="en-US"/>
              <a:t> is a optional spinlock needed to protect the request queue against concurrent access. If </a:t>
            </a:r>
            <a:r>
              <a:rPr lang="en-US" sz="1814">
                <a:latin typeface="Courier 10 Pitch" pitchFamily="33"/>
              </a:rPr>
              <a:t>NULL</a:t>
            </a:r>
            <a:r>
              <a:rPr lang="en-US"/>
              <a:t>, a default spinlock is used</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046DF-120E-8F0E-8082-2F06BB738078}"/>
              </a:ext>
            </a:extLst>
          </p:cNvPr>
          <p:cNvSpPr txBox="1">
            <a:spLocks noGrp="1"/>
          </p:cNvSpPr>
          <p:nvPr>
            <p:ph type="title" idx="4294967295"/>
          </p:nvPr>
        </p:nvSpPr>
        <p:spPr>
          <a:xfrm>
            <a:off x="0" y="0"/>
            <a:ext cx="8237538" cy="566738"/>
          </a:xfrm>
        </p:spPr>
        <p:txBody>
          <a:bodyPr>
            <a:normAutofit fontScale="90000"/>
          </a:bodyPr>
          <a:lstStyle/>
          <a:p>
            <a:pPr lvl="0"/>
            <a:r>
              <a:rPr lang="en-US"/>
              <a:t>Initializing a disk (2)</a:t>
            </a:r>
          </a:p>
        </p:txBody>
      </p:sp>
      <p:sp>
        <p:nvSpPr>
          <p:cNvPr id="3" name="Text Placeholder 2">
            <a:extLst>
              <a:ext uri="{FF2B5EF4-FFF2-40B4-BE49-F238E27FC236}">
                <a16:creationId xmlns:a16="http://schemas.microsoft.com/office/drawing/2014/main" id="{900DD75F-DA67-EB10-E2CA-F5B26F936EAC}"/>
              </a:ext>
            </a:extLst>
          </p:cNvPr>
          <p:cNvSpPr txBox="1">
            <a:spLocks noGrp="1"/>
          </p:cNvSpPr>
          <p:nvPr>
            <p:ph type="body" idx="4294967295"/>
          </p:nvPr>
        </p:nvSpPr>
        <p:spPr>
          <a:xfrm>
            <a:off x="0" y="1244600"/>
            <a:ext cx="8086725" cy="4354513"/>
          </a:xfrm>
        </p:spPr>
        <p:txBody>
          <a:bodyPr/>
          <a:lstStyle/>
          <a:p>
            <a:pPr lvl="0">
              <a:buSzPts val="3430"/>
              <a:buBlip>
                <a:blip r:embed="rId3"/>
              </a:buBlip>
            </a:pPr>
            <a:r>
              <a:rPr lang="en-US" b="1"/>
              <a:t>Initialize the gendisk structure</a:t>
            </a:r>
            <a:br>
              <a:rPr lang="en-US"/>
            </a:br>
            <a:r>
              <a:rPr lang="en-US"/>
              <a:t>Fields </a:t>
            </a:r>
            <a:r>
              <a:rPr lang="en-US" sz="1814">
                <a:latin typeface="Courier 10 Pitch" pitchFamily="33"/>
              </a:rPr>
              <a:t>major</a:t>
            </a:r>
            <a:r>
              <a:rPr lang="en-US"/>
              <a:t>, </a:t>
            </a:r>
            <a:r>
              <a:rPr lang="en-US" sz="1814">
                <a:latin typeface="Courier 10 Pitch" pitchFamily="33"/>
              </a:rPr>
              <a:t>first_minor</a:t>
            </a:r>
            <a:r>
              <a:rPr lang="en-US"/>
              <a:t>, </a:t>
            </a:r>
            <a:r>
              <a:rPr lang="en-US" sz="1814">
                <a:latin typeface="Courier 10 Pitch" pitchFamily="33"/>
              </a:rPr>
              <a:t>fops</a:t>
            </a:r>
            <a:r>
              <a:rPr lang="en-US"/>
              <a:t>, </a:t>
            </a:r>
            <a:r>
              <a:rPr lang="en-US" sz="1814">
                <a:latin typeface="Courier 10 Pitch" pitchFamily="33"/>
              </a:rPr>
              <a:t>disk_name</a:t>
            </a:r>
            <a:r>
              <a:rPr lang="en-US"/>
              <a:t> and </a:t>
            </a:r>
            <a:r>
              <a:rPr lang="en-US" sz="1814">
                <a:latin typeface="Courier 10 Pitch" pitchFamily="33"/>
              </a:rPr>
              <a:t>queue</a:t>
            </a:r>
            <a:r>
              <a:rPr lang="en-US"/>
              <a:t> should at the minimum be initialized</a:t>
            </a:r>
            <a:br>
              <a:rPr lang="en-US"/>
            </a:br>
            <a:r>
              <a:rPr lang="en-US" sz="1814">
                <a:latin typeface="Courier 10 Pitch" pitchFamily="33"/>
              </a:rPr>
              <a:t>private_data</a:t>
            </a:r>
            <a:r>
              <a:rPr lang="en-US"/>
              <a:t> can be used to store a pointer to some private information for the disk</a:t>
            </a:r>
          </a:p>
          <a:p>
            <a:pPr lvl="0">
              <a:buSzPts val="3430"/>
              <a:buBlip>
                <a:blip r:embed="rId3"/>
              </a:buBlip>
            </a:pPr>
            <a:r>
              <a:rPr lang="en-US" b="1"/>
              <a:t>Set the capacity</a:t>
            </a:r>
            <a:br>
              <a:rPr lang="en-US"/>
            </a:br>
            <a:r>
              <a:rPr lang="en-US" sz="1814">
                <a:latin typeface="Courier 10 Pitch" pitchFamily="33"/>
              </a:rPr>
              <a:t>void set_capacity(struct gendisk *disk, sector_t size)</a:t>
            </a:r>
            <a:br>
              <a:rPr lang="en-US"/>
            </a:br>
            <a:br>
              <a:rPr lang="en-US"/>
            </a:br>
            <a:r>
              <a:rPr lang="en-US"/>
              <a:t>The size is a number of 512-bytes sectors.</a:t>
            </a:r>
            <a:r>
              <a:rPr lang="en-US" sz="1814">
                <a:latin typeface="Courier 10 Pitch" pitchFamily="33"/>
              </a:rPr>
              <a:t> sector_t</a:t>
            </a:r>
            <a:r>
              <a:rPr lang="en-US"/>
              <a:t> is 64 bits wide on 64 bits architectures, 32 bits on 32 bits architecture, unless </a:t>
            </a:r>
            <a:r>
              <a:rPr lang="en-US" sz="1814">
                <a:latin typeface="Courier 10 Pitch" pitchFamily="33"/>
              </a:rPr>
              <a:t>CONFIG_LBD</a:t>
            </a:r>
            <a:r>
              <a:rPr lang="en-US"/>
              <a:t> (large block devices) has been selected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A892-0E29-CD21-31C4-22F3F388FD4E}"/>
              </a:ext>
            </a:extLst>
          </p:cNvPr>
          <p:cNvSpPr txBox="1">
            <a:spLocks noGrp="1"/>
          </p:cNvSpPr>
          <p:nvPr>
            <p:ph type="title" idx="4294967295"/>
          </p:nvPr>
        </p:nvSpPr>
        <p:spPr>
          <a:xfrm>
            <a:off x="0" y="0"/>
            <a:ext cx="8237538" cy="566738"/>
          </a:xfrm>
        </p:spPr>
        <p:txBody>
          <a:bodyPr>
            <a:normAutofit fontScale="90000"/>
          </a:bodyPr>
          <a:lstStyle/>
          <a:p>
            <a:pPr lvl="0"/>
            <a:r>
              <a:rPr lang="en-US"/>
              <a:t>Initializing a disk (3)</a:t>
            </a:r>
          </a:p>
        </p:txBody>
      </p:sp>
      <p:sp>
        <p:nvSpPr>
          <p:cNvPr id="3" name="Text Placeholder 2">
            <a:extLst>
              <a:ext uri="{FF2B5EF4-FFF2-40B4-BE49-F238E27FC236}">
                <a16:creationId xmlns:a16="http://schemas.microsoft.com/office/drawing/2014/main" id="{24DDA97A-203C-829F-B806-F64C97CD3076}"/>
              </a:ext>
            </a:extLst>
          </p:cNvPr>
          <p:cNvSpPr txBox="1">
            <a:spLocks noGrp="1"/>
          </p:cNvSpPr>
          <p:nvPr>
            <p:ph type="body" idx="4294967295"/>
          </p:nvPr>
        </p:nvSpPr>
        <p:spPr>
          <a:xfrm>
            <a:off x="722313" y="1114425"/>
            <a:ext cx="8421687" cy="2587625"/>
          </a:xfrm>
        </p:spPr>
        <p:txBody>
          <a:bodyPr>
            <a:spAutoFit/>
          </a:bodyPr>
          <a:lstStyle/>
          <a:p>
            <a:pPr lvl="0">
              <a:buSzPts val="3430"/>
              <a:buBlip>
                <a:blip r:embed="rId3"/>
              </a:buBlip>
            </a:pPr>
            <a:r>
              <a:rPr lang="en-US" b="1"/>
              <a:t>Add the disk to the system</a:t>
            </a:r>
            <a:br>
              <a:rPr lang="en-US"/>
            </a:br>
            <a:r>
              <a:rPr lang="en-US" sz="1814">
                <a:latin typeface="Courier 10 Pitch" pitchFamily="33"/>
              </a:rPr>
              <a:t>void add_disk(struct gendisk *disk);</a:t>
            </a:r>
            <a:br>
              <a:rPr lang="en-US"/>
            </a:br>
            <a:br>
              <a:rPr lang="en-US"/>
            </a:br>
            <a:r>
              <a:rPr lang="en-US"/>
              <a:t>The block device can now be accessed by the system, so the driver must be fully ready to handle I/O requests before calling </a:t>
            </a:r>
            <a:r>
              <a:rPr lang="en-US" sz="1814">
                <a:latin typeface="Courier 10 Pitch" pitchFamily="33"/>
              </a:rPr>
              <a:t>add_disk()</a:t>
            </a:r>
            <a:r>
              <a:rPr lang="en-US"/>
              <a:t>. I/O requests can even take place during the call to </a:t>
            </a:r>
            <a:r>
              <a:rPr lang="en-US" sz="1814">
                <a:latin typeface="Courier 10 Pitch" pitchFamily="33"/>
              </a:rPr>
              <a:t>add_disk()</a:t>
            </a:r>
            <a:r>
              <a:rPr lang="en-US"/>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7A41C-E390-C26C-A89A-F4B1C8ED2B43}"/>
              </a:ext>
            </a:extLst>
          </p:cNvPr>
          <p:cNvSpPr txBox="1">
            <a:spLocks noGrp="1"/>
          </p:cNvSpPr>
          <p:nvPr>
            <p:ph type="title" idx="4294967295"/>
          </p:nvPr>
        </p:nvSpPr>
        <p:spPr>
          <a:xfrm>
            <a:off x="0" y="0"/>
            <a:ext cx="8237538" cy="552450"/>
          </a:xfrm>
        </p:spPr>
        <p:txBody>
          <a:bodyPr>
            <a:normAutofit fontScale="90000"/>
          </a:bodyPr>
          <a:lstStyle/>
          <a:p>
            <a:pPr lvl="0"/>
            <a:r>
              <a:rPr lang="en-US"/>
              <a:t>Unregistering a disk</a:t>
            </a:r>
          </a:p>
        </p:txBody>
      </p:sp>
      <p:sp>
        <p:nvSpPr>
          <p:cNvPr id="3" name="Text Placeholder 2">
            <a:extLst>
              <a:ext uri="{FF2B5EF4-FFF2-40B4-BE49-F238E27FC236}">
                <a16:creationId xmlns:a16="http://schemas.microsoft.com/office/drawing/2014/main" id="{FAD6AF4C-56FD-25B7-2B75-2D9D2782E2ED}"/>
              </a:ext>
            </a:extLst>
          </p:cNvPr>
          <p:cNvSpPr txBox="1">
            <a:spLocks noGrp="1"/>
          </p:cNvSpPr>
          <p:nvPr>
            <p:ph type="body" idx="4294967295"/>
          </p:nvPr>
        </p:nvSpPr>
        <p:spPr>
          <a:xfrm>
            <a:off x="722313" y="1114425"/>
            <a:ext cx="8421687" cy="2987675"/>
          </a:xfrm>
        </p:spPr>
        <p:txBody>
          <a:bodyPr>
            <a:spAutoFit/>
          </a:bodyPr>
          <a:lstStyle/>
          <a:p>
            <a:pPr lvl="0">
              <a:buSzPts val="3430"/>
              <a:buBlip>
                <a:blip r:embed="rId3"/>
              </a:buBlip>
            </a:pPr>
            <a:r>
              <a:rPr lang="en-US" b="1"/>
              <a:t>Unregister the disk</a:t>
            </a:r>
            <a:br>
              <a:rPr lang="en-US"/>
            </a:br>
            <a:r>
              <a:rPr lang="en-US" sz="1814">
                <a:latin typeface="Courier 10 Pitch" pitchFamily="33"/>
              </a:rPr>
              <a:t>void del_gendisk(struct gendisk *gp);</a:t>
            </a:r>
            <a:br>
              <a:rPr lang="en-US" sz="1814">
                <a:latin typeface="Courier 10 Pitch" pitchFamily="33"/>
              </a:rPr>
            </a:br>
            <a:endParaRPr lang="en-US" sz="1814">
              <a:latin typeface="Courier 10 Pitch" pitchFamily="33"/>
            </a:endParaRPr>
          </a:p>
          <a:p>
            <a:pPr lvl="0">
              <a:buSzPts val="3430"/>
              <a:buBlip>
                <a:blip r:embed="rId3"/>
              </a:buBlip>
            </a:pPr>
            <a:r>
              <a:rPr lang="en-US" b="1"/>
              <a:t>Free the request queue</a:t>
            </a:r>
            <a:br>
              <a:rPr lang="en-US" sz="1814" b="1">
                <a:latin typeface="Courier 10 Pitch" pitchFamily="33"/>
              </a:rPr>
            </a:br>
            <a:r>
              <a:rPr lang="en-US" sz="1814">
                <a:latin typeface="Courier 10 Pitch" pitchFamily="33"/>
              </a:rPr>
              <a:t>void blk_cleanup_queue(struct request_queue *);</a:t>
            </a:r>
            <a:br>
              <a:rPr lang="en-US"/>
            </a:br>
            <a:endParaRPr lang="en-US"/>
          </a:p>
          <a:p>
            <a:pPr lvl="0">
              <a:buSzPts val="3430"/>
              <a:buBlip>
                <a:blip r:embed="rId3"/>
              </a:buBlip>
            </a:pPr>
            <a:r>
              <a:rPr lang="en-US" b="1"/>
              <a:t>Drop the reference taken in alloc_disk()</a:t>
            </a:r>
            <a:br>
              <a:rPr lang="en-US"/>
            </a:br>
            <a:r>
              <a:rPr lang="en-US" sz="1814">
                <a:latin typeface="Courier 10 Pitch" pitchFamily="33"/>
              </a:rPr>
              <a:t>void put_disk(struct gendisk *disk);</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B7EE6-2677-4BF5-74B6-D2B2028E1B1F}"/>
              </a:ext>
            </a:extLst>
          </p:cNvPr>
          <p:cNvSpPr txBox="1">
            <a:spLocks noGrp="1"/>
          </p:cNvSpPr>
          <p:nvPr>
            <p:ph type="title" idx="4294967295"/>
          </p:nvPr>
        </p:nvSpPr>
        <p:spPr>
          <a:xfrm>
            <a:off x="0" y="0"/>
            <a:ext cx="8237538" cy="566738"/>
          </a:xfrm>
        </p:spPr>
        <p:txBody>
          <a:bodyPr>
            <a:normAutofit fontScale="90000"/>
          </a:bodyPr>
          <a:lstStyle/>
          <a:p>
            <a:pPr lvl="0"/>
            <a:r>
              <a:rPr lang="en-US"/>
              <a:t>block_device_operations</a:t>
            </a:r>
          </a:p>
        </p:txBody>
      </p:sp>
      <p:sp>
        <p:nvSpPr>
          <p:cNvPr id="3" name="Text Placeholder 2">
            <a:extLst>
              <a:ext uri="{FF2B5EF4-FFF2-40B4-BE49-F238E27FC236}">
                <a16:creationId xmlns:a16="http://schemas.microsoft.com/office/drawing/2014/main" id="{BF1E0B0E-55D3-5AA1-35E6-D8447B0C648E}"/>
              </a:ext>
            </a:extLst>
          </p:cNvPr>
          <p:cNvSpPr txBox="1">
            <a:spLocks noGrp="1"/>
          </p:cNvSpPr>
          <p:nvPr>
            <p:ph type="body" idx="4294967295"/>
          </p:nvPr>
        </p:nvSpPr>
        <p:spPr>
          <a:xfrm>
            <a:off x="0" y="1108075"/>
            <a:ext cx="7807325" cy="4699000"/>
          </a:xfrm>
        </p:spPr>
        <p:txBody>
          <a:bodyPr/>
          <a:lstStyle/>
          <a:p>
            <a:pPr lvl="0">
              <a:buSzPts val="3430"/>
              <a:buBlip>
                <a:blip r:embed="rId3"/>
              </a:buBlip>
            </a:pPr>
            <a:r>
              <a:rPr lang="en-US"/>
              <a:t>A set of function pointers</a:t>
            </a:r>
          </a:p>
          <a:p>
            <a:pPr lvl="1">
              <a:buSzPts val="3430"/>
              <a:buBlip>
                <a:blip r:embed="rId3"/>
              </a:buBlip>
            </a:pPr>
            <a:r>
              <a:rPr lang="en-US" sz="1814">
                <a:latin typeface="Courier 10 Pitch" pitchFamily="33"/>
              </a:rPr>
              <a:t>open()</a:t>
            </a:r>
            <a:r>
              <a:rPr lang="en-US"/>
              <a:t> and </a:t>
            </a:r>
            <a:r>
              <a:rPr lang="en-US" sz="1814">
                <a:latin typeface="Courier 10 Pitch" pitchFamily="33"/>
              </a:rPr>
              <a:t>release()</a:t>
            </a:r>
            <a:r>
              <a:rPr lang="en-US"/>
              <a:t>, called when a device handled by the driver is opened and closed</a:t>
            </a:r>
          </a:p>
          <a:p>
            <a:pPr lvl="1">
              <a:buSzPts val="3430"/>
              <a:buBlip>
                <a:blip r:embed="rId3"/>
              </a:buBlip>
            </a:pPr>
            <a:r>
              <a:rPr lang="en-US" sz="1814">
                <a:latin typeface="Courier 10 Pitch" pitchFamily="33"/>
              </a:rPr>
              <a:t>ioctl()</a:t>
            </a:r>
            <a:r>
              <a:rPr lang="en-US"/>
              <a:t> for driver specific operations. </a:t>
            </a:r>
            <a:r>
              <a:rPr lang="en-US" sz="1814">
                <a:latin typeface="Courier 10 Pitch" pitchFamily="33"/>
              </a:rPr>
              <a:t>unlocked_ioctl()</a:t>
            </a:r>
            <a:r>
              <a:rPr lang="en-US"/>
              <a:t> is the non-BKL variant, and </a:t>
            </a:r>
            <a:r>
              <a:rPr lang="en-US" sz="1814">
                <a:latin typeface="Courier 10 Pitch" pitchFamily="33"/>
              </a:rPr>
              <a:t>compat_ioctl()</a:t>
            </a:r>
            <a:r>
              <a:rPr lang="en-US"/>
              <a:t> for 32 bits processes running on a 64 bits kernel</a:t>
            </a:r>
          </a:p>
          <a:p>
            <a:pPr lvl="1">
              <a:buSzPts val="3430"/>
              <a:buBlip>
                <a:blip r:embed="rId3"/>
              </a:buBlip>
            </a:pPr>
            <a:r>
              <a:rPr lang="en-US" sz="1814">
                <a:latin typeface="Courier 10 Pitch" pitchFamily="33"/>
              </a:rPr>
              <a:t>direct_access()</a:t>
            </a:r>
            <a:r>
              <a:rPr lang="en-US"/>
              <a:t> required for XIP support, see </a:t>
            </a:r>
            <a:r>
              <a:rPr lang="en-US">
                <a:hlinkClick r:id="rId4"/>
              </a:rPr>
              <a:t>http://lwn.net/Articles/135472/</a:t>
            </a:r>
          </a:p>
          <a:p>
            <a:pPr lvl="1">
              <a:buSzPts val="3430"/>
              <a:buBlip>
                <a:blip r:embed="rId3"/>
              </a:buBlip>
            </a:pPr>
            <a:r>
              <a:rPr lang="en-US" sz="1814">
                <a:latin typeface="Courier 10 Pitch" pitchFamily="33"/>
              </a:rPr>
              <a:t>media_changed()</a:t>
            </a:r>
            <a:r>
              <a:rPr lang="en-US"/>
              <a:t> and </a:t>
            </a:r>
            <a:r>
              <a:rPr lang="en-US" sz="1814">
                <a:latin typeface="Courier 10 Pitch" pitchFamily="33"/>
              </a:rPr>
              <a:t>revalidate()</a:t>
            </a:r>
            <a:r>
              <a:rPr lang="en-US"/>
              <a:t> required for removable media support</a:t>
            </a:r>
          </a:p>
          <a:p>
            <a:pPr lvl="1">
              <a:buSzPts val="3430"/>
              <a:buBlip>
                <a:blip r:embed="rId3"/>
              </a:buBlip>
            </a:pPr>
            <a:r>
              <a:rPr lang="en-US" sz="1814">
                <a:latin typeface="Courier 10 Pitch" pitchFamily="33"/>
              </a:rPr>
              <a:t>getgeo()</a:t>
            </a:r>
            <a:r>
              <a:rPr lang="en-US"/>
              <a:t>, to provide geometry informations to userspace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6070-9E39-B440-2924-54AF8F4195E3}"/>
              </a:ext>
            </a:extLst>
          </p:cNvPr>
          <p:cNvSpPr>
            <a:spLocks noGrp="1"/>
          </p:cNvSpPr>
          <p:nvPr>
            <p:ph type="title"/>
          </p:nvPr>
        </p:nvSpPr>
        <p:spPr/>
        <p:txBody>
          <a:bodyPr/>
          <a:lstStyle/>
          <a:p>
            <a:pPr eaLnBrk="1" fontAlgn="auto" hangingPunct="1">
              <a:spcAft>
                <a:spcPts val="0"/>
              </a:spcAft>
              <a:defRPr/>
            </a:pPr>
            <a:r>
              <a:rPr lang="en-US" dirty="0"/>
              <a:t>Disk registration</a:t>
            </a:r>
          </a:p>
        </p:txBody>
      </p:sp>
      <p:sp>
        <p:nvSpPr>
          <p:cNvPr id="13315" name="Content Placeholder 2">
            <a:extLst>
              <a:ext uri="{FF2B5EF4-FFF2-40B4-BE49-F238E27FC236}">
                <a16:creationId xmlns:a16="http://schemas.microsoft.com/office/drawing/2014/main" id="{76961866-CF3A-9922-0AF0-5572FEAAB7D8}"/>
              </a:ext>
            </a:extLst>
          </p:cNvPr>
          <p:cNvSpPr>
            <a:spLocks noGrp="1"/>
          </p:cNvSpPr>
          <p:nvPr>
            <p:ph idx="1"/>
          </p:nvPr>
        </p:nvSpPr>
        <p:spPr/>
        <p:txBody>
          <a:bodyPr>
            <a:normAutofit fontScale="92500" lnSpcReduction="20000"/>
          </a:bodyPr>
          <a:lstStyle/>
          <a:p>
            <a:pPr eaLnBrk="1" hangingPunct="1"/>
            <a:r>
              <a:rPr lang="en-US" altLang="en-US" b="1">
                <a:latin typeface="Courier New" panose="02070309020205020404" pitchFamily="49" charset="0"/>
                <a:cs typeface="Courier New" panose="02070309020205020404" pitchFamily="49" charset="0"/>
              </a:rPr>
              <a:t>register_blkdev</a:t>
            </a:r>
          </a:p>
          <a:p>
            <a:pPr lvl="1" eaLnBrk="1" hangingPunct="1"/>
            <a:r>
              <a:rPr lang="en-US" altLang="en-US"/>
              <a:t>Obtains a major number </a:t>
            </a:r>
          </a:p>
          <a:p>
            <a:pPr lvl="1" eaLnBrk="1" hangingPunct="1"/>
            <a:r>
              <a:rPr lang="en-US" altLang="en-US"/>
              <a:t>Does not make disk drives available to the system</a:t>
            </a:r>
          </a:p>
          <a:p>
            <a:pPr eaLnBrk="1" hangingPunct="1"/>
            <a:r>
              <a:rPr lang="en-US" altLang="en-US"/>
              <a:t>Need additional mechanisms to register a disk</a:t>
            </a:r>
          </a:p>
          <a:p>
            <a:pPr lvl="1" eaLnBrk="1" hangingPunct="1"/>
            <a:r>
              <a:rPr lang="en-US" altLang="en-US"/>
              <a:t>Need to know two data structures:</a:t>
            </a:r>
          </a:p>
          <a:p>
            <a:pPr lvl="2" eaLnBrk="1" hangingPunct="1"/>
            <a:r>
              <a:rPr lang="en-US" altLang="en-US" b="1">
                <a:latin typeface="Courier New" panose="02070309020205020404" pitchFamily="49" charset="0"/>
                <a:cs typeface="Courier New" panose="02070309020205020404" pitchFamily="49" charset="0"/>
              </a:rPr>
              <a:t>struct </a:t>
            </a:r>
            <a:r>
              <a:rPr lang="en-US" altLang="en-US" b="1">
                <a:solidFill>
                  <a:srgbClr val="FF0000"/>
                </a:solidFill>
                <a:latin typeface="Courier New" panose="02070309020205020404" pitchFamily="49" charset="0"/>
                <a:cs typeface="Courier New" panose="02070309020205020404" pitchFamily="49" charset="0"/>
              </a:rPr>
              <a:t>block_device_operations</a:t>
            </a:r>
          </a:p>
          <a:p>
            <a:pPr lvl="3" eaLnBrk="1" hangingPunct="1"/>
            <a:r>
              <a:rPr lang="en-US" altLang="en-US"/>
              <a:t>Defined in </a:t>
            </a:r>
            <a:r>
              <a:rPr lang="en-US" altLang="en-US" b="1">
                <a:latin typeface="Courier New" panose="02070309020205020404" pitchFamily="49" charset="0"/>
                <a:cs typeface="Courier New" panose="02070309020205020404" pitchFamily="49" charset="0"/>
              </a:rPr>
              <a:t>&lt;linux/blkdev.h&gt;</a:t>
            </a:r>
          </a:p>
          <a:p>
            <a:pPr lvl="2" eaLnBrk="1" hangingPunct="1"/>
            <a:r>
              <a:rPr lang="en-US" altLang="en-US" b="1">
                <a:latin typeface="Courier New" panose="02070309020205020404" pitchFamily="49" charset="0"/>
                <a:cs typeface="Courier New" panose="02070309020205020404" pitchFamily="49" charset="0"/>
              </a:rPr>
              <a:t>struct </a:t>
            </a:r>
            <a:r>
              <a:rPr lang="en-US" altLang="en-US" b="1">
                <a:solidFill>
                  <a:srgbClr val="00B050"/>
                </a:solidFill>
                <a:latin typeface="Courier New" panose="02070309020205020404" pitchFamily="49" charset="0"/>
                <a:cs typeface="Courier New" panose="02070309020205020404" pitchFamily="49" charset="0"/>
              </a:rPr>
              <a:t>gendisk</a:t>
            </a:r>
          </a:p>
          <a:p>
            <a:pPr lvl="3" eaLnBrk="1" hangingPunct="1"/>
            <a:r>
              <a:rPr lang="en-US" altLang="en-US"/>
              <a:t>Defined in </a:t>
            </a:r>
            <a:r>
              <a:rPr lang="en-US" altLang="en-US" b="1">
                <a:latin typeface="Courier New" panose="02070309020205020404" pitchFamily="49" charset="0"/>
                <a:cs typeface="Courier New" panose="02070309020205020404" pitchFamily="49" charset="0"/>
              </a:rPr>
              <a:t>&lt;linux/genhd.h&gt;</a:t>
            </a:r>
          </a:p>
        </p:txBody>
      </p:sp>
      <p:graphicFrame>
        <p:nvGraphicFramePr>
          <p:cNvPr id="13316" name="Content Placeholder 3">
            <a:extLst>
              <a:ext uri="{FF2B5EF4-FFF2-40B4-BE49-F238E27FC236}">
                <a16:creationId xmlns:a16="http://schemas.microsoft.com/office/drawing/2014/main" id="{87D79A1E-0415-5958-7D10-FE2C21F3D87C}"/>
              </a:ext>
            </a:extLst>
          </p:cNvPr>
          <p:cNvGraphicFramePr>
            <a:graphicFrameLocks noChangeAspect="1"/>
          </p:cNvGraphicFramePr>
          <p:nvPr/>
        </p:nvGraphicFramePr>
        <p:xfrm>
          <a:off x="4343400" y="5349875"/>
          <a:ext cx="3630613" cy="1508125"/>
        </p:xfrm>
        <a:graphic>
          <a:graphicData uri="http://schemas.openxmlformats.org/presentationml/2006/ole">
            <mc:AlternateContent xmlns:mc="http://schemas.openxmlformats.org/markup-compatibility/2006">
              <mc:Choice xmlns:v="urn:schemas-microsoft-com:vml" Requires="v">
                <p:oleObj name="Organization Chart" r:id="rId2" imgW="3657600" imgH="1519518" progId="OrgPlusWOPX.4">
                  <p:embed followColorScheme="full"/>
                </p:oleObj>
              </mc:Choice>
              <mc:Fallback>
                <p:oleObj name="Organization Chart" r:id="rId2" imgW="3657600" imgH="1519518" progId="OrgPlusWOPX.4">
                  <p:embed followColorScheme="full"/>
                  <p:pic>
                    <p:nvPicPr>
                      <p:cNvPr id="0" name="Content Placeholder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5349875"/>
                        <a:ext cx="3630613" cy="150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AF0A2-AE1D-480A-00A7-AC889AD88F66}"/>
              </a:ext>
            </a:extLst>
          </p:cNvPr>
          <p:cNvSpPr txBox="1">
            <a:spLocks noGrp="1"/>
          </p:cNvSpPr>
          <p:nvPr>
            <p:ph type="title" idx="4294967295"/>
          </p:nvPr>
        </p:nvSpPr>
        <p:spPr>
          <a:xfrm>
            <a:off x="0" y="-69850"/>
            <a:ext cx="8237538" cy="708025"/>
          </a:xfrm>
        </p:spPr>
        <p:txBody>
          <a:bodyPr>
            <a:spAutoFit/>
          </a:bodyPr>
          <a:lstStyle/>
          <a:p>
            <a:pPr lvl="0"/>
            <a:r>
              <a:rPr lang="en-US"/>
              <a:t>A simple request() function</a:t>
            </a:r>
          </a:p>
        </p:txBody>
      </p:sp>
      <p:sp>
        <p:nvSpPr>
          <p:cNvPr id="3" name="Subtitle 2">
            <a:extLst>
              <a:ext uri="{FF2B5EF4-FFF2-40B4-BE49-F238E27FC236}">
                <a16:creationId xmlns:a16="http://schemas.microsoft.com/office/drawing/2014/main" id="{A4197222-2B04-BDE5-5FB9-3DA7B72EF064}"/>
              </a:ext>
            </a:extLst>
          </p:cNvPr>
          <p:cNvSpPr txBox="1">
            <a:spLocks noGrp="1"/>
          </p:cNvSpPr>
          <p:nvPr>
            <p:ph type="subTitle" idx="4294967295"/>
          </p:nvPr>
        </p:nvSpPr>
        <p:spPr>
          <a:xfrm>
            <a:off x="0" y="1103313"/>
            <a:ext cx="8693150" cy="4699000"/>
          </a:xfrm>
        </p:spPr>
        <p:txBody>
          <a:bodyPr anchor="ctr">
            <a:normAutofit lnSpcReduction="10000"/>
          </a:bodyPr>
          <a:lstStyle/>
          <a:p>
            <a:pPr marL="391867" indent="-195934">
              <a:buNone/>
            </a:pPr>
            <a:r>
              <a:rPr lang="en-US" sz="1814">
                <a:latin typeface="Courier 10 Pitch" pitchFamily="33"/>
              </a:rPr>
              <a:t>static void foo_request(struct request_queue *q)</a:t>
            </a:r>
          </a:p>
          <a:p>
            <a:pPr marL="391867" indent="-195934">
              <a:buNone/>
            </a:pPr>
            <a:r>
              <a:rPr lang="en-US" sz="1814">
                <a:latin typeface="Courier 10 Pitch" pitchFamily="33"/>
              </a:rPr>
              <a:t>{</a:t>
            </a:r>
          </a:p>
          <a:p>
            <a:pPr marL="391867" indent="-195934">
              <a:buNone/>
            </a:pPr>
            <a:r>
              <a:rPr lang="en-US" sz="1814">
                <a:latin typeface="Courier 10 Pitch" pitchFamily="33"/>
              </a:rPr>
              <a:t>    struct request *req;</a:t>
            </a:r>
          </a:p>
          <a:p>
            <a:pPr marL="391867" indent="-195934">
              <a:buNone/>
            </a:pPr>
            <a:r>
              <a:rPr lang="en-US" sz="1814">
                <a:latin typeface="Courier 10 Pitch" pitchFamily="33"/>
              </a:rPr>
              <a:t>    while ((req = elv_next_request(q)) != NULL) {</a:t>
            </a:r>
          </a:p>
          <a:p>
            <a:pPr marL="391867" indent="-195934">
              <a:buNone/>
            </a:pPr>
            <a:r>
              <a:rPr lang="en-US" sz="1814">
                <a:latin typeface="Courier 10 Pitch" pitchFamily="33"/>
              </a:rPr>
              <a:t>        if (! blk_fs_request(req)) {</a:t>
            </a:r>
          </a:p>
          <a:p>
            <a:pPr marL="391867" indent="-195934">
              <a:buNone/>
            </a:pPr>
            <a:r>
              <a:rPr lang="en-US" sz="1814">
                <a:latin typeface="Courier 10 Pitch" pitchFamily="33"/>
              </a:rPr>
              <a:t>            __blk_end_request(req, 1, req-&gt;nr_sectors &lt;&lt; 9);</a:t>
            </a:r>
          </a:p>
          <a:p>
            <a:pPr marL="391867" indent="-195934">
              <a:buNone/>
            </a:pPr>
            <a:r>
              <a:rPr lang="en-US" sz="1814">
                <a:latin typeface="Courier 10 Pitch" pitchFamily="33"/>
              </a:rPr>
              <a:t>            continue;</a:t>
            </a:r>
          </a:p>
          <a:p>
            <a:pPr marL="391867" indent="-195934">
              <a:buNone/>
            </a:pPr>
            <a:r>
              <a:rPr lang="en-US" sz="1814">
                <a:latin typeface="Courier 10 Pitch" pitchFamily="33"/>
              </a:rPr>
              <a:t>        }</a:t>
            </a:r>
          </a:p>
          <a:p>
            <a:pPr marL="391867" indent="-195934">
              <a:buNone/>
            </a:pPr>
            <a:r>
              <a:rPr lang="en-US" sz="1814">
                <a:latin typeface="Courier 10 Pitch" pitchFamily="33"/>
              </a:rPr>
              <a:t>        </a:t>
            </a:r>
            <a:r>
              <a:rPr lang="en-US" sz="1814" i="1">
                <a:latin typeface="Courier 10 Pitch" pitchFamily="33"/>
              </a:rPr>
              <a:t>/* Do the transfer here */</a:t>
            </a:r>
          </a:p>
          <a:p>
            <a:pPr marL="391867" indent="-195934">
              <a:buNone/>
            </a:pPr>
            <a:r>
              <a:rPr lang="en-US" sz="1814">
                <a:latin typeface="Courier 10 Pitch" pitchFamily="33"/>
              </a:rPr>
              <a:t>        __blk_end_request(req, 0, req-&gt;nr_sectors &lt;&lt; 9);</a:t>
            </a:r>
          </a:p>
          <a:p>
            <a:pPr marL="391867" indent="-195934">
              <a:buNone/>
            </a:pPr>
            <a:r>
              <a:rPr lang="en-US" sz="1814">
                <a:latin typeface="Courier 10 Pitch" pitchFamily="33"/>
              </a:rPr>
              <a:t>    }</a:t>
            </a:r>
          </a:p>
          <a:p>
            <a:pPr marL="391867" indent="-195934">
              <a:buNone/>
            </a:pPr>
            <a:r>
              <a:rPr lang="en-US" sz="1814">
                <a:latin typeface="Courier 10 Pitch" pitchFamily="33"/>
              </a:rPr>
              <a:t>}</a:t>
            </a:r>
          </a:p>
          <a:p>
            <a:pPr marL="391867" indent="-195934">
              <a:buNone/>
            </a:pPr>
            <a:endParaRPr lang="en-US" sz="1814">
              <a:latin typeface="Courier 10 Pitch" pitchFamily="33"/>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F6437-A38B-C06E-4345-8A0C70276BFB}"/>
              </a:ext>
            </a:extLst>
          </p:cNvPr>
          <p:cNvSpPr txBox="1">
            <a:spLocks noGrp="1"/>
          </p:cNvSpPr>
          <p:nvPr>
            <p:ph type="title" idx="4294967295"/>
          </p:nvPr>
        </p:nvSpPr>
        <p:spPr>
          <a:xfrm>
            <a:off x="0" y="-77788"/>
            <a:ext cx="8237538" cy="708026"/>
          </a:xfrm>
        </p:spPr>
        <p:txBody>
          <a:bodyPr>
            <a:spAutoFit/>
          </a:bodyPr>
          <a:lstStyle/>
          <a:p>
            <a:pPr lvl="0"/>
            <a:r>
              <a:rPr lang="en-US"/>
              <a:t>A simple request() function (2)</a:t>
            </a:r>
          </a:p>
        </p:txBody>
      </p:sp>
      <p:sp>
        <p:nvSpPr>
          <p:cNvPr id="3" name="Text Placeholder 2">
            <a:extLst>
              <a:ext uri="{FF2B5EF4-FFF2-40B4-BE49-F238E27FC236}">
                <a16:creationId xmlns:a16="http://schemas.microsoft.com/office/drawing/2014/main" id="{8183E77E-5719-ECF5-0C69-2C91B7420074}"/>
              </a:ext>
            </a:extLst>
          </p:cNvPr>
          <p:cNvSpPr txBox="1">
            <a:spLocks noGrp="1"/>
          </p:cNvSpPr>
          <p:nvPr>
            <p:ph type="body" idx="4294967295"/>
          </p:nvPr>
        </p:nvSpPr>
        <p:spPr>
          <a:xfrm>
            <a:off x="0" y="1108075"/>
            <a:ext cx="8501063" cy="4699000"/>
          </a:xfrm>
        </p:spPr>
        <p:txBody>
          <a:bodyPr/>
          <a:lstStyle/>
          <a:p>
            <a:pPr lvl="0">
              <a:buSzPts val="3430"/>
              <a:buBlip>
                <a:blip r:embed="rId3"/>
              </a:buBlip>
            </a:pPr>
            <a:r>
              <a:rPr lang="en-US"/>
              <a:t>Information about the transfer are available in the </a:t>
            </a:r>
            <a:r>
              <a:rPr lang="en-US" sz="1814">
                <a:latin typeface="Courier 10 Pitch" pitchFamily="33"/>
              </a:rPr>
              <a:t>struct request</a:t>
            </a:r>
          </a:p>
          <a:p>
            <a:pPr lvl="1">
              <a:buSzPts val="3430"/>
              <a:buBlip>
                <a:blip r:embed="rId3"/>
              </a:buBlip>
            </a:pPr>
            <a:r>
              <a:rPr lang="en-US" sz="1814">
                <a:latin typeface="Courier 10 Pitch" pitchFamily="33"/>
              </a:rPr>
              <a:t>sector</a:t>
            </a:r>
            <a:r>
              <a:rPr lang="en-US"/>
              <a:t>, the position in the device at which the transfer should be made</a:t>
            </a:r>
          </a:p>
          <a:p>
            <a:pPr lvl="1">
              <a:buSzPts val="3430"/>
              <a:buBlip>
                <a:blip r:embed="rId3"/>
              </a:buBlip>
            </a:pPr>
            <a:r>
              <a:rPr lang="en-US" sz="1814">
                <a:latin typeface="Courier 10 Pitch" pitchFamily="33"/>
              </a:rPr>
              <a:t>current_nr_sectors</a:t>
            </a:r>
            <a:r>
              <a:rPr lang="en-US"/>
              <a:t>, the number of sectors to transfer</a:t>
            </a:r>
          </a:p>
          <a:p>
            <a:pPr lvl="1">
              <a:buSzPts val="3430"/>
              <a:buBlip>
                <a:blip r:embed="rId3"/>
              </a:buBlip>
            </a:pPr>
            <a:r>
              <a:rPr lang="en-US" sz="1814">
                <a:latin typeface="Courier 10 Pitch" pitchFamily="33"/>
              </a:rPr>
              <a:t>buffer</a:t>
            </a:r>
            <a:r>
              <a:rPr lang="en-US"/>
              <a:t>, the location in memory where the data should be read or written to</a:t>
            </a:r>
          </a:p>
          <a:p>
            <a:pPr lvl="1">
              <a:buSzPts val="3430"/>
              <a:buBlip>
                <a:blip r:embed="rId3"/>
              </a:buBlip>
            </a:pPr>
            <a:r>
              <a:rPr lang="en-US" sz="1814">
                <a:latin typeface="Courier 10 Pitch" pitchFamily="33"/>
              </a:rPr>
              <a:t>rq_data_dir()</a:t>
            </a:r>
            <a:r>
              <a:rPr lang="en-US"/>
              <a:t>, the type of transfer, either READ or WRITE</a:t>
            </a:r>
          </a:p>
          <a:p>
            <a:pPr lvl="0">
              <a:buSzPts val="3430"/>
              <a:buBlip>
                <a:blip r:embed="rId3"/>
              </a:buBlip>
            </a:pPr>
            <a:r>
              <a:rPr lang="en-US" sz="1814">
                <a:latin typeface="Courier 10 Pitch" pitchFamily="33"/>
              </a:rPr>
              <a:t>__blk_end_request()</a:t>
            </a:r>
            <a:r>
              <a:rPr lang="en-US"/>
              <a:t> or </a:t>
            </a:r>
            <a:r>
              <a:rPr lang="en-US" sz="1814">
                <a:latin typeface="Courier 10 Pitch" pitchFamily="33"/>
              </a:rPr>
              <a:t>blk_end_request()</a:t>
            </a:r>
            <a:r>
              <a:rPr lang="en-US"/>
              <a:t> is used to notify the completion of a request.</a:t>
            </a:r>
            <a:r>
              <a:rPr lang="en-US" sz="1814">
                <a:latin typeface="Courier 10 Pitch" pitchFamily="33"/>
              </a:rPr>
              <a:t> __blk_end_request()</a:t>
            </a:r>
            <a:r>
              <a:rPr lang="en-US"/>
              <a:t> must be used when the queue lock is already held</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FE48E-DB44-C7DD-3908-C07DC98F9102}"/>
              </a:ext>
            </a:extLst>
          </p:cNvPr>
          <p:cNvSpPr txBox="1">
            <a:spLocks noGrp="1"/>
          </p:cNvSpPr>
          <p:nvPr>
            <p:ph type="title" idx="4294967295"/>
          </p:nvPr>
        </p:nvSpPr>
        <p:spPr>
          <a:xfrm>
            <a:off x="0" y="0"/>
            <a:ext cx="8237538" cy="566738"/>
          </a:xfrm>
        </p:spPr>
        <p:txBody>
          <a:bodyPr>
            <a:normAutofit fontScale="90000"/>
          </a:bodyPr>
          <a:lstStyle/>
          <a:p>
            <a:pPr lvl="0"/>
            <a:r>
              <a:rPr lang="en-US"/>
              <a:t>Data structures in a nutshell</a:t>
            </a:r>
          </a:p>
        </p:txBody>
      </p:sp>
      <p:sp>
        <p:nvSpPr>
          <p:cNvPr id="3" name="Freeform: Shape 2">
            <a:extLst>
              <a:ext uri="{FF2B5EF4-FFF2-40B4-BE49-F238E27FC236}">
                <a16:creationId xmlns:a16="http://schemas.microsoft.com/office/drawing/2014/main" id="{AFE1BCCB-DF2B-95FB-695F-31C622528C48}"/>
              </a:ext>
            </a:extLst>
          </p:cNvPr>
          <p:cNvSpPr/>
          <p:nvPr/>
        </p:nvSpPr>
        <p:spPr>
          <a:xfrm>
            <a:off x="207360" y="2488680"/>
            <a:ext cx="1658880" cy="2073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1451">
                <a:latin typeface="Courier 10 Pitch" pitchFamily="33"/>
                <a:ea typeface="HG Mincho Light J" pitchFamily="2"/>
                <a:cs typeface="Tahoma" pitchFamily="2"/>
              </a:rPr>
              <a:t>major</a:t>
            </a:r>
          </a:p>
          <a:p>
            <a:pPr algn="ctr" hangingPunct="0"/>
            <a:r>
              <a:rPr lang="en-US" sz="1451">
                <a:latin typeface="Courier 10 Pitch" pitchFamily="33"/>
                <a:ea typeface="HG Mincho Light J" pitchFamily="2"/>
                <a:cs typeface="Tahoma" pitchFamily="2"/>
              </a:rPr>
              <a:t>first_minor</a:t>
            </a:r>
          </a:p>
          <a:p>
            <a:pPr algn="ctr" hangingPunct="0"/>
            <a:r>
              <a:rPr lang="en-US" sz="1451">
                <a:latin typeface="Courier 10 Pitch" pitchFamily="33"/>
                <a:ea typeface="HG Mincho Light J" pitchFamily="2"/>
                <a:cs typeface="Tahoma" pitchFamily="2"/>
              </a:rPr>
              <a:t>minors</a:t>
            </a:r>
          </a:p>
          <a:p>
            <a:pPr algn="ctr" hangingPunct="0"/>
            <a:r>
              <a:rPr lang="en-US" sz="1451">
                <a:latin typeface="Courier 10 Pitch" pitchFamily="33"/>
                <a:ea typeface="HG Mincho Light J" pitchFamily="2"/>
                <a:cs typeface="Tahoma" pitchFamily="2"/>
              </a:rPr>
              <a:t>disk_name</a:t>
            </a:r>
          </a:p>
          <a:p>
            <a:pPr algn="ctr" hangingPunct="0"/>
            <a:r>
              <a:rPr lang="en-US" sz="1451">
                <a:latin typeface="Courier 10 Pitch" pitchFamily="33"/>
                <a:ea typeface="HG Mincho Light J" pitchFamily="2"/>
                <a:cs typeface="Tahoma" pitchFamily="2"/>
              </a:rPr>
              <a:t>fops</a:t>
            </a:r>
          </a:p>
          <a:p>
            <a:pPr algn="ctr" hangingPunct="0"/>
            <a:r>
              <a:rPr lang="en-US" sz="1451">
                <a:latin typeface="Courier 10 Pitch" pitchFamily="33"/>
                <a:ea typeface="HG Mincho Light J" pitchFamily="2"/>
                <a:cs typeface="Tahoma" pitchFamily="2"/>
              </a:rPr>
              <a:t>queue</a:t>
            </a:r>
          </a:p>
          <a:p>
            <a:pPr algn="ctr" hangingPunct="0"/>
            <a:r>
              <a:rPr lang="en-US" sz="1451">
                <a:latin typeface="Courier 10 Pitch" pitchFamily="33"/>
                <a:ea typeface="HG Mincho Light J" pitchFamily="2"/>
                <a:cs typeface="Tahoma" pitchFamily="2"/>
              </a:rPr>
              <a:t>private_data</a:t>
            </a:r>
          </a:p>
          <a:p>
            <a:pPr algn="ctr" hangingPunct="0"/>
            <a:r>
              <a:rPr lang="en-US" sz="1451">
                <a:latin typeface="Courier 10 Pitch" pitchFamily="33"/>
                <a:ea typeface="HG Mincho Light J" pitchFamily="2"/>
                <a:cs typeface="Tahoma" pitchFamily="2"/>
              </a:rPr>
              <a:t>capacity</a:t>
            </a:r>
          </a:p>
          <a:p>
            <a:pPr algn="ctr" hangingPunct="0"/>
            <a:r>
              <a:rPr lang="en-US" sz="1451">
                <a:latin typeface="Courier 10 Pitch" pitchFamily="33"/>
                <a:ea typeface="HG Mincho Light J" pitchFamily="2"/>
                <a:cs typeface="Tahoma" pitchFamily="2"/>
              </a:rPr>
              <a:t>...</a:t>
            </a:r>
          </a:p>
        </p:txBody>
      </p:sp>
      <p:sp>
        <p:nvSpPr>
          <p:cNvPr id="4" name="Freeform: Shape 3">
            <a:extLst>
              <a:ext uri="{FF2B5EF4-FFF2-40B4-BE49-F238E27FC236}">
                <a16:creationId xmlns:a16="http://schemas.microsoft.com/office/drawing/2014/main" id="{F76EF800-8206-C2A3-210B-F3CBD19EFF34}"/>
              </a:ext>
            </a:extLst>
          </p:cNvPr>
          <p:cNvSpPr/>
          <p:nvPr/>
        </p:nvSpPr>
        <p:spPr>
          <a:xfrm>
            <a:off x="207360" y="2073960"/>
            <a:ext cx="1658880" cy="41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99CC"/>
          </a:solidFill>
          <a:ln w="0">
            <a:solidFill>
              <a:srgbClr val="000000"/>
            </a:solidFill>
            <a:prstDash val="solid"/>
            <a:tailEnd type="arrow"/>
          </a:ln>
        </p:spPr>
        <p:txBody>
          <a:bodyPr vert="horz" lIns="0" tIns="0" rIns="0" bIns="0" anchor="ctr" anchorCtr="0" compatLnSpc="0">
            <a:noAutofit/>
          </a:bodyPr>
          <a:lstStyle/>
          <a:p>
            <a:pPr algn="ctr" hangingPunct="0"/>
            <a:r>
              <a:rPr lang="en-US" sz="1814" b="1">
                <a:latin typeface="Courier 10 Pitch" pitchFamily="33"/>
                <a:ea typeface="HG Mincho Light J" pitchFamily="2"/>
                <a:cs typeface="Tahoma" pitchFamily="2"/>
              </a:rPr>
              <a:t>gendisk</a:t>
            </a:r>
          </a:p>
        </p:txBody>
      </p:sp>
      <p:sp>
        <p:nvSpPr>
          <p:cNvPr id="5" name="Freeform: Shape 4">
            <a:extLst>
              <a:ext uri="{FF2B5EF4-FFF2-40B4-BE49-F238E27FC236}">
                <a16:creationId xmlns:a16="http://schemas.microsoft.com/office/drawing/2014/main" id="{08F4462E-91E3-470C-6634-6169DF1A2C57}"/>
              </a:ext>
            </a:extLst>
          </p:cNvPr>
          <p:cNvSpPr/>
          <p:nvPr/>
        </p:nvSpPr>
        <p:spPr>
          <a:xfrm>
            <a:off x="2695680" y="1451880"/>
            <a:ext cx="3525120" cy="1658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1451">
                <a:latin typeface="Courier 10 Pitch" pitchFamily="33"/>
                <a:ea typeface="HG Mincho Light J" pitchFamily="2"/>
                <a:cs typeface="Tahoma" pitchFamily="2"/>
              </a:rPr>
              <a:t>open()</a:t>
            </a:r>
          </a:p>
          <a:p>
            <a:pPr algn="ctr" hangingPunct="0"/>
            <a:r>
              <a:rPr lang="en-US" sz="1451">
                <a:latin typeface="Courier 10 Pitch" pitchFamily="33"/>
                <a:ea typeface="HG Mincho Light J" pitchFamily="2"/>
                <a:cs typeface="Tahoma" pitchFamily="2"/>
              </a:rPr>
              <a:t>release()</a:t>
            </a:r>
          </a:p>
          <a:p>
            <a:pPr algn="ctr" hangingPunct="0"/>
            <a:r>
              <a:rPr lang="en-US" sz="1451">
                <a:latin typeface="Courier 10 Pitch" pitchFamily="33"/>
                <a:ea typeface="HG Mincho Light J" pitchFamily="2"/>
                <a:cs typeface="Tahoma" pitchFamily="2"/>
              </a:rPr>
              <a:t>ioctl()</a:t>
            </a:r>
          </a:p>
          <a:p>
            <a:pPr algn="ctr" hangingPunct="0"/>
            <a:r>
              <a:rPr lang="en-US" sz="1451">
                <a:latin typeface="Courier 10 Pitch" pitchFamily="33"/>
                <a:ea typeface="HG Mincho Light J" pitchFamily="2"/>
                <a:cs typeface="Tahoma" pitchFamily="2"/>
              </a:rPr>
              <a:t>media_changed()</a:t>
            </a:r>
          </a:p>
          <a:p>
            <a:pPr algn="ctr" hangingPunct="0"/>
            <a:r>
              <a:rPr lang="en-US" sz="1451">
                <a:latin typeface="Courier 10 Pitch" pitchFamily="33"/>
                <a:ea typeface="HG Mincho Light J" pitchFamily="2"/>
                <a:cs typeface="Tahoma" pitchFamily="2"/>
              </a:rPr>
              <a:t>revalidate()</a:t>
            </a:r>
          </a:p>
          <a:p>
            <a:pPr algn="ctr" hangingPunct="0"/>
            <a:r>
              <a:rPr lang="en-US" sz="1451">
                <a:latin typeface="Courier 10 Pitch" pitchFamily="33"/>
                <a:ea typeface="HG Mincho Light J" pitchFamily="2"/>
                <a:cs typeface="Tahoma" pitchFamily="2"/>
              </a:rPr>
              <a:t>getgeo()</a:t>
            </a:r>
          </a:p>
          <a:p>
            <a:pPr algn="ctr" hangingPunct="0"/>
            <a:r>
              <a:rPr lang="en-US" sz="1451">
                <a:latin typeface="Courier 10 Pitch" pitchFamily="33"/>
                <a:ea typeface="HG Mincho Light J" pitchFamily="2"/>
                <a:cs typeface="Tahoma" pitchFamily="2"/>
              </a:rPr>
              <a:t>...</a:t>
            </a:r>
          </a:p>
        </p:txBody>
      </p:sp>
      <p:sp>
        <p:nvSpPr>
          <p:cNvPr id="6" name="Freeform: Shape 5">
            <a:extLst>
              <a:ext uri="{FF2B5EF4-FFF2-40B4-BE49-F238E27FC236}">
                <a16:creationId xmlns:a16="http://schemas.microsoft.com/office/drawing/2014/main" id="{49454890-8822-3068-2C0E-3E92622147B1}"/>
              </a:ext>
            </a:extLst>
          </p:cNvPr>
          <p:cNvSpPr/>
          <p:nvPr/>
        </p:nvSpPr>
        <p:spPr>
          <a:xfrm>
            <a:off x="2695680" y="1037160"/>
            <a:ext cx="3525120" cy="41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99CC"/>
          </a:solidFill>
          <a:ln w="0">
            <a:solidFill>
              <a:srgbClr val="000000"/>
            </a:solidFill>
            <a:prstDash val="solid"/>
            <a:tailEnd type="arrow"/>
          </a:ln>
        </p:spPr>
        <p:txBody>
          <a:bodyPr vert="horz" lIns="0" tIns="0" rIns="0" bIns="0" anchor="ctr" anchorCtr="0" compatLnSpc="0">
            <a:noAutofit/>
          </a:bodyPr>
          <a:lstStyle/>
          <a:p>
            <a:pPr algn="ctr" hangingPunct="0"/>
            <a:r>
              <a:rPr lang="en-US" sz="1814" b="1">
                <a:latin typeface="Courier 10 Pitch" pitchFamily="33"/>
                <a:ea typeface="HG Mincho Light J" pitchFamily="2"/>
                <a:cs typeface="Tahoma" pitchFamily="2"/>
              </a:rPr>
              <a:t>block_device_operations</a:t>
            </a:r>
          </a:p>
        </p:txBody>
      </p:sp>
      <p:sp>
        <p:nvSpPr>
          <p:cNvPr id="7" name="Freeform: Shape 6">
            <a:extLst>
              <a:ext uri="{FF2B5EF4-FFF2-40B4-BE49-F238E27FC236}">
                <a16:creationId xmlns:a16="http://schemas.microsoft.com/office/drawing/2014/main" id="{F022B541-ADCF-84AD-AC3D-1F8ABBADE227}"/>
              </a:ext>
            </a:extLst>
          </p:cNvPr>
          <p:cNvSpPr/>
          <p:nvPr/>
        </p:nvSpPr>
        <p:spPr>
          <a:xfrm>
            <a:off x="2695680" y="3732840"/>
            <a:ext cx="3525120" cy="829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1451">
                <a:latin typeface="Courier 10 Pitch" pitchFamily="33"/>
                <a:ea typeface="HG Mincho Light J" pitchFamily="2"/>
                <a:cs typeface="Tahoma" pitchFamily="2"/>
              </a:rPr>
              <a:t>request_fn</a:t>
            </a:r>
          </a:p>
          <a:p>
            <a:pPr algn="ctr" hangingPunct="0"/>
            <a:r>
              <a:rPr lang="en-US" sz="1633">
                <a:latin typeface="Nimbus Roman No9 L" pitchFamily="18"/>
                <a:ea typeface="HG Mincho Light J" pitchFamily="2"/>
                <a:cs typeface="Tahoma" pitchFamily="2"/>
              </a:rPr>
              <a:t>List of requests</a:t>
            </a:r>
          </a:p>
          <a:p>
            <a:pPr algn="ctr" hangingPunct="0"/>
            <a:r>
              <a:rPr lang="en-US" sz="1633">
                <a:latin typeface="Nimbus Roman No9 L" pitchFamily="18"/>
                <a:ea typeface="HG Mincho Light J" pitchFamily="2"/>
                <a:cs typeface="Tahoma" pitchFamily="2"/>
              </a:rPr>
              <a:t>...</a:t>
            </a:r>
          </a:p>
        </p:txBody>
      </p:sp>
      <p:sp>
        <p:nvSpPr>
          <p:cNvPr id="8" name="Freeform: Shape 7">
            <a:extLst>
              <a:ext uri="{FF2B5EF4-FFF2-40B4-BE49-F238E27FC236}">
                <a16:creationId xmlns:a16="http://schemas.microsoft.com/office/drawing/2014/main" id="{AF2ACE66-3288-1C11-F2DD-C3D317A4FF93}"/>
              </a:ext>
            </a:extLst>
          </p:cNvPr>
          <p:cNvSpPr/>
          <p:nvPr/>
        </p:nvSpPr>
        <p:spPr>
          <a:xfrm>
            <a:off x="2695680" y="3318120"/>
            <a:ext cx="3525120" cy="41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99CC"/>
          </a:solidFill>
          <a:ln w="0">
            <a:solidFill>
              <a:srgbClr val="000000"/>
            </a:solidFill>
            <a:prstDash val="solid"/>
            <a:tailEnd type="arrow"/>
          </a:ln>
        </p:spPr>
        <p:txBody>
          <a:bodyPr vert="horz" lIns="0" tIns="0" rIns="0" bIns="0" anchor="ctr" anchorCtr="0" compatLnSpc="0">
            <a:noAutofit/>
          </a:bodyPr>
          <a:lstStyle/>
          <a:p>
            <a:pPr algn="ctr" hangingPunct="0"/>
            <a:r>
              <a:rPr lang="en-US" sz="1814" b="1">
                <a:latin typeface="Courier 10 Pitch" pitchFamily="33"/>
                <a:ea typeface="HG Mincho Light J" pitchFamily="2"/>
                <a:cs typeface="Tahoma" pitchFamily="2"/>
              </a:rPr>
              <a:t>request_queue</a:t>
            </a:r>
          </a:p>
        </p:txBody>
      </p:sp>
      <p:sp>
        <p:nvSpPr>
          <p:cNvPr id="9" name="Freeform: Shape 8">
            <a:extLst>
              <a:ext uri="{FF2B5EF4-FFF2-40B4-BE49-F238E27FC236}">
                <a16:creationId xmlns:a16="http://schemas.microsoft.com/office/drawing/2014/main" id="{1D5B109C-AFD3-80B9-83F9-3AE49AF943E6}"/>
              </a:ext>
            </a:extLst>
          </p:cNvPr>
          <p:cNvSpPr/>
          <p:nvPr/>
        </p:nvSpPr>
        <p:spPr>
          <a:xfrm>
            <a:off x="6842880" y="3318121"/>
            <a:ext cx="2073600" cy="12441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1451">
                <a:latin typeface="Courier 10 Pitch" pitchFamily="33"/>
                <a:ea typeface="HG Mincho Light J" pitchFamily="2"/>
                <a:cs typeface="Tahoma" pitchFamily="2"/>
              </a:rPr>
              <a:t>sector</a:t>
            </a:r>
          </a:p>
          <a:p>
            <a:pPr algn="ctr" hangingPunct="0"/>
            <a:r>
              <a:rPr lang="en-US" sz="1451">
                <a:latin typeface="Courier 10 Pitch" pitchFamily="33"/>
                <a:ea typeface="HG Mincho Light J" pitchFamily="2"/>
                <a:cs typeface="Tahoma" pitchFamily="2"/>
              </a:rPr>
              <a:t>current_nr_sectors</a:t>
            </a:r>
          </a:p>
          <a:p>
            <a:pPr algn="ctr" hangingPunct="0"/>
            <a:r>
              <a:rPr lang="en-US" sz="1451">
                <a:latin typeface="Courier 10 Pitch" pitchFamily="33"/>
                <a:ea typeface="HG Mincho Light J" pitchFamily="2"/>
                <a:cs typeface="Tahoma" pitchFamily="2"/>
              </a:rPr>
              <a:t>buffer</a:t>
            </a:r>
          </a:p>
          <a:p>
            <a:pPr algn="ctr" hangingPunct="0"/>
            <a:r>
              <a:rPr lang="en-US" sz="1451">
                <a:latin typeface="Courier 10 Pitch" pitchFamily="33"/>
                <a:ea typeface="HG Mincho Light J" pitchFamily="2"/>
                <a:cs typeface="Tahoma" pitchFamily="2"/>
              </a:rPr>
              <a:t>rq_disk</a:t>
            </a:r>
          </a:p>
          <a:p>
            <a:pPr algn="ctr" hangingPunct="0"/>
            <a:r>
              <a:rPr lang="en-US" sz="1451">
                <a:latin typeface="Courier 10 Pitch" pitchFamily="33"/>
                <a:ea typeface="HG Mincho Light J" pitchFamily="2"/>
                <a:cs typeface="Tahoma" pitchFamily="2"/>
              </a:rPr>
              <a:t>q</a:t>
            </a:r>
          </a:p>
          <a:p>
            <a:pPr algn="ctr" hangingPunct="0"/>
            <a:r>
              <a:rPr lang="en-US" sz="1451">
                <a:latin typeface="Courier 10 Pitch" pitchFamily="33"/>
                <a:ea typeface="HG Mincho Light J" pitchFamily="2"/>
                <a:cs typeface="Tahoma" pitchFamily="2"/>
              </a:rPr>
              <a:t>...</a:t>
            </a:r>
          </a:p>
        </p:txBody>
      </p:sp>
      <p:sp>
        <p:nvSpPr>
          <p:cNvPr id="10" name="Freeform: Shape 9">
            <a:extLst>
              <a:ext uri="{FF2B5EF4-FFF2-40B4-BE49-F238E27FC236}">
                <a16:creationId xmlns:a16="http://schemas.microsoft.com/office/drawing/2014/main" id="{DB5DDBCC-5AFC-79ED-9723-A332CE2379F6}"/>
              </a:ext>
            </a:extLst>
          </p:cNvPr>
          <p:cNvSpPr/>
          <p:nvPr/>
        </p:nvSpPr>
        <p:spPr>
          <a:xfrm>
            <a:off x="6842880" y="2903400"/>
            <a:ext cx="2073600" cy="41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99CC"/>
          </a:solidFill>
          <a:ln w="0">
            <a:solidFill>
              <a:srgbClr val="000000"/>
            </a:solidFill>
            <a:prstDash val="solid"/>
            <a:tailEnd type="arrow"/>
          </a:ln>
        </p:spPr>
        <p:txBody>
          <a:bodyPr vert="horz" lIns="0" tIns="0" rIns="0" bIns="0" anchor="ctr" anchorCtr="0" compatLnSpc="0">
            <a:noAutofit/>
          </a:bodyPr>
          <a:lstStyle/>
          <a:p>
            <a:pPr algn="ctr" hangingPunct="0"/>
            <a:r>
              <a:rPr lang="en-US" sz="1814" b="1">
                <a:latin typeface="Courier 10 Pitch" pitchFamily="33"/>
                <a:ea typeface="HG Mincho Light J" pitchFamily="2"/>
                <a:cs typeface="Tahoma" pitchFamily="2"/>
              </a:rPr>
              <a:t>request</a:t>
            </a:r>
          </a:p>
        </p:txBody>
      </p:sp>
      <p:sp>
        <p:nvSpPr>
          <p:cNvPr id="11" name="Freeform: Shape 10">
            <a:extLst>
              <a:ext uri="{FF2B5EF4-FFF2-40B4-BE49-F238E27FC236}">
                <a16:creationId xmlns:a16="http://schemas.microsoft.com/office/drawing/2014/main" id="{E62CD9E5-71C8-1840-07D8-29BD449C3710}"/>
              </a:ext>
            </a:extLst>
          </p:cNvPr>
          <p:cNvSpPr/>
          <p:nvPr/>
        </p:nvSpPr>
        <p:spPr>
          <a:xfrm>
            <a:off x="2695680" y="5184361"/>
            <a:ext cx="3525120" cy="6220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1451">
                <a:latin typeface="Courier 10 Pitch" pitchFamily="33"/>
                <a:ea typeface="HG Mincho Light J" pitchFamily="2"/>
                <a:cs typeface="Tahoma" pitchFamily="2"/>
              </a:rPr>
              <a:t>...</a:t>
            </a:r>
          </a:p>
        </p:txBody>
      </p:sp>
      <p:sp>
        <p:nvSpPr>
          <p:cNvPr id="12" name="Freeform: Shape 11">
            <a:extLst>
              <a:ext uri="{FF2B5EF4-FFF2-40B4-BE49-F238E27FC236}">
                <a16:creationId xmlns:a16="http://schemas.microsoft.com/office/drawing/2014/main" id="{4628A5C1-C360-1E32-4EFF-6821E6EF513A}"/>
              </a:ext>
            </a:extLst>
          </p:cNvPr>
          <p:cNvSpPr/>
          <p:nvPr/>
        </p:nvSpPr>
        <p:spPr>
          <a:xfrm>
            <a:off x="2695680" y="4769640"/>
            <a:ext cx="3525120" cy="41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99CC"/>
          </a:solidFill>
          <a:ln w="0">
            <a:solidFill>
              <a:srgbClr val="000000"/>
            </a:solidFill>
            <a:prstDash val="solid"/>
            <a:tailEnd type="arrow"/>
          </a:ln>
        </p:spPr>
        <p:txBody>
          <a:bodyPr vert="horz" lIns="0" tIns="0" rIns="0" bIns="0" anchor="ctr" anchorCtr="0" compatLnSpc="0">
            <a:noAutofit/>
          </a:bodyPr>
          <a:lstStyle/>
          <a:p>
            <a:pPr algn="ctr" hangingPunct="0"/>
            <a:r>
              <a:rPr lang="en-US" sz="1814" b="1">
                <a:latin typeface="Courier 10 Pitch" pitchFamily="33"/>
                <a:ea typeface="HG Mincho Light J" pitchFamily="2"/>
                <a:cs typeface="Tahoma" pitchFamily="2"/>
              </a:rPr>
              <a:t>foo_device</a:t>
            </a:r>
          </a:p>
        </p:txBody>
      </p:sp>
      <p:sp>
        <p:nvSpPr>
          <p:cNvPr id="13" name="Freeform: Shape 12">
            <a:extLst>
              <a:ext uri="{FF2B5EF4-FFF2-40B4-BE49-F238E27FC236}">
                <a16:creationId xmlns:a16="http://schemas.microsoft.com/office/drawing/2014/main" id="{80C1B51B-5F53-64A7-F2F3-BDBA0A95A7CF}"/>
              </a:ext>
            </a:extLst>
          </p:cNvPr>
          <p:cNvSpPr/>
          <p:nvPr/>
        </p:nvSpPr>
        <p:spPr>
          <a:xfrm rot="18900000">
            <a:off x="1120464" y="2286718"/>
            <a:ext cx="1905753" cy="1026024"/>
          </a:xfrm>
          <a:custGeom>
            <a:avLst/>
            <a:gdLst/>
            <a:ahLst/>
            <a:cxnLst>
              <a:cxn ang="3cd4">
                <a:pos x="hc" y="t"/>
              </a:cxn>
              <a:cxn ang="cd2">
                <a:pos x="l" y="vc"/>
              </a:cxn>
              <a:cxn ang="cd4">
                <a:pos x="hc" y="b"/>
              </a:cxn>
              <a:cxn ang="0">
                <a:pos x="r" y="vc"/>
              </a:cxn>
            </a:cxnLst>
            <a:rect l="l" t="t" r="r" b="b"/>
            <a:pathLst>
              <a:path w="5837" h="3143" fill="none">
                <a:moveTo>
                  <a:pt x="0" y="19757"/>
                </a:moveTo>
                <a:lnTo>
                  <a:pt x="1347" y="21104"/>
                </a:lnTo>
                <a:lnTo>
                  <a:pt x="4490" y="17961"/>
                </a:lnTo>
                <a:lnTo>
                  <a:pt x="5837" y="19308"/>
                </a:lnTo>
              </a:path>
            </a:pathLst>
          </a:cu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
        <p:nvSpPr>
          <p:cNvPr id="14" name="Straight Connector 13">
            <a:extLst>
              <a:ext uri="{FF2B5EF4-FFF2-40B4-BE49-F238E27FC236}">
                <a16:creationId xmlns:a16="http://schemas.microsoft.com/office/drawing/2014/main" id="{B4D5DE62-4BBA-384B-2992-46E15CEED16F}"/>
              </a:ext>
            </a:extLst>
          </p:cNvPr>
          <p:cNvSpPr/>
          <p:nvPr/>
        </p:nvSpPr>
        <p:spPr>
          <a:xfrm>
            <a:off x="1451520" y="3732840"/>
            <a:ext cx="1244160" cy="0"/>
          </a:xfrm>
          <a:prstGeom prst="line">
            <a:avLst/>
          </a:pr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
        <p:nvSpPr>
          <p:cNvPr id="15" name="Freeform: Shape 14">
            <a:extLst>
              <a:ext uri="{FF2B5EF4-FFF2-40B4-BE49-F238E27FC236}">
                <a16:creationId xmlns:a16="http://schemas.microsoft.com/office/drawing/2014/main" id="{EC9C9C0B-4766-E0DF-B4AD-F39715ADFE88}"/>
              </a:ext>
            </a:extLst>
          </p:cNvPr>
          <p:cNvSpPr/>
          <p:nvPr/>
        </p:nvSpPr>
        <p:spPr>
          <a:xfrm rot="3378600">
            <a:off x="1533444" y="4217099"/>
            <a:ext cx="1494951" cy="690003"/>
          </a:xfrm>
          <a:custGeom>
            <a:avLst/>
            <a:gdLst/>
            <a:ahLst/>
            <a:cxnLst>
              <a:cxn ang="3cd4">
                <a:pos x="hc" y="t"/>
              </a:cxn>
              <a:cxn ang="cd2">
                <a:pos x="l" y="vc"/>
              </a:cxn>
              <a:cxn ang="cd4">
                <a:pos x="hc" y="b"/>
              </a:cxn>
              <a:cxn ang="0">
                <a:pos x="r" y="vc"/>
              </a:cxn>
            </a:cxnLst>
            <a:rect l="l" t="t" r="r" b="b"/>
            <a:pathLst>
              <a:path w="4579" h="2114" fill="none">
                <a:moveTo>
                  <a:pt x="0" y="2818"/>
                </a:moveTo>
                <a:lnTo>
                  <a:pt x="704" y="1761"/>
                </a:lnTo>
                <a:lnTo>
                  <a:pt x="3875" y="3875"/>
                </a:lnTo>
                <a:lnTo>
                  <a:pt x="4579" y="2818"/>
                </a:lnTo>
              </a:path>
            </a:pathLst>
          </a:cu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
        <p:nvSpPr>
          <p:cNvPr id="16" name="Straight Connector 15">
            <a:extLst>
              <a:ext uri="{FF2B5EF4-FFF2-40B4-BE49-F238E27FC236}">
                <a16:creationId xmlns:a16="http://schemas.microsoft.com/office/drawing/2014/main" id="{83E6E989-C93D-5BB5-841C-C19EFBA62E08}"/>
              </a:ext>
            </a:extLst>
          </p:cNvPr>
          <p:cNvSpPr/>
          <p:nvPr/>
        </p:nvSpPr>
        <p:spPr>
          <a:xfrm flipV="1">
            <a:off x="6220801" y="3940200"/>
            <a:ext cx="622079" cy="207360"/>
          </a:xfrm>
          <a:prstGeom prst="line">
            <a:avLst/>
          </a:pr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
        <p:nvSpPr>
          <p:cNvPr id="17" name="Straight Connector 16">
            <a:extLst>
              <a:ext uri="{FF2B5EF4-FFF2-40B4-BE49-F238E27FC236}">
                <a16:creationId xmlns:a16="http://schemas.microsoft.com/office/drawing/2014/main" id="{511BC316-2E4C-2F14-339C-C0A8E16B7EB1}"/>
              </a:ext>
            </a:extLst>
          </p:cNvPr>
          <p:cNvSpPr/>
          <p:nvPr/>
        </p:nvSpPr>
        <p:spPr>
          <a:xfrm flipH="1">
            <a:off x="6220800" y="4269037"/>
            <a:ext cx="1472746" cy="85883"/>
          </a:xfrm>
          <a:prstGeom prst="line">
            <a:avLst/>
          </a:pr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F8B92-76D6-F96B-FEAB-8589CB46EF29}"/>
              </a:ext>
            </a:extLst>
          </p:cNvPr>
          <p:cNvSpPr txBox="1">
            <a:spLocks noGrp="1"/>
          </p:cNvSpPr>
          <p:nvPr>
            <p:ph type="title" idx="4294967295"/>
          </p:nvPr>
        </p:nvSpPr>
        <p:spPr>
          <a:xfrm>
            <a:off x="0" y="0"/>
            <a:ext cx="8237538" cy="552450"/>
          </a:xfrm>
        </p:spPr>
        <p:txBody>
          <a:bodyPr>
            <a:normAutofit fontScale="90000"/>
          </a:bodyPr>
          <a:lstStyle/>
          <a:p>
            <a:pPr lvl="0"/>
            <a:r>
              <a:rPr lang="en-US"/>
              <a:t>Request queue configuration (1)</a:t>
            </a:r>
          </a:p>
        </p:txBody>
      </p:sp>
      <p:sp>
        <p:nvSpPr>
          <p:cNvPr id="3" name="Text Placeholder 2">
            <a:extLst>
              <a:ext uri="{FF2B5EF4-FFF2-40B4-BE49-F238E27FC236}">
                <a16:creationId xmlns:a16="http://schemas.microsoft.com/office/drawing/2014/main" id="{3B031500-C6A2-0E89-8E97-BB7037659E9F}"/>
              </a:ext>
            </a:extLst>
          </p:cNvPr>
          <p:cNvSpPr txBox="1">
            <a:spLocks noGrp="1"/>
          </p:cNvSpPr>
          <p:nvPr>
            <p:ph type="body" idx="4294967295"/>
          </p:nvPr>
        </p:nvSpPr>
        <p:spPr>
          <a:xfrm>
            <a:off x="722313" y="1114425"/>
            <a:ext cx="8421687" cy="3187700"/>
          </a:xfrm>
        </p:spPr>
        <p:txBody>
          <a:bodyPr>
            <a:spAutoFit/>
          </a:bodyPr>
          <a:lstStyle/>
          <a:p>
            <a:pPr lvl="0">
              <a:buSzPts val="3430"/>
              <a:buBlip>
                <a:blip r:embed="rId3"/>
              </a:buBlip>
            </a:pPr>
            <a:r>
              <a:rPr lang="en-US" sz="1814">
                <a:latin typeface="Courier 10 Pitch" pitchFamily="33"/>
              </a:rPr>
              <a:t>blk_queue_bounce_limit(queue, u64)</a:t>
            </a:r>
            <a:br>
              <a:rPr lang="en-US"/>
            </a:br>
            <a:r>
              <a:rPr lang="en-US"/>
              <a:t>Tells the kernel the highest physical address that the device can handle. Above that address, bouncing will be made. </a:t>
            </a:r>
            <a:r>
              <a:rPr lang="en-US" sz="1814">
                <a:latin typeface="Courier 10 Pitch" pitchFamily="33"/>
              </a:rPr>
              <a:t>BLK_BOUNCE_HIGH, BLK_BOUNCE_ISA</a:t>
            </a:r>
            <a:r>
              <a:rPr lang="en-US"/>
              <a:t> and </a:t>
            </a:r>
            <a:r>
              <a:rPr lang="en-US" sz="1814">
                <a:latin typeface="Courier 10 Pitch" pitchFamily="33"/>
              </a:rPr>
              <a:t>BLK_BOUNCE_ANY</a:t>
            </a:r>
            <a:r>
              <a:rPr lang="en-US"/>
              <a:t> are special values</a:t>
            </a:r>
          </a:p>
          <a:p>
            <a:pPr lvl="1">
              <a:buSzPts val="3430"/>
              <a:buBlip>
                <a:blip r:embed="rId3"/>
              </a:buBlip>
            </a:pPr>
            <a:r>
              <a:rPr lang="en-US"/>
              <a:t>HIGH: will bounce if the pages are in high-memory</a:t>
            </a:r>
          </a:p>
          <a:p>
            <a:pPr lvl="1">
              <a:buSzPts val="3430"/>
              <a:buBlip>
                <a:blip r:embed="rId3"/>
              </a:buBlip>
            </a:pPr>
            <a:r>
              <a:rPr lang="en-US"/>
              <a:t>ISA: will bounce if the pages are not in the ISA 16 Mb zone</a:t>
            </a:r>
          </a:p>
          <a:p>
            <a:pPr lvl="1">
              <a:buSzPts val="3430"/>
              <a:buBlip>
                <a:blip r:embed="rId3"/>
              </a:buBlip>
            </a:pPr>
            <a:r>
              <a:rPr lang="en-US"/>
              <a:t>ANY: will not bounce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5C44A-0334-C7EF-776F-848DEEB266BE}"/>
              </a:ext>
            </a:extLst>
          </p:cNvPr>
          <p:cNvSpPr txBox="1">
            <a:spLocks noGrp="1"/>
          </p:cNvSpPr>
          <p:nvPr>
            <p:ph type="title" idx="4294967295"/>
          </p:nvPr>
        </p:nvSpPr>
        <p:spPr>
          <a:xfrm>
            <a:off x="0" y="0"/>
            <a:ext cx="8237538" cy="566738"/>
          </a:xfrm>
        </p:spPr>
        <p:txBody>
          <a:bodyPr>
            <a:normAutofit fontScale="90000"/>
          </a:bodyPr>
          <a:lstStyle/>
          <a:p>
            <a:pPr lvl="0"/>
            <a:r>
              <a:rPr lang="en-US"/>
              <a:t>Request queue configuration (2)</a:t>
            </a:r>
          </a:p>
        </p:txBody>
      </p:sp>
      <p:sp>
        <p:nvSpPr>
          <p:cNvPr id="3" name="Text Placeholder 2">
            <a:extLst>
              <a:ext uri="{FF2B5EF4-FFF2-40B4-BE49-F238E27FC236}">
                <a16:creationId xmlns:a16="http://schemas.microsoft.com/office/drawing/2014/main" id="{602C1A8A-DA2C-93C2-5EA2-06C0E838E4C7}"/>
              </a:ext>
            </a:extLst>
          </p:cNvPr>
          <p:cNvSpPr txBox="1">
            <a:spLocks noGrp="1"/>
          </p:cNvSpPr>
          <p:nvPr>
            <p:ph type="body" idx="4294967295"/>
          </p:nvPr>
        </p:nvSpPr>
        <p:spPr>
          <a:xfrm>
            <a:off x="722313" y="1114425"/>
            <a:ext cx="8421687" cy="3690938"/>
          </a:xfrm>
        </p:spPr>
        <p:txBody>
          <a:bodyPr>
            <a:spAutoFit/>
          </a:bodyPr>
          <a:lstStyle/>
          <a:p>
            <a:pPr lvl="0">
              <a:buSzPts val="3430"/>
              <a:buBlip>
                <a:blip r:embed="rId3"/>
              </a:buBlip>
            </a:pPr>
            <a:r>
              <a:rPr lang="en-US" sz="1814">
                <a:latin typeface="Courier 10 Pitch" pitchFamily="33"/>
              </a:rPr>
              <a:t>blk_queue_max_sectors(queue, unsigned int)</a:t>
            </a:r>
            <a:br>
              <a:rPr lang="en-US"/>
            </a:br>
            <a:r>
              <a:rPr lang="en-US"/>
              <a:t>Tell the kernel the maximum number of 512 bytes sectors for each request.</a:t>
            </a:r>
          </a:p>
          <a:p>
            <a:pPr lvl="0">
              <a:buSzPts val="3430"/>
              <a:buBlip>
                <a:blip r:embed="rId3"/>
              </a:buBlip>
            </a:pPr>
            <a:r>
              <a:rPr lang="en-US" sz="1814">
                <a:latin typeface="Courier 10 Pitch" pitchFamily="33"/>
              </a:rPr>
              <a:t>blk_queue_max_phys_segments(queue, unsigned short)</a:t>
            </a:r>
            <a:br>
              <a:rPr lang="en-US" sz="1814">
                <a:latin typeface="Courier 10 Pitch" pitchFamily="33"/>
              </a:rPr>
            </a:br>
            <a:r>
              <a:rPr lang="en-US" sz="1814">
                <a:latin typeface="Courier 10 Pitch" pitchFamily="33"/>
              </a:rPr>
              <a:t>blk_queue_max_hw_segments(queue, unsigned short)</a:t>
            </a:r>
            <a:br>
              <a:rPr lang="en-US"/>
            </a:br>
            <a:r>
              <a:rPr lang="en-US"/>
              <a:t>Tell the kernel the maximum number of non-memory-adjacent segments that the driver can handle in a single request (default 128).</a:t>
            </a:r>
          </a:p>
          <a:p>
            <a:pPr lvl="0">
              <a:buSzPts val="3430"/>
              <a:buBlip>
                <a:blip r:embed="rId3"/>
              </a:buBlip>
            </a:pPr>
            <a:r>
              <a:rPr lang="en-US" sz="1814">
                <a:latin typeface="Courier 10 Pitch" pitchFamily="33"/>
              </a:rPr>
              <a:t>blk_queue_max_segment_size(queue, unsigned int)</a:t>
            </a:r>
            <a:br>
              <a:rPr lang="en-US"/>
            </a:br>
            <a:r>
              <a:rPr lang="en-US"/>
              <a:t>Tell the kernel how large a single request segment can be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C14D0-F0D7-585F-609F-876F2D6D5983}"/>
              </a:ext>
            </a:extLst>
          </p:cNvPr>
          <p:cNvSpPr txBox="1">
            <a:spLocks noGrp="1"/>
          </p:cNvSpPr>
          <p:nvPr>
            <p:ph type="title" idx="4294967295"/>
          </p:nvPr>
        </p:nvSpPr>
        <p:spPr>
          <a:xfrm>
            <a:off x="0" y="0"/>
            <a:ext cx="8237538" cy="566738"/>
          </a:xfrm>
        </p:spPr>
        <p:txBody>
          <a:bodyPr>
            <a:normAutofit fontScale="90000"/>
          </a:bodyPr>
          <a:lstStyle/>
          <a:p>
            <a:pPr lvl="0"/>
            <a:r>
              <a:rPr lang="en-US"/>
              <a:t>Request queue configuration (3)</a:t>
            </a:r>
          </a:p>
        </p:txBody>
      </p:sp>
      <p:sp>
        <p:nvSpPr>
          <p:cNvPr id="3" name="Text Placeholder 2">
            <a:extLst>
              <a:ext uri="{FF2B5EF4-FFF2-40B4-BE49-F238E27FC236}">
                <a16:creationId xmlns:a16="http://schemas.microsoft.com/office/drawing/2014/main" id="{80C7E0E2-4AB4-33BE-2D9B-63F3D36D412E}"/>
              </a:ext>
            </a:extLst>
          </p:cNvPr>
          <p:cNvSpPr txBox="1">
            <a:spLocks noGrp="1"/>
          </p:cNvSpPr>
          <p:nvPr>
            <p:ph type="body" idx="4294967295"/>
          </p:nvPr>
        </p:nvSpPr>
        <p:spPr>
          <a:xfrm>
            <a:off x="722313" y="1114425"/>
            <a:ext cx="8421687" cy="3781425"/>
          </a:xfrm>
        </p:spPr>
        <p:txBody>
          <a:bodyPr>
            <a:spAutoFit/>
          </a:bodyPr>
          <a:lstStyle/>
          <a:p>
            <a:pPr lvl="0">
              <a:buSzPts val="3430"/>
              <a:buBlip>
                <a:blip r:embed="rId3"/>
              </a:buBlip>
            </a:pPr>
            <a:r>
              <a:rPr lang="en-US" sz="1814">
                <a:latin typeface="Courier 10 Pitch" pitchFamily="33"/>
              </a:rPr>
              <a:t>blk_queue_segment_boundary(queue, unsigned long mask)</a:t>
            </a:r>
            <a:br>
              <a:rPr lang="en-US"/>
            </a:br>
            <a:r>
              <a:rPr lang="en-US"/>
              <a:t>Tell the kernel about memory boundaries that your device cannot handle inside a given buffer. By default, no boundary.</a:t>
            </a:r>
          </a:p>
          <a:p>
            <a:pPr lvl="0">
              <a:buSzPts val="3430"/>
              <a:buBlip>
                <a:blip r:embed="rId3"/>
              </a:buBlip>
            </a:pPr>
            <a:r>
              <a:rPr lang="en-US" sz="1814">
                <a:latin typeface="Courier 10 Pitch" pitchFamily="33"/>
              </a:rPr>
              <a:t>blk_queue_dma_alignement(queue, int mask)</a:t>
            </a:r>
            <a:br>
              <a:rPr lang="en-US"/>
            </a:br>
            <a:r>
              <a:rPr lang="en-US"/>
              <a:t>Tell the kernel about memory alignment constraints of your device. By default, 512 bytes alignment.</a:t>
            </a:r>
          </a:p>
          <a:p>
            <a:pPr lvl="0">
              <a:buSzPts val="3430"/>
              <a:buBlip>
                <a:blip r:embed="rId3"/>
              </a:buBlip>
            </a:pPr>
            <a:r>
              <a:rPr lang="en-US" sz="1814">
                <a:latin typeface="Courier 10 Pitch" pitchFamily="33"/>
              </a:rPr>
              <a:t>blk_queue_hardsect_size(queue, unsigned short max)</a:t>
            </a:r>
            <a:br>
              <a:rPr lang="en-US"/>
            </a:br>
            <a:r>
              <a:rPr lang="en-US"/>
              <a:t>Tell the kernel about the sector size of your device. The requests will be aligned and a multiple of this size, but the communication is still in number of 512 bytes sectors.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92384-BE3D-97F7-FD13-ED5F6D8EB6C0}"/>
              </a:ext>
            </a:extLst>
          </p:cNvPr>
          <p:cNvSpPr txBox="1">
            <a:spLocks noGrp="1"/>
          </p:cNvSpPr>
          <p:nvPr>
            <p:ph type="title" idx="4294967295"/>
          </p:nvPr>
        </p:nvSpPr>
        <p:spPr>
          <a:xfrm>
            <a:off x="0" y="0"/>
            <a:ext cx="8237538" cy="552450"/>
          </a:xfrm>
        </p:spPr>
        <p:txBody>
          <a:bodyPr>
            <a:normAutofit fontScale="90000"/>
          </a:bodyPr>
          <a:lstStyle/>
          <a:p>
            <a:pPr lvl="0"/>
            <a:r>
              <a:rPr lang="en-US"/>
              <a:t>Inside a request</a:t>
            </a:r>
          </a:p>
        </p:txBody>
      </p:sp>
      <p:sp>
        <p:nvSpPr>
          <p:cNvPr id="3" name="Text Placeholder 2">
            <a:extLst>
              <a:ext uri="{FF2B5EF4-FFF2-40B4-BE49-F238E27FC236}">
                <a16:creationId xmlns:a16="http://schemas.microsoft.com/office/drawing/2014/main" id="{E055CF16-4724-2D6D-B800-03ABA746BD7F}"/>
              </a:ext>
            </a:extLst>
          </p:cNvPr>
          <p:cNvSpPr txBox="1">
            <a:spLocks noGrp="1"/>
          </p:cNvSpPr>
          <p:nvPr>
            <p:ph type="body" idx="4294967295"/>
          </p:nvPr>
        </p:nvSpPr>
        <p:spPr>
          <a:xfrm>
            <a:off x="722313" y="1114425"/>
            <a:ext cx="8421687" cy="4238625"/>
          </a:xfrm>
        </p:spPr>
        <p:txBody>
          <a:bodyPr>
            <a:spAutoFit/>
          </a:bodyPr>
          <a:lstStyle/>
          <a:p>
            <a:pPr lvl="0">
              <a:buSzPts val="3430"/>
              <a:buBlip>
                <a:blip r:embed="rId3"/>
              </a:buBlip>
            </a:pPr>
            <a:r>
              <a:rPr lang="en-US"/>
              <a:t>A request is composed of several segments, that are contiguous on the block device, but not necessarily contiguous in physical memory</a:t>
            </a:r>
          </a:p>
          <a:p>
            <a:pPr lvl="0">
              <a:buSzPts val="3430"/>
              <a:buBlip>
                <a:blip r:embed="rId3"/>
              </a:buBlip>
            </a:pPr>
            <a:r>
              <a:rPr lang="en-US"/>
              <a:t>A </a:t>
            </a:r>
            <a:r>
              <a:rPr lang="en-US" sz="1814">
                <a:latin typeface="Courier 10 Pitch" pitchFamily="33"/>
              </a:rPr>
              <a:t>struct request</a:t>
            </a:r>
            <a:r>
              <a:rPr lang="en-US"/>
              <a:t> is in fact a list of </a:t>
            </a:r>
            <a:r>
              <a:rPr lang="en-US" sz="1814">
                <a:latin typeface="Courier 10 Pitch" pitchFamily="33"/>
              </a:rPr>
              <a:t>struct bio</a:t>
            </a:r>
          </a:p>
          <a:p>
            <a:pPr lvl="0">
              <a:buSzPts val="3430"/>
              <a:buBlip>
                <a:blip r:embed="rId3"/>
              </a:buBlip>
            </a:pPr>
            <a:r>
              <a:rPr lang="en-US"/>
              <a:t>A </a:t>
            </a:r>
            <a:r>
              <a:rPr lang="en-US" sz="1814">
                <a:latin typeface="Courier 10 Pitch" pitchFamily="33"/>
              </a:rPr>
              <a:t>bio</a:t>
            </a:r>
            <a:r>
              <a:rPr lang="en-US"/>
              <a:t> is the descriptor of an I/O request submitted to the block layer. </a:t>
            </a:r>
            <a:r>
              <a:rPr lang="en-US" sz="1814">
                <a:latin typeface="Courier 10 Pitch" pitchFamily="33"/>
              </a:rPr>
              <a:t>bio</a:t>
            </a:r>
            <a:r>
              <a:rPr lang="en-US"/>
              <a:t>s are merged together in a </a:t>
            </a:r>
            <a:r>
              <a:rPr lang="en-US" sz="1814">
                <a:latin typeface="Courier 10 Pitch" pitchFamily="33"/>
              </a:rPr>
              <a:t>struct request</a:t>
            </a:r>
            <a:r>
              <a:rPr lang="en-US"/>
              <a:t> by the I/O scheduler.</a:t>
            </a:r>
          </a:p>
          <a:p>
            <a:pPr lvl="0">
              <a:buSzPts val="3430"/>
              <a:buBlip>
                <a:blip r:embed="rId3"/>
              </a:buBlip>
            </a:pPr>
            <a:r>
              <a:rPr lang="en-US"/>
              <a:t>As a </a:t>
            </a:r>
            <a:r>
              <a:rPr lang="en-US" sz="1814">
                <a:latin typeface="Courier 10 Pitch" pitchFamily="33"/>
              </a:rPr>
              <a:t>bio</a:t>
            </a:r>
            <a:r>
              <a:rPr lang="en-US"/>
              <a:t> might represent several pages of data, it is composed of several </a:t>
            </a:r>
            <a:r>
              <a:rPr lang="en-US" sz="1814">
                <a:latin typeface="Courier 10 Pitch" pitchFamily="33"/>
              </a:rPr>
              <a:t>struct bio_vec</a:t>
            </a:r>
            <a:r>
              <a:rPr lang="en-US"/>
              <a:t>, each of them representing a page of memory</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CF22-8EBD-73ED-09A3-1755953C0FBD}"/>
              </a:ext>
            </a:extLst>
          </p:cNvPr>
          <p:cNvSpPr txBox="1">
            <a:spLocks noGrp="1"/>
          </p:cNvSpPr>
          <p:nvPr>
            <p:ph type="title" idx="4294967295"/>
          </p:nvPr>
        </p:nvSpPr>
        <p:spPr>
          <a:xfrm>
            <a:off x="0" y="0"/>
            <a:ext cx="8237538" cy="552450"/>
          </a:xfrm>
        </p:spPr>
        <p:txBody>
          <a:bodyPr>
            <a:normAutofit fontScale="90000"/>
          </a:bodyPr>
          <a:lstStyle/>
          <a:p>
            <a:pPr lvl="0"/>
            <a:r>
              <a:rPr lang="en-US"/>
              <a:t>Inside a request (2)</a:t>
            </a:r>
          </a:p>
        </p:txBody>
      </p:sp>
      <p:sp>
        <p:nvSpPr>
          <p:cNvPr id="3" name="Freeform: Shape 2">
            <a:extLst>
              <a:ext uri="{FF2B5EF4-FFF2-40B4-BE49-F238E27FC236}">
                <a16:creationId xmlns:a16="http://schemas.microsoft.com/office/drawing/2014/main" id="{A3187828-5C4D-376D-D231-68C88C96173C}"/>
              </a:ext>
            </a:extLst>
          </p:cNvPr>
          <p:cNvSpPr/>
          <p:nvPr/>
        </p:nvSpPr>
        <p:spPr>
          <a:xfrm>
            <a:off x="207361" y="2488679"/>
            <a:ext cx="1554710" cy="13832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1451">
                <a:latin typeface="Courier 10 Pitch" pitchFamily="33"/>
                <a:ea typeface="HG Mincho Light J" pitchFamily="2"/>
                <a:cs typeface="Tahoma" pitchFamily="2"/>
              </a:rPr>
              <a:t>bio</a:t>
            </a:r>
          </a:p>
          <a:p>
            <a:pPr algn="ctr" hangingPunct="0"/>
            <a:r>
              <a:rPr lang="en-US" sz="1451">
                <a:latin typeface="Courier 10 Pitch" pitchFamily="33"/>
                <a:ea typeface="HG Mincho Light J" pitchFamily="2"/>
                <a:cs typeface="Tahoma" pitchFamily="2"/>
              </a:rPr>
              <a:t>sector</a:t>
            </a:r>
          </a:p>
          <a:p>
            <a:pPr algn="ctr" hangingPunct="0"/>
            <a:r>
              <a:rPr lang="en-US" sz="1451">
                <a:latin typeface="Courier 10 Pitch" pitchFamily="33"/>
                <a:ea typeface="HG Mincho Light J" pitchFamily="2"/>
                <a:cs typeface="Tahoma" pitchFamily="2"/>
              </a:rPr>
              <a:t>nr_sectors</a:t>
            </a:r>
          </a:p>
          <a:p>
            <a:pPr algn="ctr" hangingPunct="0"/>
            <a:r>
              <a:rPr lang="en-US" sz="1451">
                <a:latin typeface="Courier 10 Pitch" pitchFamily="33"/>
                <a:ea typeface="HG Mincho Light J" pitchFamily="2"/>
                <a:cs typeface="Tahoma" pitchFamily="2"/>
              </a:rPr>
              <a:t>q</a:t>
            </a:r>
          </a:p>
          <a:p>
            <a:pPr algn="ctr" hangingPunct="0"/>
            <a:r>
              <a:rPr lang="en-US" sz="1451">
                <a:latin typeface="Courier 10 Pitch" pitchFamily="33"/>
                <a:ea typeface="HG Mincho Light J" pitchFamily="2"/>
                <a:cs typeface="Tahoma" pitchFamily="2"/>
              </a:rPr>
              <a:t>rq_disk</a:t>
            </a:r>
          </a:p>
          <a:p>
            <a:pPr algn="ctr" hangingPunct="0"/>
            <a:r>
              <a:rPr lang="en-US" sz="1451">
                <a:latin typeface="Courier 10 Pitch" pitchFamily="33"/>
                <a:ea typeface="HG Mincho Light J" pitchFamily="2"/>
                <a:cs typeface="Tahoma" pitchFamily="2"/>
              </a:rPr>
              <a:t>...</a:t>
            </a:r>
          </a:p>
        </p:txBody>
      </p:sp>
      <p:sp>
        <p:nvSpPr>
          <p:cNvPr id="4" name="Freeform: Shape 3">
            <a:extLst>
              <a:ext uri="{FF2B5EF4-FFF2-40B4-BE49-F238E27FC236}">
                <a16:creationId xmlns:a16="http://schemas.microsoft.com/office/drawing/2014/main" id="{64F0125A-877B-4781-F238-C16DF553103E}"/>
              </a:ext>
            </a:extLst>
          </p:cNvPr>
          <p:cNvSpPr/>
          <p:nvPr/>
        </p:nvSpPr>
        <p:spPr>
          <a:xfrm>
            <a:off x="207361" y="2073960"/>
            <a:ext cx="1554710" cy="41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99CC"/>
          </a:solidFill>
          <a:ln w="0">
            <a:solidFill>
              <a:srgbClr val="000000"/>
            </a:solidFill>
            <a:prstDash val="solid"/>
            <a:tailEnd type="arrow"/>
          </a:ln>
        </p:spPr>
        <p:txBody>
          <a:bodyPr vert="horz" lIns="0" tIns="0" rIns="0" bIns="0" anchor="ctr" anchorCtr="0" compatLnSpc="0">
            <a:noAutofit/>
          </a:bodyPr>
          <a:lstStyle/>
          <a:p>
            <a:pPr algn="ctr" hangingPunct="0"/>
            <a:r>
              <a:rPr lang="en-US" sz="1814" b="1">
                <a:latin typeface="Courier 10 Pitch" pitchFamily="33"/>
                <a:ea typeface="HG Mincho Light J" pitchFamily="2"/>
                <a:cs typeface="Tahoma" pitchFamily="2"/>
              </a:rPr>
              <a:t>request</a:t>
            </a:r>
          </a:p>
        </p:txBody>
      </p:sp>
      <p:sp>
        <p:nvSpPr>
          <p:cNvPr id="5" name="Freeform: Shape 4">
            <a:extLst>
              <a:ext uri="{FF2B5EF4-FFF2-40B4-BE49-F238E27FC236}">
                <a16:creationId xmlns:a16="http://schemas.microsoft.com/office/drawing/2014/main" id="{14129B75-63C1-3C1F-3EA7-5800E944B71B}"/>
              </a:ext>
            </a:extLst>
          </p:cNvPr>
          <p:cNvSpPr/>
          <p:nvPr/>
        </p:nvSpPr>
        <p:spPr>
          <a:xfrm>
            <a:off x="2689150" y="1556703"/>
            <a:ext cx="1554710" cy="13832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1451">
                <a:latin typeface="Courier 10 Pitch" pitchFamily="33"/>
                <a:ea typeface="HG Mincho Light J" pitchFamily="2"/>
                <a:cs typeface="Tahoma" pitchFamily="2"/>
              </a:rPr>
              <a:t>bi_sector</a:t>
            </a:r>
          </a:p>
          <a:p>
            <a:pPr algn="ctr" hangingPunct="0"/>
            <a:r>
              <a:rPr lang="en-US" sz="1451">
                <a:latin typeface="Courier 10 Pitch" pitchFamily="33"/>
                <a:ea typeface="HG Mincho Light J" pitchFamily="2"/>
                <a:cs typeface="Tahoma" pitchFamily="2"/>
              </a:rPr>
              <a:t>bi_next</a:t>
            </a:r>
          </a:p>
          <a:p>
            <a:pPr algn="ctr" hangingPunct="0"/>
            <a:r>
              <a:rPr lang="en-US" sz="1451">
                <a:latin typeface="Courier 10 Pitch" pitchFamily="33"/>
                <a:ea typeface="HG Mincho Light J" pitchFamily="2"/>
                <a:cs typeface="Tahoma" pitchFamily="2"/>
              </a:rPr>
              <a:t>bi_bdev</a:t>
            </a:r>
          </a:p>
          <a:p>
            <a:pPr algn="ctr" hangingPunct="0"/>
            <a:r>
              <a:rPr lang="en-US" sz="1451">
                <a:latin typeface="Courier 10 Pitch" pitchFamily="33"/>
                <a:ea typeface="HG Mincho Light J" pitchFamily="2"/>
                <a:cs typeface="Tahoma" pitchFamily="2"/>
              </a:rPr>
              <a:t>bi_size</a:t>
            </a:r>
          </a:p>
          <a:p>
            <a:pPr algn="ctr" hangingPunct="0"/>
            <a:r>
              <a:rPr lang="en-US" sz="1451">
                <a:latin typeface="Courier 10 Pitch" pitchFamily="33"/>
                <a:ea typeface="HG Mincho Light J" pitchFamily="2"/>
                <a:cs typeface="Tahoma" pitchFamily="2"/>
              </a:rPr>
              <a:t>bi_vcnt</a:t>
            </a:r>
          </a:p>
          <a:p>
            <a:pPr algn="ctr" hangingPunct="0"/>
            <a:r>
              <a:rPr lang="en-US" sz="1451">
                <a:latin typeface="Courier 10 Pitch" pitchFamily="33"/>
                <a:ea typeface="HG Mincho Light J" pitchFamily="2"/>
                <a:cs typeface="Tahoma" pitchFamily="2"/>
              </a:rPr>
              <a:t>bi_io_vec</a:t>
            </a:r>
          </a:p>
        </p:txBody>
      </p:sp>
      <p:sp>
        <p:nvSpPr>
          <p:cNvPr id="6" name="Freeform: Shape 5">
            <a:extLst>
              <a:ext uri="{FF2B5EF4-FFF2-40B4-BE49-F238E27FC236}">
                <a16:creationId xmlns:a16="http://schemas.microsoft.com/office/drawing/2014/main" id="{ADEB27E2-61BE-1121-28EB-93FFACBDC6F8}"/>
              </a:ext>
            </a:extLst>
          </p:cNvPr>
          <p:cNvSpPr/>
          <p:nvPr/>
        </p:nvSpPr>
        <p:spPr>
          <a:xfrm>
            <a:off x="2689150" y="1141982"/>
            <a:ext cx="1554710" cy="41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99CC"/>
          </a:solidFill>
          <a:ln w="0">
            <a:solidFill>
              <a:srgbClr val="000000"/>
            </a:solidFill>
            <a:prstDash val="solid"/>
            <a:tailEnd type="arrow"/>
          </a:ln>
        </p:spPr>
        <p:txBody>
          <a:bodyPr vert="horz" lIns="0" tIns="0" rIns="0" bIns="0" anchor="ctr" anchorCtr="0" compatLnSpc="0">
            <a:noAutofit/>
          </a:bodyPr>
          <a:lstStyle/>
          <a:p>
            <a:pPr algn="ctr" hangingPunct="0"/>
            <a:r>
              <a:rPr lang="en-US" sz="1814" b="1">
                <a:latin typeface="Courier 10 Pitch" pitchFamily="33"/>
                <a:ea typeface="HG Mincho Light J" pitchFamily="2"/>
                <a:cs typeface="Tahoma" pitchFamily="2"/>
              </a:rPr>
              <a:t>bio</a:t>
            </a:r>
          </a:p>
        </p:txBody>
      </p:sp>
      <p:sp>
        <p:nvSpPr>
          <p:cNvPr id="7" name="Freeform: Shape 6">
            <a:extLst>
              <a:ext uri="{FF2B5EF4-FFF2-40B4-BE49-F238E27FC236}">
                <a16:creationId xmlns:a16="http://schemas.microsoft.com/office/drawing/2014/main" id="{06410E9E-55EB-B53F-EC8D-F8F1FB97760C}"/>
              </a:ext>
            </a:extLst>
          </p:cNvPr>
          <p:cNvSpPr/>
          <p:nvPr/>
        </p:nvSpPr>
        <p:spPr>
          <a:xfrm>
            <a:off x="5038032" y="1556703"/>
            <a:ext cx="1554710" cy="13832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1451">
                <a:latin typeface="Courier 10 Pitch" pitchFamily="33"/>
                <a:ea typeface="HG Mincho Light J" pitchFamily="2"/>
                <a:cs typeface="Tahoma" pitchFamily="2"/>
              </a:rPr>
              <a:t>bi_sector</a:t>
            </a:r>
          </a:p>
          <a:p>
            <a:pPr algn="ctr" hangingPunct="0"/>
            <a:r>
              <a:rPr lang="en-US" sz="1451">
                <a:latin typeface="Courier 10 Pitch" pitchFamily="33"/>
                <a:ea typeface="HG Mincho Light J" pitchFamily="2"/>
                <a:cs typeface="Tahoma" pitchFamily="2"/>
              </a:rPr>
              <a:t>bi_next</a:t>
            </a:r>
          </a:p>
          <a:p>
            <a:pPr algn="ctr" hangingPunct="0"/>
            <a:r>
              <a:rPr lang="en-US" sz="1451">
                <a:latin typeface="Courier 10 Pitch" pitchFamily="33"/>
                <a:ea typeface="HG Mincho Light J" pitchFamily="2"/>
                <a:cs typeface="Tahoma" pitchFamily="2"/>
              </a:rPr>
              <a:t>bi_bdev</a:t>
            </a:r>
          </a:p>
          <a:p>
            <a:pPr algn="ctr" hangingPunct="0"/>
            <a:r>
              <a:rPr lang="en-US" sz="1451">
                <a:latin typeface="Courier 10 Pitch" pitchFamily="33"/>
                <a:ea typeface="HG Mincho Light J" pitchFamily="2"/>
                <a:cs typeface="Tahoma" pitchFamily="2"/>
              </a:rPr>
              <a:t>bi_size</a:t>
            </a:r>
          </a:p>
          <a:p>
            <a:pPr algn="ctr" hangingPunct="0"/>
            <a:r>
              <a:rPr lang="en-US" sz="1451">
                <a:latin typeface="Courier 10 Pitch" pitchFamily="33"/>
                <a:ea typeface="HG Mincho Light J" pitchFamily="2"/>
                <a:cs typeface="Tahoma" pitchFamily="2"/>
              </a:rPr>
              <a:t>bi_vcnt</a:t>
            </a:r>
          </a:p>
          <a:p>
            <a:pPr algn="ctr" hangingPunct="0"/>
            <a:r>
              <a:rPr lang="en-US" sz="1451">
                <a:latin typeface="Courier 10 Pitch" pitchFamily="33"/>
                <a:ea typeface="HG Mincho Light J" pitchFamily="2"/>
                <a:cs typeface="Tahoma" pitchFamily="2"/>
              </a:rPr>
              <a:t>bi_io_vec</a:t>
            </a:r>
          </a:p>
        </p:txBody>
      </p:sp>
      <p:sp>
        <p:nvSpPr>
          <p:cNvPr id="8" name="Freeform: Shape 7">
            <a:extLst>
              <a:ext uri="{FF2B5EF4-FFF2-40B4-BE49-F238E27FC236}">
                <a16:creationId xmlns:a16="http://schemas.microsoft.com/office/drawing/2014/main" id="{ADE3177E-9FE6-1326-75EA-9F48D6993A48}"/>
              </a:ext>
            </a:extLst>
          </p:cNvPr>
          <p:cNvSpPr/>
          <p:nvPr/>
        </p:nvSpPr>
        <p:spPr>
          <a:xfrm>
            <a:off x="5038032" y="1141982"/>
            <a:ext cx="1554710" cy="41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99CC"/>
          </a:solidFill>
          <a:ln w="0">
            <a:solidFill>
              <a:srgbClr val="000000"/>
            </a:solidFill>
            <a:prstDash val="solid"/>
            <a:tailEnd type="arrow"/>
          </a:ln>
        </p:spPr>
        <p:txBody>
          <a:bodyPr vert="horz" lIns="0" tIns="0" rIns="0" bIns="0" anchor="ctr" anchorCtr="0" compatLnSpc="0">
            <a:noAutofit/>
          </a:bodyPr>
          <a:lstStyle/>
          <a:p>
            <a:pPr algn="ctr" hangingPunct="0"/>
            <a:r>
              <a:rPr lang="en-US" sz="1814" b="1">
                <a:latin typeface="Courier 10 Pitch" pitchFamily="33"/>
                <a:ea typeface="HG Mincho Light J" pitchFamily="2"/>
                <a:cs typeface="Tahoma" pitchFamily="2"/>
              </a:rPr>
              <a:t>bio</a:t>
            </a:r>
          </a:p>
        </p:txBody>
      </p:sp>
      <p:sp>
        <p:nvSpPr>
          <p:cNvPr id="9" name="Freeform: Shape 8">
            <a:extLst>
              <a:ext uri="{FF2B5EF4-FFF2-40B4-BE49-F238E27FC236}">
                <a16:creationId xmlns:a16="http://schemas.microsoft.com/office/drawing/2014/main" id="{3BFAAD0F-9489-0E37-21D3-816F32EE31A9}"/>
              </a:ext>
            </a:extLst>
          </p:cNvPr>
          <p:cNvSpPr/>
          <p:nvPr/>
        </p:nvSpPr>
        <p:spPr>
          <a:xfrm rot="19090800">
            <a:off x="1040447" y="1570005"/>
            <a:ext cx="1897915" cy="943080"/>
          </a:xfrm>
          <a:custGeom>
            <a:avLst/>
            <a:gdLst/>
            <a:ahLst/>
            <a:cxnLst>
              <a:cxn ang="3cd4">
                <a:pos x="hc" y="t"/>
              </a:cxn>
              <a:cxn ang="cd2">
                <a:pos x="l" y="vc"/>
              </a:cxn>
              <a:cxn ang="cd4">
                <a:pos x="hc" y="b"/>
              </a:cxn>
              <a:cxn ang="0">
                <a:pos x="r" y="vc"/>
              </a:cxn>
            </a:cxnLst>
            <a:rect l="l" t="t" r="r" b="b"/>
            <a:pathLst>
              <a:path w="5813" h="2889" fill="none">
                <a:moveTo>
                  <a:pt x="0" y="15921"/>
                </a:moveTo>
                <a:lnTo>
                  <a:pt x="1699" y="17442"/>
                </a:lnTo>
                <a:lnTo>
                  <a:pt x="4284" y="14553"/>
                </a:lnTo>
                <a:lnTo>
                  <a:pt x="5813" y="15921"/>
                </a:lnTo>
              </a:path>
            </a:pathLst>
          </a:cu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
        <p:nvSpPr>
          <p:cNvPr id="10" name="Freeform: Shape 9">
            <a:extLst>
              <a:ext uri="{FF2B5EF4-FFF2-40B4-BE49-F238E27FC236}">
                <a16:creationId xmlns:a16="http://schemas.microsoft.com/office/drawing/2014/main" id="{8118FD0C-1A20-81A2-4B6C-F097FDCDE99A}"/>
              </a:ext>
            </a:extLst>
          </p:cNvPr>
          <p:cNvSpPr/>
          <p:nvPr/>
        </p:nvSpPr>
        <p:spPr>
          <a:xfrm rot="19944000">
            <a:off x="3856401" y="1383313"/>
            <a:ext cx="1231751" cy="505501"/>
          </a:xfrm>
          <a:custGeom>
            <a:avLst/>
            <a:gdLst/>
            <a:ahLst/>
            <a:cxnLst>
              <a:cxn ang="3cd4">
                <a:pos x="hc" y="t"/>
              </a:cxn>
              <a:cxn ang="cd2">
                <a:pos x="l" y="vc"/>
              </a:cxn>
              <a:cxn ang="cd4">
                <a:pos x="hc" y="b"/>
              </a:cxn>
              <a:cxn ang="0">
                <a:pos x="r" y="vc"/>
              </a:cxn>
            </a:cxnLst>
            <a:rect l="l" t="t" r="r" b="b"/>
            <a:pathLst>
              <a:path w="3773" h="1549" fill="none">
                <a:moveTo>
                  <a:pt x="0" y="20759"/>
                </a:moveTo>
                <a:lnTo>
                  <a:pt x="1549" y="21569"/>
                </a:lnTo>
                <a:lnTo>
                  <a:pt x="2359" y="20020"/>
                </a:lnTo>
                <a:lnTo>
                  <a:pt x="3773" y="20760"/>
                </a:lnTo>
              </a:path>
            </a:pathLst>
          </a:cu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
        <p:nvSpPr>
          <p:cNvPr id="11" name="Freeform: Shape 10">
            <a:extLst>
              <a:ext uri="{FF2B5EF4-FFF2-40B4-BE49-F238E27FC236}">
                <a16:creationId xmlns:a16="http://schemas.microsoft.com/office/drawing/2014/main" id="{9746D152-E618-812A-7D12-6DFF0F69BE49}"/>
              </a:ext>
            </a:extLst>
          </p:cNvPr>
          <p:cNvSpPr/>
          <p:nvPr/>
        </p:nvSpPr>
        <p:spPr>
          <a:xfrm>
            <a:off x="5038032" y="3668836"/>
            <a:ext cx="1554710" cy="78764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1451">
                <a:latin typeface="Courier 10 Pitch" pitchFamily="33"/>
                <a:ea typeface="HG Mincho Light J" pitchFamily="2"/>
                <a:cs typeface="Tahoma" pitchFamily="2"/>
              </a:rPr>
              <a:t>bv_page</a:t>
            </a:r>
          </a:p>
          <a:p>
            <a:pPr algn="ctr" hangingPunct="0"/>
            <a:r>
              <a:rPr lang="en-US" sz="1451">
                <a:latin typeface="Courier 10 Pitch" pitchFamily="33"/>
                <a:ea typeface="HG Mincho Light J" pitchFamily="2"/>
                <a:cs typeface="Tahoma" pitchFamily="2"/>
              </a:rPr>
              <a:t>bv_len</a:t>
            </a:r>
          </a:p>
          <a:p>
            <a:pPr algn="ctr" hangingPunct="0"/>
            <a:r>
              <a:rPr lang="en-US" sz="1451">
                <a:latin typeface="Courier 10 Pitch" pitchFamily="33"/>
                <a:ea typeface="HG Mincho Light J" pitchFamily="2"/>
                <a:cs typeface="Tahoma" pitchFamily="2"/>
              </a:rPr>
              <a:t>bv_offset</a:t>
            </a:r>
          </a:p>
        </p:txBody>
      </p:sp>
      <p:sp>
        <p:nvSpPr>
          <p:cNvPr id="12" name="Freeform: Shape 11">
            <a:extLst>
              <a:ext uri="{FF2B5EF4-FFF2-40B4-BE49-F238E27FC236}">
                <a16:creationId xmlns:a16="http://schemas.microsoft.com/office/drawing/2014/main" id="{CFE3D702-E1DF-D0F3-F8BD-6731666B565F}"/>
              </a:ext>
            </a:extLst>
          </p:cNvPr>
          <p:cNvSpPr/>
          <p:nvPr/>
        </p:nvSpPr>
        <p:spPr>
          <a:xfrm>
            <a:off x="5038032" y="3254116"/>
            <a:ext cx="1554710" cy="41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99CC"/>
          </a:solidFill>
          <a:ln w="0">
            <a:solidFill>
              <a:srgbClr val="000000"/>
            </a:solidFill>
            <a:prstDash val="solid"/>
            <a:tailEnd type="arrow"/>
          </a:ln>
        </p:spPr>
        <p:txBody>
          <a:bodyPr vert="horz" lIns="0" tIns="0" rIns="0" bIns="0" anchor="ctr" anchorCtr="0" compatLnSpc="0">
            <a:noAutofit/>
          </a:bodyPr>
          <a:lstStyle/>
          <a:p>
            <a:pPr algn="ctr" hangingPunct="0"/>
            <a:r>
              <a:rPr lang="en-US" sz="1814" b="1">
                <a:latin typeface="Courier 10 Pitch" pitchFamily="33"/>
                <a:ea typeface="HG Mincho Light J" pitchFamily="2"/>
                <a:cs typeface="Tahoma" pitchFamily="2"/>
              </a:rPr>
              <a:t>bio_vec</a:t>
            </a:r>
          </a:p>
        </p:txBody>
      </p:sp>
      <p:sp>
        <p:nvSpPr>
          <p:cNvPr id="13" name="Freeform: Shape 12">
            <a:extLst>
              <a:ext uri="{FF2B5EF4-FFF2-40B4-BE49-F238E27FC236}">
                <a16:creationId xmlns:a16="http://schemas.microsoft.com/office/drawing/2014/main" id="{61CBEE45-0578-720B-821F-28607F02AC0B}"/>
              </a:ext>
            </a:extLst>
          </p:cNvPr>
          <p:cNvSpPr/>
          <p:nvPr/>
        </p:nvSpPr>
        <p:spPr>
          <a:xfrm>
            <a:off x="5038032" y="4871198"/>
            <a:ext cx="1554710" cy="78764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1451">
                <a:latin typeface="Courier 10 Pitch" pitchFamily="33"/>
                <a:ea typeface="HG Mincho Light J" pitchFamily="2"/>
                <a:cs typeface="Tahoma" pitchFamily="2"/>
              </a:rPr>
              <a:t>bv_page</a:t>
            </a:r>
          </a:p>
          <a:p>
            <a:pPr algn="ctr" hangingPunct="0"/>
            <a:r>
              <a:rPr lang="en-US" sz="1451">
                <a:latin typeface="Courier 10 Pitch" pitchFamily="33"/>
                <a:ea typeface="HG Mincho Light J" pitchFamily="2"/>
                <a:cs typeface="Tahoma" pitchFamily="2"/>
              </a:rPr>
              <a:t>bv_len</a:t>
            </a:r>
          </a:p>
          <a:p>
            <a:pPr algn="ctr" hangingPunct="0"/>
            <a:r>
              <a:rPr lang="en-US" sz="1451">
                <a:latin typeface="Courier 10 Pitch" pitchFamily="33"/>
                <a:ea typeface="HG Mincho Light J" pitchFamily="2"/>
                <a:cs typeface="Tahoma" pitchFamily="2"/>
              </a:rPr>
              <a:t>bv_offset</a:t>
            </a:r>
          </a:p>
        </p:txBody>
      </p:sp>
      <p:sp>
        <p:nvSpPr>
          <p:cNvPr id="14" name="Freeform: Shape 13">
            <a:extLst>
              <a:ext uri="{FF2B5EF4-FFF2-40B4-BE49-F238E27FC236}">
                <a16:creationId xmlns:a16="http://schemas.microsoft.com/office/drawing/2014/main" id="{B01967AD-A7C2-E915-5A05-D1CFFC1D1656}"/>
              </a:ext>
            </a:extLst>
          </p:cNvPr>
          <p:cNvSpPr/>
          <p:nvPr/>
        </p:nvSpPr>
        <p:spPr>
          <a:xfrm>
            <a:off x="5038032" y="4456478"/>
            <a:ext cx="1554710" cy="41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99CC"/>
          </a:solidFill>
          <a:ln w="0">
            <a:solidFill>
              <a:srgbClr val="000000"/>
            </a:solidFill>
            <a:prstDash val="solid"/>
            <a:tailEnd type="arrow"/>
          </a:ln>
        </p:spPr>
        <p:txBody>
          <a:bodyPr vert="horz" lIns="0" tIns="0" rIns="0" bIns="0" anchor="ctr" anchorCtr="0" compatLnSpc="0">
            <a:noAutofit/>
          </a:bodyPr>
          <a:lstStyle/>
          <a:p>
            <a:pPr algn="ctr" hangingPunct="0"/>
            <a:r>
              <a:rPr lang="en-US" sz="1814" b="1">
                <a:latin typeface="Courier 10 Pitch" pitchFamily="33"/>
                <a:ea typeface="HG Mincho Light J" pitchFamily="2"/>
                <a:cs typeface="Tahoma" pitchFamily="2"/>
              </a:rPr>
              <a:t>bio_vec</a:t>
            </a:r>
          </a:p>
        </p:txBody>
      </p:sp>
      <p:sp>
        <p:nvSpPr>
          <p:cNvPr id="15" name="Freeform: Shape 14">
            <a:extLst>
              <a:ext uri="{FF2B5EF4-FFF2-40B4-BE49-F238E27FC236}">
                <a16:creationId xmlns:a16="http://schemas.microsoft.com/office/drawing/2014/main" id="{356BD982-47CE-32C0-B96B-45907BDFEB02}"/>
              </a:ext>
            </a:extLst>
          </p:cNvPr>
          <p:cNvSpPr/>
          <p:nvPr/>
        </p:nvSpPr>
        <p:spPr>
          <a:xfrm rot="8328600">
            <a:off x="2104197" y="2628554"/>
            <a:ext cx="793518" cy="651143"/>
          </a:xfrm>
          <a:custGeom>
            <a:avLst/>
            <a:gdLst/>
            <a:ahLst/>
            <a:cxnLst>
              <a:cxn ang="3cd4">
                <a:pos x="hc" y="t"/>
              </a:cxn>
              <a:cxn ang="cd2">
                <a:pos x="l" y="vc"/>
              </a:cxn>
              <a:cxn ang="cd4">
                <a:pos x="hc" y="b"/>
              </a:cxn>
              <a:cxn ang="0">
                <a:pos x="r" y="vc"/>
              </a:cxn>
            </a:cxnLst>
            <a:rect l="l" t="t" r="r" b="b"/>
            <a:pathLst>
              <a:path w="2431" h="1995" fill="none">
                <a:moveTo>
                  <a:pt x="0" y="-24952"/>
                </a:moveTo>
                <a:lnTo>
                  <a:pt x="1430" y="-23700"/>
                </a:lnTo>
                <a:lnTo>
                  <a:pt x="2431" y="-24844"/>
                </a:lnTo>
                <a:lnTo>
                  <a:pt x="1459" y="-25695"/>
                </a:lnTo>
              </a:path>
            </a:pathLst>
          </a:cu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
        <p:nvSpPr>
          <p:cNvPr id="16" name="Freeform: Shape 15">
            <a:extLst>
              <a:ext uri="{FF2B5EF4-FFF2-40B4-BE49-F238E27FC236}">
                <a16:creationId xmlns:a16="http://schemas.microsoft.com/office/drawing/2014/main" id="{842300FA-8907-F9D6-E287-CE5F9C79A222}"/>
              </a:ext>
            </a:extLst>
          </p:cNvPr>
          <p:cNvSpPr/>
          <p:nvPr/>
        </p:nvSpPr>
        <p:spPr>
          <a:xfrm rot="8328600">
            <a:off x="4437079" y="2653372"/>
            <a:ext cx="793518" cy="651143"/>
          </a:xfrm>
          <a:custGeom>
            <a:avLst/>
            <a:gdLst/>
            <a:ahLst/>
            <a:cxnLst>
              <a:cxn ang="3cd4">
                <a:pos x="hc" y="t"/>
              </a:cxn>
              <a:cxn ang="cd2">
                <a:pos x="l" y="vc"/>
              </a:cxn>
              <a:cxn ang="cd4">
                <a:pos x="hc" y="b"/>
              </a:cxn>
              <a:cxn ang="0">
                <a:pos x="r" y="vc"/>
              </a:cxn>
            </a:cxnLst>
            <a:rect l="l" t="t" r="r" b="b"/>
            <a:pathLst>
              <a:path w="2431" h="1995" fill="none">
                <a:moveTo>
                  <a:pt x="0" y="-34476"/>
                </a:moveTo>
                <a:lnTo>
                  <a:pt x="1430" y="-33224"/>
                </a:lnTo>
                <a:lnTo>
                  <a:pt x="2431" y="-34368"/>
                </a:lnTo>
                <a:lnTo>
                  <a:pt x="1459" y="-35219"/>
                </a:lnTo>
              </a:path>
            </a:pathLst>
          </a:cu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
        <p:nvSpPr>
          <p:cNvPr id="17" name="Freeform: Shape 16">
            <a:extLst>
              <a:ext uri="{FF2B5EF4-FFF2-40B4-BE49-F238E27FC236}">
                <a16:creationId xmlns:a16="http://schemas.microsoft.com/office/drawing/2014/main" id="{D8964C15-5512-5F11-EA98-85B3800F0450}"/>
              </a:ext>
            </a:extLst>
          </p:cNvPr>
          <p:cNvSpPr/>
          <p:nvPr/>
        </p:nvSpPr>
        <p:spPr>
          <a:xfrm>
            <a:off x="2655515" y="3668836"/>
            <a:ext cx="1554710" cy="78764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1451">
                <a:latin typeface="Courier 10 Pitch" pitchFamily="33"/>
                <a:ea typeface="HG Mincho Light J" pitchFamily="2"/>
                <a:cs typeface="Tahoma" pitchFamily="2"/>
              </a:rPr>
              <a:t>bv_page</a:t>
            </a:r>
          </a:p>
          <a:p>
            <a:pPr algn="ctr" hangingPunct="0"/>
            <a:r>
              <a:rPr lang="en-US" sz="1451">
                <a:latin typeface="Courier 10 Pitch" pitchFamily="33"/>
                <a:ea typeface="HG Mincho Light J" pitchFamily="2"/>
                <a:cs typeface="Tahoma" pitchFamily="2"/>
              </a:rPr>
              <a:t>bv_len</a:t>
            </a:r>
          </a:p>
          <a:p>
            <a:pPr algn="ctr" hangingPunct="0"/>
            <a:r>
              <a:rPr lang="en-US" sz="1451">
                <a:latin typeface="Courier 10 Pitch" pitchFamily="33"/>
                <a:ea typeface="HG Mincho Light J" pitchFamily="2"/>
                <a:cs typeface="Tahoma" pitchFamily="2"/>
              </a:rPr>
              <a:t>bv_offset</a:t>
            </a:r>
          </a:p>
        </p:txBody>
      </p:sp>
      <p:sp>
        <p:nvSpPr>
          <p:cNvPr id="18" name="Freeform: Shape 17">
            <a:extLst>
              <a:ext uri="{FF2B5EF4-FFF2-40B4-BE49-F238E27FC236}">
                <a16:creationId xmlns:a16="http://schemas.microsoft.com/office/drawing/2014/main" id="{DA5268A4-6B58-A3C3-8A1A-35863D8B56DC}"/>
              </a:ext>
            </a:extLst>
          </p:cNvPr>
          <p:cNvSpPr/>
          <p:nvPr/>
        </p:nvSpPr>
        <p:spPr>
          <a:xfrm>
            <a:off x="2655515" y="3254116"/>
            <a:ext cx="1554710" cy="41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99CC"/>
          </a:solidFill>
          <a:ln w="0">
            <a:solidFill>
              <a:srgbClr val="000000"/>
            </a:solidFill>
            <a:prstDash val="solid"/>
            <a:tailEnd type="arrow"/>
          </a:ln>
        </p:spPr>
        <p:txBody>
          <a:bodyPr vert="horz" lIns="0" tIns="0" rIns="0" bIns="0" anchor="ctr" anchorCtr="0" compatLnSpc="0">
            <a:noAutofit/>
          </a:bodyPr>
          <a:lstStyle/>
          <a:p>
            <a:pPr algn="ctr" hangingPunct="0"/>
            <a:r>
              <a:rPr lang="en-US" sz="1814" b="1">
                <a:latin typeface="Courier 10 Pitch" pitchFamily="33"/>
                <a:ea typeface="HG Mincho Light J" pitchFamily="2"/>
                <a:cs typeface="Tahoma" pitchFamily="2"/>
              </a:rPr>
              <a:t>bio_vec</a:t>
            </a:r>
          </a:p>
        </p:txBody>
      </p:sp>
      <p:sp>
        <p:nvSpPr>
          <p:cNvPr id="19" name="Freeform: Shape 18">
            <a:extLst>
              <a:ext uri="{FF2B5EF4-FFF2-40B4-BE49-F238E27FC236}">
                <a16:creationId xmlns:a16="http://schemas.microsoft.com/office/drawing/2014/main" id="{34985B99-4EF6-0330-59B4-CCAF55CED1C5}"/>
              </a:ext>
            </a:extLst>
          </p:cNvPr>
          <p:cNvSpPr/>
          <p:nvPr/>
        </p:nvSpPr>
        <p:spPr>
          <a:xfrm>
            <a:off x="2655515" y="4871198"/>
            <a:ext cx="1554710" cy="78764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1451">
                <a:latin typeface="Courier 10 Pitch" pitchFamily="33"/>
                <a:ea typeface="HG Mincho Light J" pitchFamily="2"/>
                <a:cs typeface="Tahoma" pitchFamily="2"/>
              </a:rPr>
              <a:t>bv_page</a:t>
            </a:r>
          </a:p>
          <a:p>
            <a:pPr algn="ctr" hangingPunct="0"/>
            <a:r>
              <a:rPr lang="en-US" sz="1451">
                <a:latin typeface="Courier 10 Pitch" pitchFamily="33"/>
                <a:ea typeface="HG Mincho Light J" pitchFamily="2"/>
                <a:cs typeface="Tahoma" pitchFamily="2"/>
              </a:rPr>
              <a:t>bv_len</a:t>
            </a:r>
          </a:p>
          <a:p>
            <a:pPr algn="ctr" hangingPunct="0"/>
            <a:r>
              <a:rPr lang="en-US" sz="1451">
                <a:latin typeface="Courier 10 Pitch" pitchFamily="33"/>
                <a:ea typeface="HG Mincho Light J" pitchFamily="2"/>
                <a:cs typeface="Tahoma" pitchFamily="2"/>
              </a:rPr>
              <a:t>bv_offset</a:t>
            </a:r>
          </a:p>
        </p:txBody>
      </p:sp>
      <p:sp>
        <p:nvSpPr>
          <p:cNvPr id="20" name="Freeform: Shape 19">
            <a:extLst>
              <a:ext uri="{FF2B5EF4-FFF2-40B4-BE49-F238E27FC236}">
                <a16:creationId xmlns:a16="http://schemas.microsoft.com/office/drawing/2014/main" id="{5FDD58B2-E618-5717-BF73-435789EC4305}"/>
              </a:ext>
            </a:extLst>
          </p:cNvPr>
          <p:cNvSpPr/>
          <p:nvPr/>
        </p:nvSpPr>
        <p:spPr>
          <a:xfrm>
            <a:off x="2655515" y="4456478"/>
            <a:ext cx="1554710" cy="41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99CC"/>
          </a:solidFill>
          <a:ln w="0">
            <a:solidFill>
              <a:srgbClr val="000000"/>
            </a:solidFill>
            <a:prstDash val="solid"/>
            <a:tailEnd type="arrow"/>
          </a:ln>
        </p:spPr>
        <p:txBody>
          <a:bodyPr vert="horz" lIns="0" tIns="0" rIns="0" bIns="0" anchor="ctr" anchorCtr="0" compatLnSpc="0">
            <a:noAutofit/>
          </a:bodyPr>
          <a:lstStyle/>
          <a:p>
            <a:pPr algn="ctr" hangingPunct="0"/>
            <a:r>
              <a:rPr lang="en-US" sz="1814" b="1">
                <a:latin typeface="Courier 10 Pitch" pitchFamily="33"/>
                <a:ea typeface="HG Mincho Light J" pitchFamily="2"/>
                <a:cs typeface="Tahoma" pitchFamily="2"/>
              </a:rPr>
              <a:t>bio_vec</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5F240-9694-50D3-242A-BF76220792AA}"/>
              </a:ext>
            </a:extLst>
          </p:cNvPr>
          <p:cNvSpPr txBox="1">
            <a:spLocks noGrp="1"/>
          </p:cNvSpPr>
          <p:nvPr>
            <p:ph type="title" idx="4294967295"/>
          </p:nvPr>
        </p:nvSpPr>
        <p:spPr>
          <a:xfrm>
            <a:off x="0" y="0"/>
            <a:ext cx="8237538" cy="552450"/>
          </a:xfrm>
        </p:spPr>
        <p:txBody>
          <a:bodyPr>
            <a:normAutofit fontScale="90000"/>
          </a:bodyPr>
          <a:lstStyle/>
          <a:p>
            <a:pPr lvl="0"/>
            <a:r>
              <a:rPr lang="en-US"/>
              <a:t>Request example</a:t>
            </a:r>
          </a:p>
        </p:txBody>
      </p:sp>
      <p:sp>
        <p:nvSpPr>
          <p:cNvPr id="3" name="Freeform: Shape 2">
            <a:extLst>
              <a:ext uri="{FF2B5EF4-FFF2-40B4-BE49-F238E27FC236}">
                <a16:creationId xmlns:a16="http://schemas.microsoft.com/office/drawing/2014/main" id="{ABC89612-693B-DE12-D7F8-56677F8498CC}"/>
              </a:ext>
            </a:extLst>
          </p:cNvPr>
          <p:cNvSpPr/>
          <p:nvPr/>
        </p:nvSpPr>
        <p:spPr>
          <a:xfrm>
            <a:off x="446722" y="4889485"/>
            <a:ext cx="8165086" cy="5956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C99"/>
          </a:solidFill>
          <a:ln w="0">
            <a:solidFill>
              <a:srgbClr val="000000"/>
            </a:solidFill>
            <a:prstDash val="solid"/>
            <a:tailEnd type="arrow"/>
          </a:ln>
        </p:spPr>
        <p:txBody>
          <a:bodyPr vert="horz" lIns="0" tIns="0" rIns="0" bIns="0" anchor="ctr" anchorCtr="0" compatLnSpc="0">
            <a:noAutofit/>
          </a:bodyPr>
          <a:lstStyle/>
          <a:p>
            <a:pPr algn="ctr" hangingPunct="0"/>
            <a:r>
              <a:rPr lang="en-US" sz="2177">
                <a:latin typeface="Nimbus Sans L" pitchFamily="34"/>
                <a:ea typeface="HG Mincho Light J" pitchFamily="2"/>
                <a:cs typeface="Tahoma" pitchFamily="2"/>
              </a:rPr>
              <a:t>Block device</a:t>
            </a:r>
          </a:p>
        </p:txBody>
      </p:sp>
      <p:sp>
        <p:nvSpPr>
          <p:cNvPr id="4" name="Freeform: Shape 3">
            <a:extLst>
              <a:ext uri="{FF2B5EF4-FFF2-40B4-BE49-F238E27FC236}">
                <a16:creationId xmlns:a16="http://schemas.microsoft.com/office/drawing/2014/main" id="{B75F3E32-C2DE-4AF3-B707-EA4D3FA91521}"/>
              </a:ext>
            </a:extLst>
          </p:cNvPr>
          <p:cNvSpPr/>
          <p:nvPr/>
        </p:nvSpPr>
        <p:spPr>
          <a:xfrm>
            <a:off x="6080384" y="4889485"/>
            <a:ext cx="1166440" cy="5956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6633"/>
          </a:solidFill>
          <a:ln w="0">
            <a:solidFill>
              <a:srgbClr val="000000"/>
            </a:solidFill>
            <a:prstDash val="solid"/>
            <a:tailEnd type="arrow"/>
          </a:ln>
        </p:spPr>
        <p:txBody>
          <a:bodyPr vert="horz" lIns="0" tIns="0" rIns="0" bIns="0" anchor="ctr" anchorCtr="0" compatLnSpc="0">
            <a:noAutofit/>
          </a:bodyPr>
          <a:lstStyle/>
          <a:p>
            <a:pPr algn="ctr" hangingPunct="0"/>
            <a:r>
              <a:rPr lang="en-US" sz="2177">
                <a:latin typeface="Nimbus Sans L" pitchFamily="34"/>
                <a:ea typeface="HG Mincho Light J" pitchFamily="2"/>
                <a:cs typeface="Tahoma" pitchFamily="2"/>
              </a:rPr>
              <a:t>32 sect</a:t>
            </a:r>
          </a:p>
        </p:txBody>
      </p:sp>
      <p:sp>
        <p:nvSpPr>
          <p:cNvPr id="5" name="TextBox 4">
            <a:extLst>
              <a:ext uri="{FF2B5EF4-FFF2-40B4-BE49-F238E27FC236}">
                <a16:creationId xmlns:a16="http://schemas.microsoft.com/office/drawing/2014/main" id="{95187BA1-B5E1-5BF7-3793-660B57FCBA09}"/>
              </a:ext>
            </a:extLst>
          </p:cNvPr>
          <p:cNvSpPr txBox="1"/>
          <p:nvPr/>
        </p:nvSpPr>
        <p:spPr>
          <a:xfrm>
            <a:off x="5732933" y="5658839"/>
            <a:ext cx="645265" cy="283924"/>
          </a:xfrm>
          <a:prstGeom prst="rect">
            <a:avLst/>
          </a:prstGeom>
          <a:noFill/>
          <a:ln>
            <a:noFill/>
            <a:tailEnd type="arrow"/>
          </a:ln>
        </p:spPr>
        <p:txBody>
          <a:bodyPr vert="horz" lIns="0" tIns="0" rIns="0" bIns="0" compatLnSpc="0">
            <a:spAutoFit/>
          </a:bodyPr>
          <a:lstStyle/>
          <a:p>
            <a:pPr hangingPunct="0"/>
            <a:r>
              <a:rPr lang="en-US" sz="1814">
                <a:latin typeface="Nimbus Sans L" pitchFamily="34"/>
                <a:ea typeface="HG Mincho Light J" pitchFamily="2"/>
                <a:cs typeface="Tahoma" pitchFamily="2"/>
              </a:rPr>
              <a:t>1024</a:t>
            </a:r>
          </a:p>
        </p:txBody>
      </p:sp>
      <p:sp>
        <p:nvSpPr>
          <p:cNvPr id="6" name="Straight Connector 5">
            <a:extLst>
              <a:ext uri="{FF2B5EF4-FFF2-40B4-BE49-F238E27FC236}">
                <a16:creationId xmlns:a16="http://schemas.microsoft.com/office/drawing/2014/main" id="{ADD7B6BB-0790-EF68-5F52-4C4620BBA0C5}"/>
              </a:ext>
            </a:extLst>
          </p:cNvPr>
          <p:cNvSpPr/>
          <p:nvPr/>
        </p:nvSpPr>
        <p:spPr>
          <a:xfrm flipV="1">
            <a:off x="6080383" y="5460296"/>
            <a:ext cx="0" cy="173725"/>
          </a:xfrm>
          <a:prstGeom prst="line">
            <a:avLst/>
          </a:pr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
        <p:nvSpPr>
          <p:cNvPr id="7" name="Freeform: Shape 6">
            <a:extLst>
              <a:ext uri="{FF2B5EF4-FFF2-40B4-BE49-F238E27FC236}">
                <a16:creationId xmlns:a16="http://schemas.microsoft.com/office/drawing/2014/main" id="{E25512AC-EA62-25DD-632F-B6F30089243B}"/>
              </a:ext>
            </a:extLst>
          </p:cNvPr>
          <p:cNvSpPr/>
          <p:nvPr/>
        </p:nvSpPr>
        <p:spPr>
          <a:xfrm>
            <a:off x="421904" y="1191619"/>
            <a:ext cx="8165086" cy="5956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99"/>
          </a:solidFill>
          <a:ln w="0">
            <a:solidFill>
              <a:srgbClr val="000000"/>
            </a:solidFill>
            <a:prstDash val="solid"/>
            <a:tailEnd type="arrow"/>
          </a:ln>
        </p:spPr>
        <p:txBody>
          <a:bodyPr vert="horz" lIns="0" tIns="0" rIns="0" bIns="0" anchor="ctr" anchorCtr="0" compatLnSpc="0">
            <a:noAutofit/>
          </a:bodyPr>
          <a:lstStyle/>
          <a:p>
            <a:pPr algn="ctr" hangingPunct="0"/>
            <a:r>
              <a:rPr lang="en-US" sz="2177">
                <a:latin typeface="Nimbus Sans L" pitchFamily="34"/>
                <a:ea typeface="HG Mincho Light J" pitchFamily="2"/>
                <a:cs typeface="Tahoma" pitchFamily="2"/>
              </a:rPr>
              <a:t>Memory</a:t>
            </a:r>
          </a:p>
        </p:txBody>
      </p:sp>
      <p:sp>
        <p:nvSpPr>
          <p:cNvPr id="8" name="Freeform: Shape 7">
            <a:extLst>
              <a:ext uri="{FF2B5EF4-FFF2-40B4-BE49-F238E27FC236}">
                <a16:creationId xmlns:a16="http://schemas.microsoft.com/office/drawing/2014/main" id="{602A3BE8-4C8C-E446-8131-1AAEC8A6F90F}"/>
              </a:ext>
            </a:extLst>
          </p:cNvPr>
          <p:cNvSpPr/>
          <p:nvPr/>
        </p:nvSpPr>
        <p:spPr>
          <a:xfrm>
            <a:off x="1588344" y="1191619"/>
            <a:ext cx="272997" cy="5956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00"/>
          </a:solidFill>
          <a:ln w="0">
            <a:solidFill>
              <a:srgbClr val="000000"/>
            </a:solidFill>
            <a:prstDash val="solid"/>
            <a:tailEnd type="arrow"/>
          </a:ln>
        </p:spPr>
        <p:txBody>
          <a:bodyPr vert="horz" lIns="0" tIns="0" rIns="0" bIns="0" anchor="ctr" anchorCtr="0" compatLnSpc="0">
            <a:noAutofit/>
          </a:bodyPr>
          <a:lstStyle/>
          <a:p>
            <a:pPr hangingPunct="0"/>
            <a:endParaRPr lang="en-US" sz="2177">
              <a:latin typeface="Nimbus Sans L" pitchFamily="34"/>
              <a:ea typeface="HG Mincho Light J" pitchFamily="2"/>
              <a:cs typeface="Tahoma" pitchFamily="2"/>
            </a:endParaRPr>
          </a:p>
        </p:txBody>
      </p:sp>
      <p:sp>
        <p:nvSpPr>
          <p:cNvPr id="9" name="Freeform: Shape 8">
            <a:extLst>
              <a:ext uri="{FF2B5EF4-FFF2-40B4-BE49-F238E27FC236}">
                <a16:creationId xmlns:a16="http://schemas.microsoft.com/office/drawing/2014/main" id="{CB6905BB-6E96-1419-26F5-F131D8FA1842}"/>
              </a:ext>
            </a:extLst>
          </p:cNvPr>
          <p:cNvSpPr/>
          <p:nvPr/>
        </p:nvSpPr>
        <p:spPr>
          <a:xfrm>
            <a:off x="3350415" y="1191619"/>
            <a:ext cx="297815" cy="5956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00"/>
          </a:solidFill>
          <a:ln w="0">
            <a:solidFill>
              <a:srgbClr val="000000"/>
            </a:solidFill>
            <a:prstDash val="solid"/>
            <a:tailEnd type="arrow"/>
          </a:ln>
        </p:spPr>
        <p:txBody>
          <a:bodyPr vert="horz" lIns="0" tIns="0" rIns="0" bIns="0" anchor="ctr" anchorCtr="0" compatLnSpc="0">
            <a:noAutofit/>
          </a:bodyPr>
          <a:lstStyle/>
          <a:p>
            <a:pPr hangingPunct="0"/>
            <a:endParaRPr lang="en-US" sz="2177">
              <a:latin typeface="Nimbus Sans L" pitchFamily="34"/>
              <a:ea typeface="HG Mincho Light J" pitchFamily="2"/>
              <a:cs typeface="Tahoma" pitchFamily="2"/>
            </a:endParaRPr>
          </a:p>
        </p:txBody>
      </p:sp>
      <p:sp>
        <p:nvSpPr>
          <p:cNvPr id="10" name="Freeform: Shape 9">
            <a:extLst>
              <a:ext uri="{FF2B5EF4-FFF2-40B4-BE49-F238E27FC236}">
                <a16:creationId xmlns:a16="http://schemas.microsoft.com/office/drawing/2014/main" id="{1889EB84-78B9-F0BD-0D38-92B7659393FF}"/>
              </a:ext>
            </a:extLst>
          </p:cNvPr>
          <p:cNvSpPr/>
          <p:nvPr/>
        </p:nvSpPr>
        <p:spPr>
          <a:xfrm>
            <a:off x="6204473" y="1191619"/>
            <a:ext cx="272997" cy="5956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00"/>
          </a:solidFill>
          <a:ln w="0">
            <a:solidFill>
              <a:srgbClr val="000000"/>
            </a:solidFill>
            <a:prstDash val="solid"/>
            <a:tailEnd type="arrow"/>
          </a:ln>
        </p:spPr>
        <p:txBody>
          <a:bodyPr vert="horz" lIns="0" tIns="0" rIns="0" bIns="0" anchor="ctr" anchorCtr="0" compatLnSpc="0">
            <a:noAutofit/>
          </a:bodyPr>
          <a:lstStyle/>
          <a:p>
            <a:pPr hangingPunct="0"/>
            <a:endParaRPr lang="en-US" sz="2177">
              <a:latin typeface="Nimbus Sans L" pitchFamily="34"/>
              <a:ea typeface="HG Mincho Light J" pitchFamily="2"/>
              <a:cs typeface="Tahoma" pitchFamily="2"/>
            </a:endParaRPr>
          </a:p>
        </p:txBody>
      </p:sp>
      <p:sp>
        <p:nvSpPr>
          <p:cNvPr id="11" name="Freeform: Shape 10">
            <a:extLst>
              <a:ext uri="{FF2B5EF4-FFF2-40B4-BE49-F238E27FC236}">
                <a16:creationId xmlns:a16="http://schemas.microsoft.com/office/drawing/2014/main" id="{D7D99947-D6A3-4C78-FCD4-BEC65EC183C7}"/>
              </a:ext>
            </a:extLst>
          </p:cNvPr>
          <p:cNvSpPr/>
          <p:nvPr/>
        </p:nvSpPr>
        <p:spPr>
          <a:xfrm>
            <a:off x="7470185" y="1191619"/>
            <a:ext cx="272997" cy="5956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00"/>
          </a:solidFill>
          <a:ln w="0">
            <a:solidFill>
              <a:srgbClr val="000000"/>
            </a:solidFill>
            <a:prstDash val="solid"/>
            <a:tailEnd type="arrow"/>
          </a:ln>
        </p:spPr>
        <p:txBody>
          <a:bodyPr vert="horz" lIns="0" tIns="0" rIns="0" bIns="0" anchor="ctr" anchorCtr="0" compatLnSpc="0">
            <a:noAutofit/>
          </a:bodyPr>
          <a:lstStyle/>
          <a:p>
            <a:pPr hangingPunct="0"/>
            <a:endParaRPr lang="en-US" sz="2177">
              <a:latin typeface="Nimbus Sans L" pitchFamily="34"/>
              <a:ea typeface="HG Mincho Light J" pitchFamily="2"/>
              <a:cs typeface="Tahoma" pitchFamily="2"/>
            </a:endParaRPr>
          </a:p>
        </p:txBody>
      </p:sp>
      <p:sp>
        <p:nvSpPr>
          <p:cNvPr id="12" name="Freeform: Shape 11">
            <a:extLst>
              <a:ext uri="{FF2B5EF4-FFF2-40B4-BE49-F238E27FC236}">
                <a16:creationId xmlns:a16="http://schemas.microsoft.com/office/drawing/2014/main" id="{F08710FC-6439-B543-EC8F-78361FB9D938}"/>
              </a:ext>
            </a:extLst>
          </p:cNvPr>
          <p:cNvSpPr/>
          <p:nvPr/>
        </p:nvSpPr>
        <p:spPr>
          <a:xfrm>
            <a:off x="157725" y="3740678"/>
            <a:ext cx="1554710" cy="80135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1451">
                <a:latin typeface="Courier 10 Pitch" pitchFamily="33"/>
                <a:ea typeface="HG Mincho Light J" pitchFamily="2"/>
                <a:cs typeface="Tahoma" pitchFamily="2"/>
              </a:rPr>
              <a:t>bio</a:t>
            </a:r>
          </a:p>
          <a:p>
            <a:pPr algn="ctr" hangingPunct="0"/>
            <a:r>
              <a:rPr lang="en-US" sz="1451">
                <a:latin typeface="Courier 10 Pitch" pitchFamily="33"/>
                <a:ea typeface="HG Mincho Light J" pitchFamily="2"/>
                <a:cs typeface="Tahoma" pitchFamily="2"/>
              </a:rPr>
              <a:t>sector=1024</a:t>
            </a:r>
          </a:p>
          <a:p>
            <a:pPr algn="ctr" hangingPunct="0"/>
            <a:r>
              <a:rPr lang="en-US" sz="1451">
                <a:latin typeface="Courier 10 Pitch" pitchFamily="33"/>
                <a:ea typeface="HG Mincho Light J" pitchFamily="2"/>
                <a:cs typeface="Tahoma" pitchFamily="2"/>
              </a:rPr>
              <a:t>nr_sectors=32</a:t>
            </a:r>
          </a:p>
        </p:txBody>
      </p:sp>
      <p:sp>
        <p:nvSpPr>
          <p:cNvPr id="13" name="Freeform: Shape 12">
            <a:extLst>
              <a:ext uri="{FF2B5EF4-FFF2-40B4-BE49-F238E27FC236}">
                <a16:creationId xmlns:a16="http://schemas.microsoft.com/office/drawing/2014/main" id="{E7171108-EF15-3DE5-FFCA-BFEE28096BE1}"/>
              </a:ext>
            </a:extLst>
          </p:cNvPr>
          <p:cNvSpPr/>
          <p:nvPr/>
        </p:nvSpPr>
        <p:spPr>
          <a:xfrm>
            <a:off x="157725" y="3325957"/>
            <a:ext cx="1554710" cy="41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99CC"/>
          </a:solidFill>
          <a:ln w="0">
            <a:solidFill>
              <a:srgbClr val="000000"/>
            </a:solidFill>
            <a:prstDash val="solid"/>
            <a:tailEnd type="arrow"/>
          </a:ln>
        </p:spPr>
        <p:txBody>
          <a:bodyPr vert="horz" lIns="0" tIns="0" rIns="0" bIns="0" anchor="ctr" anchorCtr="0" compatLnSpc="0">
            <a:noAutofit/>
          </a:bodyPr>
          <a:lstStyle/>
          <a:p>
            <a:pPr algn="ctr" hangingPunct="0"/>
            <a:r>
              <a:rPr lang="en-US" sz="1814" b="1">
                <a:latin typeface="Courier 10 Pitch" pitchFamily="33"/>
                <a:ea typeface="HG Mincho Light J" pitchFamily="2"/>
                <a:cs typeface="Tahoma" pitchFamily="2"/>
              </a:rPr>
              <a:t>request</a:t>
            </a:r>
          </a:p>
        </p:txBody>
      </p:sp>
      <p:sp>
        <p:nvSpPr>
          <p:cNvPr id="14" name="Freeform: Shape 13">
            <a:extLst>
              <a:ext uri="{FF2B5EF4-FFF2-40B4-BE49-F238E27FC236}">
                <a16:creationId xmlns:a16="http://schemas.microsoft.com/office/drawing/2014/main" id="{5B3EE7D1-7740-56B4-EB44-5418F10E8EEF}"/>
              </a:ext>
            </a:extLst>
          </p:cNvPr>
          <p:cNvSpPr/>
          <p:nvPr/>
        </p:nvSpPr>
        <p:spPr>
          <a:xfrm>
            <a:off x="2456971" y="3492498"/>
            <a:ext cx="1604346" cy="124807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1451">
                <a:latin typeface="Courier 10 Pitch" pitchFamily="33"/>
                <a:ea typeface="HG Mincho Light J" pitchFamily="2"/>
                <a:cs typeface="Tahoma" pitchFamily="2"/>
              </a:rPr>
              <a:t>bi_sector=1024</a:t>
            </a:r>
          </a:p>
          <a:p>
            <a:pPr algn="ctr" hangingPunct="0"/>
            <a:r>
              <a:rPr lang="en-US" sz="1451">
                <a:latin typeface="Courier 10 Pitch" pitchFamily="33"/>
                <a:ea typeface="HG Mincho Light J" pitchFamily="2"/>
                <a:cs typeface="Tahoma" pitchFamily="2"/>
              </a:rPr>
              <a:t>bi_next</a:t>
            </a:r>
          </a:p>
          <a:p>
            <a:pPr algn="ctr" hangingPunct="0"/>
            <a:r>
              <a:rPr lang="en-US" sz="1451">
                <a:latin typeface="Courier 10 Pitch" pitchFamily="33"/>
                <a:ea typeface="HG Mincho Light J" pitchFamily="2"/>
                <a:cs typeface="Tahoma" pitchFamily="2"/>
              </a:rPr>
              <a:t>bi_size=8192</a:t>
            </a:r>
          </a:p>
          <a:p>
            <a:pPr algn="ctr" hangingPunct="0"/>
            <a:r>
              <a:rPr lang="en-US" sz="1451">
                <a:latin typeface="Courier 10 Pitch" pitchFamily="33"/>
                <a:ea typeface="HG Mincho Light J" pitchFamily="2"/>
                <a:cs typeface="Tahoma" pitchFamily="2"/>
              </a:rPr>
              <a:t>bi_vcnt=2</a:t>
            </a:r>
          </a:p>
          <a:p>
            <a:pPr algn="ctr" hangingPunct="0"/>
            <a:r>
              <a:rPr lang="en-US" sz="1451">
                <a:latin typeface="Courier 10 Pitch" pitchFamily="33"/>
                <a:ea typeface="HG Mincho Light J" pitchFamily="2"/>
                <a:cs typeface="Tahoma" pitchFamily="2"/>
              </a:rPr>
              <a:t>bi_io_vec</a:t>
            </a:r>
          </a:p>
        </p:txBody>
      </p:sp>
      <p:sp>
        <p:nvSpPr>
          <p:cNvPr id="15" name="Freeform: Shape 14">
            <a:extLst>
              <a:ext uri="{FF2B5EF4-FFF2-40B4-BE49-F238E27FC236}">
                <a16:creationId xmlns:a16="http://schemas.microsoft.com/office/drawing/2014/main" id="{F31D81FB-42AA-CD2C-C3E4-29094E8D4EDD}"/>
              </a:ext>
            </a:extLst>
          </p:cNvPr>
          <p:cNvSpPr/>
          <p:nvPr/>
        </p:nvSpPr>
        <p:spPr>
          <a:xfrm>
            <a:off x="2456971" y="3077779"/>
            <a:ext cx="1604346" cy="41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99CC"/>
          </a:solidFill>
          <a:ln w="0">
            <a:solidFill>
              <a:srgbClr val="000000"/>
            </a:solidFill>
            <a:prstDash val="solid"/>
            <a:tailEnd type="arrow"/>
          </a:ln>
        </p:spPr>
        <p:txBody>
          <a:bodyPr vert="horz" lIns="0" tIns="0" rIns="0" bIns="0" anchor="ctr" anchorCtr="0" compatLnSpc="0">
            <a:noAutofit/>
          </a:bodyPr>
          <a:lstStyle/>
          <a:p>
            <a:pPr algn="ctr" hangingPunct="0"/>
            <a:r>
              <a:rPr lang="en-US" sz="1814" b="1">
                <a:latin typeface="Courier 10 Pitch" pitchFamily="33"/>
                <a:ea typeface="HG Mincho Light J" pitchFamily="2"/>
                <a:cs typeface="Tahoma" pitchFamily="2"/>
              </a:rPr>
              <a:t>bio</a:t>
            </a:r>
          </a:p>
        </p:txBody>
      </p:sp>
      <p:sp>
        <p:nvSpPr>
          <p:cNvPr id="16" name="Freeform: Shape 15">
            <a:extLst>
              <a:ext uri="{FF2B5EF4-FFF2-40B4-BE49-F238E27FC236}">
                <a16:creationId xmlns:a16="http://schemas.microsoft.com/office/drawing/2014/main" id="{30763D6B-8D93-CD73-8B53-0AAEBEFBD83E}"/>
              </a:ext>
            </a:extLst>
          </p:cNvPr>
          <p:cNvSpPr/>
          <p:nvPr/>
        </p:nvSpPr>
        <p:spPr>
          <a:xfrm>
            <a:off x="5989929" y="3542135"/>
            <a:ext cx="1604346" cy="124807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1451" dirty="0" err="1">
                <a:latin typeface="Courier 10 Pitch" pitchFamily="33"/>
                <a:ea typeface="HG Mincho Light J" pitchFamily="2"/>
                <a:cs typeface="Tahoma" pitchFamily="2"/>
              </a:rPr>
              <a:t>bi_sector</a:t>
            </a:r>
            <a:r>
              <a:rPr lang="en-US" sz="1451" dirty="0">
                <a:latin typeface="Courier 10 Pitch" pitchFamily="33"/>
                <a:ea typeface="HG Mincho Light J" pitchFamily="2"/>
                <a:cs typeface="Tahoma" pitchFamily="2"/>
              </a:rPr>
              <a:t>=1040</a:t>
            </a:r>
          </a:p>
          <a:p>
            <a:pPr algn="ctr" hangingPunct="0"/>
            <a:r>
              <a:rPr lang="en-US" sz="1451" dirty="0" err="1">
                <a:latin typeface="Courier 10 Pitch" pitchFamily="33"/>
                <a:ea typeface="HG Mincho Light J" pitchFamily="2"/>
                <a:cs typeface="Tahoma" pitchFamily="2"/>
              </a:rPr>
              <a:t>bi_next</a:t>
            </a:r>
            <a:endParaRPr lang="en-US" sz="1451" dirty="0">
              <a:latin typeface="Courier 10 Pitch" pitchFamily="33"/>
              <a:ea typeface="HG Mincho Light J" pitchFamily="2"/>
              <a:cs typeface="Tahoma" pitchFamily="2"/>
            </a:endParaRPr>
          </a:p>
          <a:p>
            <a:pPr algn="ctr" hangingPunct="0"/>
            <a:r>
              <a:rPr lang="en-US" sz="1451" dirty="0" err="1">
                <a:latin typeface="Courier 10 Pitch" pitchFamily="33"/>
                <a:ea typeface="HG Mincho Light J" pitchFamily="2"/>
                <a:cs typeface="Tahoma" pitchFamily="2"/>
              </a:rPr>
              <a:t>bi_size</a:t>
            </a:r>
            <a:r>
              <a:rPr lang="en-US" sz="1451" dirty="0">
                <a:latin typeface="Courier 10 Pitch" pitchFamily="33"/>
                <a:ea typeface="HG Mincho Light J" pitchFamily="2"/>
                <a:cs typeface="Tahoma" pitchFamily="2"/>
              </a:rPr>
              <a:t>=8192</a:t>
            </a:r>
          </a:p>
          <a:p>
            <a:pPr algn="ctr" hangingPunct="0"/>
            <a:r>
              <a:rPr lang="en-US" sz="1451" dirty="0" err="1">
                <a:latin typeface="Courier 10 Pitch" pitchFamily="33"/>
                <a:ea typeface="HG Mincho Light J" pitchFamily="2"/>
                <a:cs typeface="Tahoma" pitchFamily="2"/>
              </a:rPr>
              <a:t>bi_vcnt</a:t>
            </a:r>
            <a:r>
              <a:rPr lang="en-US" sz="1451" dirty="0">
                <a:latin typeface="Courier 10 Pitch" pitchFamily="33"/>
                <a:ea typeface="HG Mincho Light J" pitchFamily="2"/>
                <a:cs typeface="Tahoma" pitchFamily="2"/>
              </a:rPr>
              <a:t>=2</a:t>
            </a:r>
          </a:p>
          <a:p>
            <a:pPr algn="ctr" hangingPunct="0"/>
            <a:r>
              <a:rPr lang="en-US" sz="1451" dirty="0" err="1">
                <a:latin typeface="Courier 10 Pitch" pitchFamily="33"/>
                <a:ea typeface="HG Mincho Light J" pitchFamily="2"/>
                <a:cs typeface="Tahoma" pitchFamily="2"/>
              </a:rPr>
              <a:t>bi_io_vec</a:t>
            </a:r>
            <a:endParaRPr lang="en-US" sz="1451" dirty="0">
              <a:latin typeface="Courier 10 Pitch" pitchFamily="33"/>
              <a:ea typeface="HG Mincho Light J" pitchFamily="2"/>
              <a:cs typeface="Tahoma" pitchFamily="2"/>
            </a:endParaRPr>
          </a:p>
        </p:txBody>
      </p:sp>
      <p:sp>
        <p:nvSpPr>
          <p:cNvPr id="17" name="Freeform: Shape 16">
            <a:extLst>
              <a:ext uri="{FF2B5EF4-FFF2-40B4-BE49-F238E27FC236}">
                <a16:creationId xmlns:a16="http://schemas.microsoft.com/office/drawing/2014/main" id="{CB42671E-599B-DE12-DE4F-5E8BC7AACD10}"/>
              </a:ext>
            </a:extLst>
          </p:cNvPr>
          <p:cNvSpPr/>
          <p:nvPr/>
        </p:nvSpPr>
        <p:spPr>
          <a:xfrm>
            <a:off x="5989929" y="3127415"/>
            <a:ext cx="1604346" cy="414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99CC"/>
          </a:solidFill>
          <a:ln w="0">
            <a:solidFill>
              <a:srgbClr val="000000"/>
            </a:solidFill>
            <a:prstDash val="solid"/>
            <a:tailEnd type="arrow"/>
          </a:ln>
        </p:spPr>
        <p:txBody>
          <a:bodyPr vert="horz" lIns="0" tIns="0" rIns="0" bIns="0" anchor="ctr" anchorCtr="0" compatLnSpc="0">
            <a:noAutofit/>
          </a:bodyPr>
          <a:lstStyle/>
          <a:p>
            <a:pPr algn="ctr" hangingPunct="0"/>
            <a:r>
              <a:rPr lang="en-US" sz="1814" b="1">
                <a:latin typeface="Courier 10 Pitch" pitchFamily="33"/>
                <a:ea typeface="HG Mincho Light J" pitchFamily="2"/>
                <a:cs typeface="Tahoma" pitchFamily="2"/>
              </a:rPr>
              <a:t>bio</a:t>
            </a:r>
          </a:p>
        </p:txBody>
      </p:sp>
      <p:sp>
        <p:nvSpPr>
          <p:cNvPr id="18" name="Freeform: Shape 17">
            <a:extLst>
              <a:ext uri="{FF2B5EF4-FFF2-40B4-BE49-F238E27FC236}">
                <a16:creationId xmlns:a16="http://schemas.microsoft.com/office/drawing/2014/main" id="{6C40ED7C-0484-5291-A54E-C51239C43655}"/>
              </a:ext>
            </a:extLst>
          </p:cNvPr>
          <p:cNvSpPr/>
          <p:nvPr/>
        </p:nvSpPr>
        <p:spPr>
          <a:xfrm>
            <a:off x="3772320" y="2631057"/>
            <a:ext cx="1116805" cy="32263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1451">
                <a:latin typeface="Courier 10 Pitch" pitchFamily="33"/>
                <a:ea typeface="HG Mincho Light J" pitchFamily="2"/>
                <a:cs typeface="Tahoma" pitchFamily="2"/>
              </a:rPr>
              <a:t>bv_len</a:t>
            </a:r>
          </a:p>
        </p:txBody>
      </p:sp>
      <p:sp>
        <p:nvSpPr>
          <p:cNvPr id="19" name="Freeform: Shape 18">
            <a:extLst>
              <a:ext uri="{FF2B5EF4-FFF2-40B4-BE49-F238E27FC236}">
                <a16:creationId xmlns:a16="http://schemas.microsoft.com/office/drawing/2014/main" id="{94534EE8-5386-3BDF-7BB0-687E57809DD6}"/>
              </a:ext>
            </a:extLst>
          </p:cNvPr>
          <p:cNvSpPr/>
          <p:nvPr/>
        </p:nvSpPr>
        <p:spPr>
          <a:xfrm>
            <a:off x="1538710" y="2631057"/>
            <a:ext cx="1116805" cy="32263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1451">
                <a:latin typeface="Courier 10 Pitch" pitchFamily="33"/>
                <a:ea typeface="HG Mincho Light J" pitchFamily="2"/>
                <a:cs typeface="Tahoma" pitchFamily="2"/>
              </a:rPr>
              <a:t>bv_offset</a:t>
            </a:r>
          </a:p>
        </p:txBody>
      </p:sp>
      <p:sp>
        <p:nvSpPr>
          <p:cNvPr id="20" name="Freeform: Shape 19">
            <a:extLst>
              <a:ext uri="{FF2B5EF4-FFF2-40B4-BE49-F238E27FC236}">
                <a16:creationId xmlns:a16="http://schemas.microsoft.com/office/drawing/2014/main" id="{68FA812B-6083-7A71-2288-52BE1C0FECA6}"/>
              </a:ext>
            </a:extLst>
          </p:cNvPr>
          <p:cNvSpPr/>
          <p:nvPr/>
        </p:nvSpPr>
        <p:spPr>
          <a:xfrm>
            <a:off x="2655515" y="2631057"/>
            <a:ext cx="1116805" cy="32263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1451">
                <a:latin typeface="Courier 10 Pitch" pitchFamily="33"/>
                <a:ea typeface="HG Mincho Light J" pitchFamily="2"/>
                <a:cs typeface="Tahoma" pitchFamily="2"/>
              </a:rPr>
              <a:t>bv_page</a:t>
            </a:r>
          </a:p>
        </p:txBody>
      </p:sp>
      <p:sp>
        <p:nvSpPr>
          <p:cNvPr id="21" name="Freeform: Shape 20">
            <a:extLst>
              <a:ext uri="{FF2B5EF4-FFF2-40B4-BE49-F238E27FC236}">
                <a16:creationId xmlns:a16="http://schemas.microsoft.com/office/drawing/2014/main" id="{03123BAB-D45B-F86B-06FE-5E2B70F490DE}"/>
              </a:ext>
            </a:extLst>
          </p:cNvPr>
          <p:cNvSpPr/>
          <p:nvPr/>
        </p:nvSpPr>
        <p:spPr>
          <a:xfrm>
            <a:off x="3772320" y="2308424"/>
            <a:ext cx="1116805" cy="32263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1451">
                <a:latin typeface="Courier 10 Pitch" pitchFamily="33"/>
                <a:ea typeface="HG Mincho Light J" pitchFamily="2"/>
                <a:cs typeface="Tahoma" pitchFamily="2"/>
              </a:rPr>
              <a:t>4096</a:t>
            </a:r>
          </a:p>
        </p:txBody>
      </p:sp>
      <p:sp>
        <p:nvSpPr>
          <p:cNvPr id="22" name="Freeform: Shape 21">
            <a:extLst>
              <a:ext uri="{FF2B5EF4-FFF2-40B4-BE49-F238E27FC236}">
                <a16:creationId xmlns:a16="http://schemas.microsoft.com/office/drawing/2014/main" id="{8EFFAE38-7D26-EE8E-91A7-2727E913279B}"/>
              </a:ext>
            </a:extLst>
          </p:cNvPr>
          <p:cNvSpPr/>
          <p:nvPr/>
        </p:nvSpPr>
        <p:spPr>
          <a:xfrm>
            <a:off x="1538710" y="2308424"/>
            <a:ext cx="1116805" cy="32263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1451">
                <a:latin typeface="Courier 10 Pitch" pitchFamily="33"/>
                <a:ea typeface="HG Mincho Light J" pitchFamily="2"/>
                <a:cs typeface="Tahoma" pitchFamily="2"/>
              </a:rPr>
              <a:t>0</a:t>
            </a:r>
          </a:p>
        </p:txBody>
      </p:sp>
      <p:sp>
        <p:nvSpPr>
          <p:cNvPr id="23" name="Freeform: Shape 22">
            <a:extLst>
              <a:ext uri="{FF2B5EF4-FFF2-40B4-BE49-F238E27FC236}">
                <a16:creationId xmlns:a16="http://schemas.microsoft.com/office/drawing/2014/main" id="{16E89D38-1E90-310B-72E1-644BC63638C6}"/>
              </a:ext>
            </a:extLst>
          </p:cNvPr>
          <p:cNvSpPr/>
          <p:nvPr/>
        </p:nvSpPr>
        <p:spPr>
          <a:xfrm>
            <a:off x="2655515" y="2308424"/>
            <a:ext cx="1116805" cy="32263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hangingPunct="0"/>
            <a:endParaRPr lang="en-US" sz="2177">
              <a:latin typeface="Nimbus Sans L" pitchFamily="34"/>
              <a:ea typeface="HG Mincho Light J" pitchFamily="2"/>
              <a:cs typeface="Tahoma" pitchFamily="2"/>
            </a:endParaRPr>
          </a:p>
        </p:txBody>
      </p:sp>
      <p:sp>
        <p:nvSpPr>
          <p:cNvPr id="24" name="Freeform: Shape 23">
            <a:extLst>
              <a:ext uri="{FF2B5EF4-FFF2-40B4-BE49-F238E27FC236}">
                <a16:creationId xmlns:a16="http://schemas.microsoft.com/office/drawing/2014/main" id="{C4442BA5-169E-C92E-CAAB-013332CC4894}"/>
              </a:ext>
            </a:extLst>
          </p:cNvPr>
          <p:cNvSpPr/>
          <p:nvPr/>
        </p:nvSpPr>
        <p:spPr>
          <a:xfrm>
            <a:off x="3772320" y="1985791"/>
            <a:ext cx="1116805" cy="32263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1451">
                <a:latin typeface="Courier 10 Pitch" pitchFamily="33"/>
                <a:ea typeface="HG Mincho Light J" pitchFamily="2"/>
                <a:cs typeface="Tahoma" pitchFamily="2"/>
              </a:rPr>
              <a:t>4096</a:t>
            </a:r>
          </a:p>
        </p:txBody>
      </p:sp>
      <p:sp>
        <p:nvSpPr>
          <p:cNvPr id="25" name="Freeform: Shape 24">
            <a:extLst>
              <a:ext uri="{FF2B5EF4-FFF2-40B4-BE49-F238E27FC236}">
                <a16:creationId xmlns:a16="http://schemas.microsoft.com/office/drawing/2014/main" id="{964B97C8-C85E-EB2C-D9DA-16921BDC98F0}"/>
              </a:ext>
            </a:extLst>
          </p:cNvPr>
          <p:cNvSpPr/>
          <p:nvPr/>
        </p:nvSpPr>
        <p:spPr>
          <a:xfrm>
            <a:off x="1538710" y="1985791"/>
            <a:ext cx="1116805" cy="32263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1451">
                <a:latin typeface="Courier 10 Pitch" pitchFamily="33"/>
                <a:ea typeface="HG Mincho Light J" pitchFamily="2"/>
                <a:cs typeface="Tahoma" pitchFamily="2"/>
              </a:rPr>
              <a:t>0</a:t>
            </a:r>
          </a:p>
        </p:txBody>
      </p:sp>
      <p:sp>
        <p:nvSpPr>
          <p:cNvPr id="26" name="Freeform: Shape 25">
            <a:extLst>
              <a:ext uri="{FF2B5EF4-FFF2-40B4-BE49-F238E27FC236}">
                <a16:creationId xmlns:a16="http://schemas.microsoft.com/office/drawing/2014/main" id="{23646C5F-C86B-ADBD-BED8-023EB77F5AB0}"/>
              </a:ext>
            </a:extLst>
          </p:cNvPr>
          <p:cNvSpPr/>
          <p:nvPr/>
        </p:nvSpPr>
        <p:spPr>
          <a:xfrm>
            <a:off x="2655515" y="1985791"/>
            <a:ext cx="1116805" cy="32263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hangingPunct="0"/>
            <a:endParaRPr lang="en-US" sz="2177">
              <a:latin typeface="Nimbus Sans L" pitchFamily="34"/>
              <a:ea typeface="HG Mincho Light J" pitchFamily="2"/>
              <a:cs typeface="Tahoma" pitchFamily="2"/>
            </a:endParaRPr>
          </a:p>
        </p:txBody>
      </p:sp>
      <p:sp>
        <p:nvSpPr>
          <p:cNvPr id="27" name="Freeform: Shape 26">
            <a:extLst>
              <a:ext uri="{FF2B5EF4-FFF2-40B4-BE49-F238E27FC236}">
                <a16:creationId xmlns:a16="http://schemas.microsoft.com/office/drawing/2014/main" id="{BC875BBE-F3EF-4BD9-3BF5-B63D12B30F26}"/>
              </a:ext>
            </a:extLst>
          </p:cNvPr>
          <p:cNvSpPr/>
          <p:nvPr/>
        </p:nvSpPr>
        <p:spPr>
          <a:xfrm>
            <a:off x="7370914" y="2631057"/>
            <a:ext cx="1116805" cy="32263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1451">
                <a:latin typeface="Courier 10 Pitch" pitchFamily="33"/>
                <a:ea typeface="HG Mincho Light J" pitchFamily="2"/>
                <a:cs typeface="Tahoma" pitchFamily="2"/>
              </a:rPr>
              <a:t>bv_len</a:t>
            </a:r>
          </a:p>
        </p:txBody>
      </p:sp>
      <p:sp>
        <p:nvSpPr>
          <p:cNvPr id="28" name="Freeform: Shape 27">
            <a:extLst>
              <a:ext uri="{FF2B5EF4-FFF2-40B4-BE49-F238E27FC236}">
                <a16:creationId xmlns:a16="http://schemas.microsoft.com/office/drawing/2014/main" id="{D170CE64-71D7-2EF4-E963-F090DF50F114}"/>
              </a:ext>
            </a:extLst>
          </p:cNvPr>
          <p:cNvSpPr/>
          <p:nvPr/>
        </p:nvSpPr>
        <p:spPr>
          <a:xfrm>
            <a:off x="5137304" y="2631057"/>
            <a:ext cx="1116805" cy="32263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1451">
                <a:latin typeface="Courier 10 Pitch" pitchFamily="33"/>
                <a:ea typeface="HG Mincho Light J" pitchFamily="2"/>
                <a:cs typeface="Tahoma" pitchFamily="2"/>
              </a:rPr>
              <a:t>bv_offset</a:t>
            </a:r>
          </a:p>
        </p:txBody>
      </p:sp>
      <p:sp>
        <p:nvSpPr>
          <p:cNvPr id="29" name="Freeform: Shape 28">
            <a:extLst>
              <a:ext uri="{FF2B5EF4-FFF2-40B4-BE49-F238E27FC236}">
                <a16:creationId xmlns:a16="http://schemas.microsoft.com/office/drawing/2014/main" id="{D8E77698-17C7-80A0-9F15-8F3F05CD00F8}"/>
              </a:ext>
            </a:extLst>
          </p:cNvPr>
          <p:cNvSpPr/>
          <p:nvPr/>
        </p:nvSpPr>
        <p:spPr>
          <a:xfrm>
            <a:off x="6254109" y="2631057"/>
            <a:ext cx="1116805" cy="32263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1451">
                <a:latin typeface="Courier 10 Pitch" pitchFamily="33"/>
                <a:ea typeface="HG Mincho Light J" pitchFamily="2"/>
                <a:cs typeface="Tahoma" pitchFamily="2"/>
              </a:rPr>
              <a:t>bv_page</a:t>
            </a:r>
          </a:p>
        </p:txBody>
      </p:sp>
      <p:sp>
        <p:nvSpPr>
          <p:cNvPr id="30" name="Freeform: Shape 29">
            <a:extLst>
              <a:ext uri="{FF2B5EF4-FFF2-40B4-BE49-F238E27FC236}">
                <a16:creationId xmlns:a16="http://schemas.microsoft.com/office/drawing/2014/main" id="{0885953A-3A60-8FC1-2DD2-A238F4701580}"/>
              </a:ext>
            </a:extLst>
          </p:cNvPr>
          <p:cNvSpPr/>
          <p:nvPr/>
        </p:nvSpPr>
        <p:spPr>
          <a:xfrm>
            <a:off x="7370914" y="2308424"/>
            <a:ext cx="1116805" cy="32263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1451">
                <a:latin typeface="Courier 10 Pitch" pitchFamily="33"/>
                <a:ea typeface="HG Mincho Light J" pitchFamily="2"/>
                <a:cs typeface="Tahoma" pitchFamily="2"/>
              </a:rPr>
              <a:t>4096</a:t>
            </a:r>
          </a:p>
        </p:txBody>
      </p:sp>
      <p:sp>
        <p:nvSpPr>
          <p:cNvPr id="31" name="Freeform: Shape 30">
            <a:extLst>
              <a:ext uri="{FF2B5EF4-FFF2-40B4-BE49-F238E27FC236}">
                <a16:creationId xmlns:a16="http://schemas.microsoft.com/office/drawing/2014/main" id="{7E7F77F5-5FB5-79BB-DE68-68E20F292B93}"/>
              </a:ext>
            </a:extLst>
          </p:cNvPr>
          <p:cNvSpPr/>
          <p:nvPr/>
        </p:nvSpPr>
        <p:spPr>
          <a:xfrm>
            <a:off x="5137304" y="2308424"/>
            <a:ext cx="1116805" cy="32263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1451">
                <a:latin typeface="Courier 10 Pitch" pitchFamily="33"/>
                <a:ea typeface="HG Mincho Light J" pitchFamily="2"/>
                <a:cs typeface="Tahoma" pitchFamily="2"/>
              </a:rPr>
              <a:t>0</a:t>
            </a:r>
          </a:p>
        </p:txBody>
      </p:sp>
      <p:sp>
        <p:nvSpPr>
          <p:cNvPr id="32" name="Freeform: Shape 31">
            <a:extLst>
              <a:ext uri="{FF2B5EF4-FFF2-40B4-BE49-F238E27FC236}">
                <a16:creationId xmlns:a16="http://schemas.microsoft.com/office/drawing/2014/main" id="{42243490-EFF3-AC52-22DE-1311F8CCEAC2}"/>
              </a:ext>
            </a:extLst>
          </p:cNvPr>
          <p:cNvSpPr/>
          <p:nvPr/>
        </p:nvSpPr>
        <p:spPr>
          <a:xfrm>
            <a:off x="6254109" y="2308424"/>
            <a:ext cx="1116805" cy="32263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hangingPunct="0"/>
            <a:endParaRPr lang="en-US" sz="2177">
              <a:latin typeface="Nimbus Sans L" pitchFamily="34"/>
              <a:ea typeface="HG Mincho Light J" pitchFamily="2"/>
              <a:cs typeface="Tahoma" pitchFamily="2"/>
            </a:endParaRPr>
          </a:p>
        </p:txBody>
      </p:sp>
      <p:sp>
        <p:nvSpPr>
          <p:cNvPr id="33" name="Freeform: Shape 32">
            <a:extLst>
              <a:ext uri="{FF2B5EF4-FFF2-40B4-BE49-F238E27FC236}">
                <a16:creationId xmlns:a16="http://schemas.microsoft.com/office/drawing/2014/main" id="{5F366CED-C311-1DE7-66E5-5D940787CC85}"/>
              </a:ext>
            </a:extLst>
          </p:cNvPr>
          <p:cNvSpPr/>
          <p:nvPr/>
        </p:nvSpPr>
        <p:spPr>
          <a:xfrm>
            <a:off x="7370914" y="1985791"/>
            <a:ext cx="1116805" cy="32263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1451">
                <a:latin typeface="Courier 10 Pitch" pitchFamily="33"/>
                <a:ea typeface="HG Mincho Light J" pitchFamily="2"/>
                <a:cs typeface="Tahoma" pitchFamily="2"/>
              </a:rPr>
              <a:t>4096</a:t>
            </a:r>
          </a:p>
        </p:txBody>
      </p:sp>
      <p:sp>
        <p:nvSpPr>
          <p:cNvPr id="34" name="Freeform: Shape 33">
            <a:extLst>
              <a:ext uri="{FF2B5EF4-FFF2-40B4-BE49-F238E27FC236}">
                <a16:creationId xmlns:a16="http://schemas.microsoft.com/office/drawing/2014/main" id="{ABED606D-F3BB-0DD7-3B44-99A4875B0128}"/>
              </a:ext>
            </a:extLst>
          </p:cNvPr>
          <p:cNvSpPr/>
          <p:nvPr/>
        </p:nvSpPr>
        <p:spPr>
          <a:xfrm>
            <a:off x="5137304" y="1985791"/>
            <a:ext cx="1116805" cy="32263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algn="ctr" hangingPunct="0"/>
            <a:r>
              <a:rPr lang="en-US" sz="1451">
                <a:latin typeface="Courier 10 Pitch" pitchFamily="33"/>
                <a:ea typeface="HG Mincho Light J" pitchFamily="2"/>
                <a:cs typeface="Tahoma" pitchFamily="2"/>
              </a:rPr>
              <a:t>0</a:t>
            </a:r>
          </a:p>
        </p:txBody>
      </p:sp>
      <p:sp>
        <p:nvSpPr>
          <p:cNvPr id="35" name="Freeform: Shape 34">
            <a:extLst>
              <a:ext uri="{FF2B5EF4-FFF2-40B4-BE49-F238E27FC236}">
                <a16:creationId xmlns:a16="http://schemas.microsoft.com/office/drawing/2014/main" id="{23639C93-5C7D-CEBB-04FE-7F926B5A96C9}"/>
              </a:ext>
            </a:extLst>
          </p:cNvPr>
          <p:cNvSpPr/>
          <p:nvPr/>
        </p:nvSpPr>
        <p:spPr>
          <a:xfrm>
            <a:off x="6254109" y="1985791"/>
            <a:ext cx="1116805" cy="32263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FF"/>
          </a:solidFill>
          <a:ln w="0">
            <a:solidFill>
              <a:srgbClr val="000000"/>
            </a:solidFill>
            <a:prstDash val="solid"/>
            <a:tailEnd type="arrow"/>
          </a:ln>
        </p:spPr>
        <p:txBody>
          <a:bodyPr vert="horz" lIns="0" tIns="0" rIns="0" bIns="0" anchor="ctr" anchorCtr="0" compatLnSpc="0">
            <a:noAutofit/>
          </a:bodyPr>
          <a:lstStyle/>
          <a:p>
            <a:pPr hangingPunct="0"/>
            <a:endParaRPr lang="en-US" sz="2177">
              <a:latin typeface="Nimbus Sans L" pitchFamily="34"/>
              <a:ea typeface="HG Mincho Light J" pitchFamily="2"/>
              <a:cs typeface="Tahoma" pitchFamily="2"/>
            </a:endParaRPr>
          </a:p>
        </p:txBody>
      </p:sp>
      <p:sp>
        <p:nvSpPr>
          <p:cNvPr id="36" name="Straight Connector 35">
            <a:extLst>
              <a:ext uri="{FF2B5EF4-FFF2-40B4-BE49-F238E27FC236}">
                <a16:creationId xmlns:a16="http://schemas.microsoft.com/office/drawing/2014/main" id="{D079FC32-C165-1500-DB20-07B041BF1FCE}"/>
              </a:ext>
            </a:extLst>
          </p:cNvPr>
          <p:cNvSpPr/>
          <p:nvPr/>
        </p:nvSpPr>
        <p:spPr>
          <a:xfrm flipH="1" flipV="1">
            <a:off x="1687616" y="1539070"/>
            <a:ext cx="1290530" cy="620446"/>
          </a:xfrm>
          <a:prstGeom prst="line">
            <a:avLst/>
          </a:pr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
        <p:nvSpPr>
          <p:cNvPr id="37" name="Straight Connector 36">
            <a:extLst>
              <a:ext uri="{FF2B5EF4-FFF2-40B4-BE49-F238E27FC236}">
                <a16:creationId xmlns:a16="http://schemas.microsoft.com/office/drawing/2014/main" id="{5B5574A0-4B01-2571-140D-114550F571C3}"/>
              </a:ext>
            </a:extLst>
          </p:cNvPr>
          <p:cNvSpPr/>
          <p:nvPr/>
        </p:nvSpPr>
        <p:spPr>
          <a:xfrm flipV="1">
            <a:off x="3325597" y="1489434"/>
            <a:ext cx="198544" cy="992716"/>
          </a:xfrm>
          <a:prstGeom prst="line">
            <a:avLst/>
          </a:pr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
        <p:nvSpPr>
          <p:cNvPr id="38" name="Straight Connector 37">
            <a:extLst>
              <a:ext uri="{FF2B5EF4-FFF2-40B4-BE49-F238E27FC236}">
                <a16:creationId xmlns:a16="http://schemas.microsoft.com/office/drawing/2014/main" id="{04DB93C3-4AB4-3BAC-C0F0-303D6F0CF6D9}"/>
              </a:ext>
            </a:extLst>
          </p:cNvPr>
          <p:cNvSpPr/>
          <p:nvPr/>
        </p:nvSpPr>
        <p:spPr>
          <a:xfrm flipV="1">
            <a:off x="7023463" y="1489433"/>
            <a:ext cx="570811" cy="670083"/>
          </a:xfrm>
          <a:prstGeom prst="line">
            <a:avLst/>
          </a:pr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
        <p:nvSpPr>
          <p:cNvPr id="39" name="Straight Connector 38">
            <a:extLst>
              <a:ext uri="{FF2B5EF4-FFF2-40B4-BE49-F238E27FC236}">
                <a16:creationId xmlns:a16="http://schemas.microsoft.com/office/drawing/2014/main" id="{B57593A3-DBA8-8F5B-92B3-30105542F500}"/>
              </a:ext>
            </a:extLst>
          </p:cNvPr>
          <p:cNvSpPr/>
          <p:nvPr/>
        </p:nvSpPr>
        <p:spPr>
          <a:xfrm flipH="1" flipV="1">
            <a:off x="6328563" y="1563888"/>
            <a:ext cx="595629" cy="893443"/>
          </a:xfrm>
          <a:prstGeom prst="line">
            <a:avLst/>
          </a:pr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
        <p:nvSpPr>
          <p:cNvPr id="40" name="Freeform: Shape 39">
            <a:extLst>
              <a:ext uri="{FF2B5EF4-FFF2-40B4-BE49-F238E27FC236}">
                <a16:creationId xmlns:a16="http://schemas.microsoft.com/office/drawing/2014/main" id="{81FB2765-5718-6D1A-37EB-D1E750F72114}"/>
              </a:ext>
            </a:extLst>
          </p:cNvPr>
          <p:cNvSpPr/>
          <p:nvPr/>
        </p:nvSpPr>
        <p:spPr>
          <a:xfrm>
            <a:off x="967898" y="1985791"/>
            <a:ext cx="570811" cy="96789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99CC"/>
          </a:solidFill>
          <a:ln w="0">
            <a:solidFill>
              <a:srgbClr val="000000"/>
            </a:solidFill>
            <a:prstDash val="solid"/>
            <a:tailEnd type="arrow"/>
          </a:ln>
        </p:spPr>
        <p:txBody>
          <a:bodyPr vert="horz" lIns="0" tIns="0" rIns="0" bIns="0" anchor="ctr" anchorCtr="0" compatLnSpc="0">
            <a:noAutofit/>
          </a:bodyPr>
          <a:lstStyle/>
          <a:p>
            <a:pPr algn="ctr" hangingPunct="0"/>
            <a:r>
              <a:rPr lang="en-US" sz="1814" b="1">
                <a:latin typeface="Courier 10 Pitch" pitchFamily="33"/>
                <a:ea typeface="HG Mincho Light J" pitchFamily="2"/>
                <a:cs typeface="Tahoma" pitchFamily="2"/>
              </a:rPr>
              <a:t>bio</a:t>
            </a:r>
          </a:p>
          <a:p>
            <a:pPr algn="ctr" hangingPunct="0"/>
            <a:r>
              <a:rPr lang="en-US" sz="1814" b="1">
                <a:latin typeface="Courier 10 Pitch" pitchFamily="33"/>
                <a:ea typeface="HG Mincho Light J" pitchFamily="2"/>
                <a:cs typeface="Tahoma" pitchFamily="2"/>
              </a:rPr>
              <a:t>vec</a:t>
            </a:r>
          </a:p>
          <a:p>
            <a:pPr algn="ctr" hangingPunct="0"/>
            <a:r>
              <a:rPr lang="en-US" sz="1814" b="1">
                <a:latin typeface="Courier 10 Pitch" pitchFamily="33"/>
                <a:ea typeface="HG Mincho Light J" pitchFamily="2"/>
                <a:cs typeface="Tahoma" pitchFamily="2"/>
              </a:rPr>
              <a:t>[2]</a:t>
            </a:r>
          </a:p>
        </p:txBody>
      </p:sp>
      <p:sp>
        <p:nvSpPr>
          <p:cNvPr id="41" name="Freeform: Shape 40">
            <a:extLst>
              <a:ext uri="{FF2B5EF4-FFF2-40B4-BE49-F238E27FC236}">
                <a16:creationId xmlns:a16="http://schemas.microsoft.com/office/drawing/2014/main" id="{916F7313-A4B0-3724-9020-85E2D93CE101}"/>
              </a:ext>
            </a:extLst>
          </p:cNvPr>
          <p:cNvSpPr/>
          <p:nvPr/>
        </p:nvSpPr>
        <p:spPr>
          <a:xfrm>
            <a:off x="8487718" y="1985791"/>
            <a:ext cx="570811" cy="96789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99CC"/>
          </a:solidFill>
          <a:ln w="0">
            <a:solidFill>
              <a:srgbClr val="000000"/>
            </a:solidFill>
            <a:prstDash val="solid"/>
            <a:tailEnd type="arrow"/>
          </a:ln>
        </p:spPr>
        <p:txBody>
          <a:bodyPr vert="horz" lIns="0" tIns="0" rIns="0" bIns="0" anchor="ctr" anchorCtr="0" compatLnSpc="0">
            <a:noAutofit/>
          </a:bodyPr>
          <a:lstStyle/>
          <a:p>
            <a:pPr algn="ctr" hangingPunct="0"/>
            <a:r>
              <a:rPr lang="en-US" sz="1814" b="1">
                <a:latin typeface="Courier 10 Pitch" pitchFamily="33"/>
                <a:ea typeface="HG Mincho Light J" pitchFamily="2"/>
                <a:cs typeface="Tahoma" pitchFamily="2"/>
              </a:rPr>
              <a:t>bio</a:t>
            </a:r>
          </a:p>
          <a:p>
            <a:pPr algn="ctr" hangingPunct="0"/>
            <a:r>
              <a:rPr lang="en-US" sz="1814" b="1">
                <a:latin typeface="Courier 10 Pitch" pitchFamily="33"/>
                <a:ea typeface="HG Mincho Light J" pitchFamily="2"/>
                <a:cs typeface="Tahoma" pitchFamily="2"/>
              </a:rPr>
              <a:t>vec</a:t>
            </a:r>
          </a:p>
          <a:p>
            <a:pPr algn="ctr" hangingPunct="0"/>
            <a:r>
              <a:rPr lang="en-US" sz="1814" b="1">
                <a:latin typeface="Courier 10 Pitch" pitchFamily="33"/>
                <a:ea typeface="HG Mincho Light J" pitchFamily="2"/>
                <a:cs typeface="Tahoma" pitchFamily="2"/>
              </a:rPr>
              <a:t>[2]</a:t>
            </a:r>
          </a:p>
        </p:txBody>
      </p:sp>
      <p:sp>
        <p:nvSpPr>
          <p:cNvPr id="42" name="Freeform: Shape 41">
            <a:extLst>
              <a:ext uri="{FF2B5EF4-FFF2-40B4-BE49-F238E27FC236}">
                <a16:creationId xmlns:a16="http://schemas.microsoft.com/office/drawing/2014/main" id="{095397D7-34EA-D5F5-5DF0-9B45876012E7}"/>
              </a:ext>
            </a:extLst>
          </p:cNvPr>
          <p:cNvSpPr/>
          <p:nvPr/>
        </p:nvSpPr>
        <p:spPr>
          <a:xfrm rot="19951800">
            <a:off x="1137133" y="3337617"/>
            <a:ext cx="1398292" cy="572118"/>
          </a:xfrm>
          <a:custGeom>
            <a:avLst/>
            <a:gdLst/>
            <a:ahLst/>
            <a:cxnLst>
              <a:cxn ang="3cd4">
                <a:pos x="hc" y="t"/>
              </a:cxn>
              <a:cxn ang="cd2">
                <a:pos x="l" y="vc"/>
              </a:cxn>
              <a:cxn ang="cd4">
                <a:pos x="hc" y="b"/>
              </a:cxn>
              <a:cxn ang="0">
                <a:pos x="r" y="vc"/>
              </a:cxn>
            </a:cxnLst>
            <a:rect l="l" t="t" r="r" b="b"/>
            <a:pathLst>
              <a:path w="4283" h="1753" fill="none">
                <a:moveTo>
                  <a:pt x="0" y="24002"/>
                </a:moveTo>
                <a:lnTo>
                  <a:pt x="1686" y="24878"/>
                </a:lnTo>
                <a:lnTo>
                  <a:pt x="2597" y="23125"/>
                </a:lnTo>
                <a:lnTo>
                  <a:pt x="4283" y="24002"/>
                </a:lnTo>
              </a:path>
            </a:pathLst>
          </a:cu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
        <p:nvSpPr>
          <p:cNvPr id="43" name="Freeform: Shape 42">
            <a:extLst>
              <a:ext uri="{FF2B5EF4-FFF2-40B4-BE49-F238E27FC236}">
                <a16:creationId xmlns:a16="http://schemas.microsoft.com/office/drawing/2014/main" id="{B2DD4367-F94D-563E-A60E-E276E2087BBC}"/>
              </a:ext>
            </a:extLst>
          </p:cNvPr>
          <p:cNvSpPr/>
          <p:nvPr/>
        </p:nvSpPr>
        <p:spPr>
          <a:xfrm rot="20739600">
            <a:off x="3696328" y="3275338"/>
            <a:ext cx="2305125" cy="552525"/>
          </a:xfrm>
          <a:custGeom>
            <a:avLst/>
            <a:gdLst/>
            <a:ahLst/>
            <a:cxnLst>
              <a:cxn ang="3cd4">
                <a:pos x="hc" y="t"/>
              </a:cxn>
              <a:cxn ang="cd2">
                <a:pos x="l" y="vc"/>
              </a:cxn>
              <a:cxn ang="cd4">
                <a:pos x="hc" y="b"/>
              </a:cxn>
              <a:cxn ang="0">
                <a:pos x="r" y="vc"/>
              </a:cxn>
            </a:cxnLst>
            <a:rect l="l" t="t" r="r" b="b"/>
            <a:pathLst>
              <a:path w="7060" h="1693" fill="none">
                <a:moveTo>
                  <a:pt x="0" y="27770"/>
                </a:moveTo>
                <a:lnTo>
                  <a:pt x="2577" y="28429"/>
                </a:lnTo>
                <a:lnTo>
                  <a:pt x="3010" y="26736"/>
                </a:lnTo>
                <a:lnTo>
                  <a:pt x="7060" y="27771"/>
                </a:lnTo>
              </a:path>
            </a:pathLst>
          </a:cu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
        <p:nvSpPr>
          <p:cNvPr id="44" name="Freeform: Shape 43">
            <a:extLst>
              <a:ext uri="{FF2B5EF4-FFF2-40B4-BE49-F238E27FC236}">
                <a16:creationId xmlns:a16="http://schemas.microsoft.com/office/drawing/2014/main" id="{B02E5C65-A066-B322-9C26-BEBE57D07C9B}"/>
              </a:ext>
            </a:extLst>
          </p:cNvPr>
          <p:cNvSpPr/>
          <p:nvPr/>
        </p:nvSpPr>
        <p:spPr>
          <a:xfrm rot="13875600">
            <a:off x="171594" y="2977596"/>
            <a:ext cx="2945492" cy="1064557"/>
          </a:xfrm>
          <a:custGeom>
            <a:avLst/>
            <a:gdLst/>
            <a:ahLst/>
            <a:cxnLst>
              <a:cxn ang="3cd4">
                <a:pos x="hc" y="t"/>
              </a:cxn>
              <a:cxn ang="cd2">
                <a:pos x="l" y="vc"/>
              </a:cxn>
              <a:cxn ang="cd4">
                <a:pos x="hc" y="b"/>
              </a:cxn>
              <a:cxn ang="0">
                <a:pos x="r" y="vc"/>
              </a:cxn>
            </a:cxnLst>
            <a:rect l="l" t="t" r="r" b="b"/>
            <a:pathLst>
              <a:path w="9021" h="3261" fill="none">
                <a:moveTo>
                  <a:pt x="0" y="-6777"/>
                </a:moveTo>
                <a:lnTo>
                  <a:pt x="1189" y="-8259"/>
                </a:lnTo>
                <a:lnTo>
                  <a:pt x="4509" y="-5595"/>
                </a:lnTo>
                <a:lnTo>
                  <a:pt x="7124" y="-8856"/>
                </a:lnTo>
                <a:lnTo>
                  <a:pt x="9021" y="-7334"/>
                </a:lnTo>
                <a:lnTo>
                  <a:pt x="8487" y="-6789"/>
                </a:lnTo>
              </a:path>
            </a:pathLst>
          </a:cu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
        <p:nvSpPr>
          <p:cNvPr id="45" name="Freeform: Shape 44">
            <a:extLst>
              <a:ext uri="{FF2B5EF4-FFF2-40B4-BE49-F238E27FC236}">
                <a16:creationId xmlns:a16="http://schemas.microsoft.com/office/drawing/2014/main" id="{7AE25250-83A4-3D0D-CB85-6E5DFF81EF74}"/>
              </a:ext>
            </a:extLst>
          </p:cNvPr>
          <p:cNvSpPr/>
          <p:nvPr/>
        </p:nvSpPr>
        <p:spPr>
          <a:xfrm rot="18501000">
            <a:off x="7447435" y="3614165"/>
            <a:ext cx="2119970" cy="1031575"/>
          </a:xfrm>
          <a:custGeom>
            <a:avLst/>
            <a:gdLst/>
            <a:ahLst/>
            <a:cxnLst>
              <a:cxn ang="3cd4">
                <a:pos x="hc" y="t"/>
              </a:cxn>
              <a:cxn ang="cd2">
                <a:pos x="l" y="vc"/>
              </a:cxn>
              <a:cxn ang="cd4">
                <a:pos x="hc" y="b"/>
              </a:cxn>
              <a:cxn ang="0">
                <a:pos x="r" y="vc"/>
              </a:cxn>
            </a:cxnLst>
            <a:rect l="l" t="t" r="r" b="b"/>
            <a:pathLst>
              <a:path w="6493" h="3160" fill="none">
                <a:moveTo>
                  <a:pt x="0" y="53397"/>
                </a:moveTo>
                <a:lnTo>
                  <a:pt x="2499" y="56556"/>
                </a:lnTo>
                <a:lnTo>
                  <a:pt x="6493" y="53396"/>
                </a:lnTo>
              </a:path>
            </a:pathLst>
          </a:cu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54A6E-1C2F-ABF7-AED4-48F513FA70C9}"/>
              </a:ext>
            </a:extLst>
          </p:cNvPr>
          <p:cNvSpPr txBox="1">
            <a:spLocks noGrp="1"/>
          </p:cNvSpPr>
          <p:nvPr>
            <p:ph type="title" idx="4294967295"/>
          </p:nvPr>
        </p:nvSpPr>
        <p:spPr>
          <a:xfrm>
            <a:off x="0" y="0"/>
            <a:ext cx="8237538" cy="566738"/>
          </a:xfrm>
        </p:spPr>
        <p:txBody>
          <a:bodyPr>
            <a:normAutofit fontScale="90000"/>
          </a:bodyPr>
          <a:lstStyle/>
          <a:p>
            <a:pPr lvl="0"/>
            <a:r>
              <a:rPr lang="en-US"/>
              <a:t>Asynchronous operations</a:t>
            </a:r>
          </a:p>
        </p:txBody>
      </p:sp>
      <p:sp>
        <p:nvSpPr>
          <p:cNvPr id="3" name="Text Placeholder 2">
            <a:extLst>
              <a:ext uri="{FF2B5EF4-FFF2-40B4-BE49-F238E27FC236}">
                <a16:creationId xmlns:a16="http://schemas.microsoft.com/office/drawing/2014/main" id="{BCD24248-660C-9A5E-32D3-0A181C054E4E}"/>
              </a:ext>
            </a:extLst>
          </p:cNvPr>
          <p:cNvSpPr txBox="1">
            <a:spLocks noGrp="1"/>
          </p:cNvSpPr>
          <p:nvPr>
            <p:ph type="body" idx="4294967295"/>
          </p:nvPr>
        </p:nvSpPr>
        <p:spPr>
          <a:xfrm>
            <a:off x="1336675" y="1866900"/>
            <a:ext cx="7807325" cy="2901950"/>
          </a:xfrm>
        </p:spPr>
        <p:txBody>
          <a:bodyPr/>
          <a:lstStyle/>
          <a:p>
            <a:pPr lvl="0">
              <a:buSzPts val="3430"/>
              <a:buBlip>
                <a:blip r:embed="rId3"/>
              </a:buBlip>
            </a:pPr>
            <a:r>
              <a:rPr lang="en-US"/>
              <a:t>If you handle several requests at the same time, which is often the case when handling them in asynchronous manner, you must dequeue the requests from the queue :</a:t>
            </a:r>
            <a:br>
              <a:rPr lang="en-US"/>
            </a:br>
            <a:r>
              <a:rPr lang="en-US" sz="1814">
                <a:latin typeface="Courier 10 Pitch" pitchFamily="33"/>
              </a:rPr>
              <a:t>void blkdev_dequeue_request(struct request *req);</a:t>
            </a:r>
            <a:br>
              <a:rPr lang="en-US" sz="1814">
                <a:latin typeface="Courier 10 Pitch" pitchFamily="33"/>
              </a:rPr>
            </a:br>
            <a:endParaRPr lang="en-US" sz="1814">
              <a:latin typeface="Courier 10 Pitch" pitchFamily="33"/>
            </a:endParaRPr>
          </a:p>
          <a:p>
            <a:pPr lvl="0">
              <a:buSzPts val="3430"/>
              <a:buBlip>
                <a:blip r:embed="rId3"/>
              </a:buBlip>
            </a:pPr>
            <a:r>
              <a:rPr lang="en-US"/>
              <a:t>If needed, you can also put a request back in the queue :</a:t>
            </a:r>
            <a:br>
              <a:rPr lang="en-US"/>
            </a:br>
            <a:r>
              <a:rPr lang="en-US" sz="1814">
                <a:latin typeface="Courier 10 Pitch" pitchFamily="33"/>
              </a:rPr>
              <a:t>void elv_requeue_request(struct request_queue *queue, struct request *req);</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37F0B-5EA6-F964-DA0B-4C43015B5E97}"/>
              </a:ext>
            </a:extLst>
          </p:cNvPr>
          <p:cNvSpPr>
            <a:spLocks noGrp="1"/>
          </p:cNvSpPr>
          <p:nvPr>
            <p:ph type="title"/>
          </p:nvPr>
        </p:nvSpPr>
        <p:spPr/>
        <p:txBody>
          <a:bodyPr/>
          <a:lstStyle/>
          <a:p>
            <a:pPr eaLnBrk="1" fontAlgn="auto" hangingPunct="1">
              <a:spcAft>
                <a:spcPts val="0"/>
              </a:spcAft>
              <a:defRPr/>
            </a:pPr>
            <a:r>
              <a:rPr lang="en-US" dirty="0"/>
              <a:t>Block device operations</a:t>
            </a:r>
          </a:p>
        </p:txBody>
      </p:sp>
      <p:sp>
        <p:nvSpPr>
          <p:cNvPr id="14339" name="Content Placeholder 2">
            <a:extLst>
              <a:ext uri="{FF2B5EF4-FFF2-40B4-BE49-F238E27FC236}">
                <a16:creationId xmlns:a16="http://schemas.microsoft.com/office/drawing/2014/main" id="{75901F3B-B639-32FA-A3AC-7CD618B7AE01}"/>
              </a:ext>
            </a:extLst>
          </p:cNvPr>
          <p:cNvSpPr>
            <a:spLocks noGrp="1"/>
          </p:cNvSpPr>
          <p:nvPr>
            <p:ph idx="1"/>
          </p:nvPr>
        </p:nvSpPr>
        <p:spPr/>
        <p:txBody>
          <a:bodyPr>
            <a:normAutofit fontScale="85000" lnSpcReduction="20000"/>
          </a:bodyPr>
          <a:lstStyle/>
          <a:p>
            <a:pPr eaLnBrk="1" hangingPunct="1"/>
            <a:r>
              <a:rPr lang="en-US" altLang="en-US" b="1">
                <a:solidFill>
                  <a:srgbClr val="FF0000"/>
                </a:solidFill>
                <a:latin typeface="Courier New" panose="02070309020205020404" pitchFamily="49" charset="0"/>
                <a:cs typeface="Courier New" panose="02070309020205020404" pitchFamily="49" charset="0"/>
              </a:rPr>
              <a:t>struct block_device_operations </a:t>
            </a:r>
            <a:r>
              <a:rPr lang="en-US" altLang="en-US"/>
              <a:t>is similar to </a:t>
            </a:r>
            <a:r>
              <a:rPr lang="en-US" altLang="en-US" b="1">
                <a:latin typeface="Courier New" panose="02070309020205020404" pitchFamily="49" charset="0"/>
                <a:cs typeface="Courier New" panose="02070309020205020404" pitchFamily="49" charset="0"/>
              </a:rPr>
              <a:t>file_operations</a:t>
            </a:r>
          </a:p>
          <a:p>
            <a:pPr eaLnBrk="1" hangingPunct="1"/>
            <a:r>
              <a:rPr lang="en-US" altLang="en-US"/>
              <a:t>Important fields</a:t>
            </a:r>
          </a:p>
          <a:p>
            <a:pPr lvl="1" eaLnBrk="1" hangingPunct="1">
              <a:buFont typeface="Wingdings 2" panose="05020102010507070707" pitchFamily="18" charset="2"/>
              <a:buNone/>
            </a:pPr>
            <a:r>
              <a:rPr lang="en-US" altLang="en-US" sz="2000" b="1">
                <a:solidFill>
                  <a:srgbClr val="B17ED8"/>
                </a:solidFill>
                <a:latin typeface="Courier New" panose="02070309020205020404" pitchFamily="49" charset="0"/>
                <a:cs typeface="Courier New" panose="02070309020205020404" pitchFamily="49" charset="0"/>
              </a:rPr>
              <a:t>/* may need to lock the door for removal media; unlock in the release method; may need to spin the disk up or down */</a:t>
            </a:r>
          </a:p>
          <a:p>
            <a:pPr lvl="1" eaLnBrk="1" hangingPunct="1">
              <a:buFont typeface="Wingdings 2" panose="05020102010507070707" pitchFamily="18" charset="2"/>
              <a:buNone/>
            </a:pPr>
            <a:r>
              <a:rPr lang="en-US" altLang="en-US" sz="2000" b="1">
                <a:latin typeface="Courier New" panose="02070309020205020404" pitchFamily="49" charset="0"/>
                <a:cs typeface="Courier New" panose="02070309020205020404" pitchFamily="49" charset="0"/>
              </a:rPr>
              <a:t>int (*open) (struct block_device *dev, </a:t>
            </a:r>
          </a:p>
          <a:p>
            <a:pPr lvl="1" eaLnBrk="1" hangingPunct="1">
              <a:buFont typeface="Wingdings 2" panose="05020102010507070707" pitchFamily="18" charset="2"/>
              <a:buNone/>
            </a:pPr>
            <a:r>
              <a:rPr lang="en-US" altLang="en-US" sz="2000" b="1">
                <a:latin typeface="Courier New" panose="02070309020205020404" pitchFamily="49" charset="0"/>
                <a:cs typeface="Courier New" panose="02070309020205020404" pitchFamily="49" charset="0"/>
              </a:rPr>
              <a:t>             fmode_t mode);</a:t>
            </a:r>
          </a:p>
          <a:p>
            <a:pPr lvl="1" eaLnBrk="1" hangingPunct="1">
              <a:buFont typeface="Wingdings 2" panose="05020102010507070707" pitchFamily="18" charset="2"/>
              <a:buNone/>
            </a:pPr>
            <a:r>
              <a:rPr lang="en-US" altLang="en-US" sz="2000" b="1">
                <a:latin typeface="Courier New" panose="02070309020205020404" pitchFamily="49" charset="0"/>
                <a:cs typeface="Courier New" panose="02070309020205020404" pitchFamily="49" charset="0"/>
              </a:rPr>
              <a:t>int (*release) (</a:t>
            </a:r>
            <a:r>
              <a:rPr lang="en-US" altLang="en-US" sz="2000" b="1">
                <a:solidFill>
                  <a:srgbClr val="00B050"/>
                </a:solidFill>
                <a:latin typeface="Courier New" panose="02070309020205020404" pitchFamily="49" charset="0"/>
                <a:cs typeface="Courier New" panose="02070309020205020404" pitchFamily="49" charset="0"/>
              </a:rPr>
              <a:t>struct gendisk *gd</a:t>
            </a:r>
            <a:r>
              <a:rPr lang="en-US" altLang="en-US" sz="2000" b="1">
                <a:latin typeface="Courier New" panose="02070309020205020404" pitchFamily="49" charset="0"/>
                <a:cs typeface="Courier New" panose="02070309020205020404" pitchFamily="49" charset="0"/>
              </a:rPr>
              <a:t>, </a:t>
            </a:r>
          </a:p>
          <a:p>
            <a:pPr lvl="1" eaLnBrk="1" hangingPunct="1">
              <a:buFont typeface="Wingdings 2" panose="05020102010507070707" pitchFamily="18" charset="2"/>
              <a:buNone/>
            </a:pPr>
            <a:r>
              <a:rPr lang="en-US" altLang="en-US" sz="2000" b="1">
                <a:latin typeface="Courier New" panose="02070309020205020404" pitchFamily="49" charset="0"/>
                <a:cs typeface="Courier New" panose="02070309020205020404" pitchFamily="49" charset="0"/>
              </a:rPr>
              <a:t>                fmode_t mode);</a:t>
            </a:r>
          </a:p>
          <a:p>
            <a:pPr lvl="1" eaLnBrk="1" hangingPunct="1"/>
            <a:endParaRPr lang="en-US" altLang="en-US" b="1">
              <a:latin typeface="Courier New" panose="02070309020205020404" pitchFamily="49" charset="0"/>
              <a:cs typeface="Courier New" panose="02070309020205020404" pitchFamily="49" charset="0"/>
            </a:endParaRPr>
          </a:p>
        </p:txBody>
      </p:sp>
      <p:graphicFrame>
        <p:nvGraphicFramePr>
          <p:cNvPr id="14340" name="Content Placeholder 3">
            <a:extLst>
              <a:ext uri="{FF2B5EF4-FFF2-40B4-BE49-F238E27FC236}">
                <a16:creationId xmlns:a16="http://schemas.microsoft.com/office/drawing/2014/main" id="{811D596F-FEA9-6262-F15A-89CA110025F0}"/>
              </a:ext>
            </a:extLst>
          </p:cNvPr>
          <p:cNvGraphicFramePr>
            <a:graphicFrameLocks noChangeAspect="1"/>
          </p:cNvGraphicFramePr>
          <p:nvPr/>
        </p:nvGraphicFramePr>
        <p:xfrm>
          <a:off x="4343400" y="5349875"/>
          <a:ext cx="3630613" cy="1508125"/>
        </p:xfrm>
        <a:graphic>
          <a:graphicData uri="http://schemas.openxmlformats.org/presentationml/2006/ole">
            <mc:AlternateContent xmlns:mc="http://schemas.openxmlformats.org/markup-compatibility/2006">
              <mc:Choice xmlns:v="urn:schemas-microsoft-com:vml" Requires="v">
                <p:oleObj name="Organization Chart" r:id="rId2" imgW="3657600" imgH="1519518" progId="OrgPlusWOPX.4">
                  <p:embed followColorScheme="full"/>
                </p:oleObj>
              </mc:Choice>
              <mc:Fallback>
                <p:oleObj name="Organization Chart" r:id="rId2" imgW="3657600" imgH="1519518" progId="OrgPlusWOPX.4">
                  <p:embed followColorScheme="full"/>
                  <p:pic>
                    <p:nvPicPr>
                      <p:cNvPr id="0" name="Content Placeholder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5349875"/>
                        <a:ext cx="3630613" cy="150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AA0D8-72E3-54ED-99A5-A8FEDC09F8AC}"/>
              </a:ext>
            </a:extLst>
          </p:cNvPr>
          <p:cNvSpPr txBox="1">
            <a:spLocks noGrp="1"/>
          </p:cNvSpPr>
          <p:nvPr>
            <p:ph type="title" idx="4294967295"/>
          </p:nvPr>
        </p:nvSpPr>
        <p:spPr>
          <a:xfrm>
            <a:off x="0" y="0"/>
            <a:ext cx="8237538" cy="552450"/>
          </a:xfrm>
        </p:spPr>
        <p:txBody>
          <a:bodyPr>
            <a:normAutofit fontScale="90000"/>
          </a:bodyPr>
          <a:lstStyle/>
          <a:p>
            <a:pPr lvl="0"/>
            <a:r>
              <a:rPr lang="en-US"/>
              <a:t>Asynchronous operations (2)</a:t>
            </a:r>
          </a:p>
        </p:txBody>
      </p:sp>
      <p:sp>
        <p:nvSpPr>
          <p:cNvPr id="3" name="Text Placeholder 2">
            <a:extLst>
              <a:ext uri="{FF2B5EF4-FFF2-40B4-BE49-F238E27FC236}">
                <a16:creationId xmlns:a16="http://schemas.microsoft.com/office/drawing/2014/main" id="{FA3C376B-F8CB-FAF0-34D4-BD8D43F03A26}"/>
              </a:ext>
            </a:extLst>
          </p:cNvPr>
          <p:cNvSpPr txBox="1">
            <a:spLocks noGrp="1"/>
          </p:cNvSpPr>
          <p:nvPr>
            <p:ph type="body" idx="4294967295"/>
          </p:nvPr>
        </p:nvSpPr>
        <p:spPr>
          <a:xfrm>
            <a:off x="722313" y="1114425"/>
            <a:ext cx="8421687" cy="1871663"/>
          </a:xfrm>
        </p:spPr>
        <p:txBody>
          <a:bodyPr>
            <a:spAutoFit/>
          </a:bodyPr>
          <a:lstStyle/>
          <a:p>
            <a:pPr lvl="0">
              <a:buSzPts val="3430"/>
              <a:buBlip>
                <a:blip r:embed="rId3"/>
              </a:buBlip>
            </a:pPr>
            <a:r>
              <a:rPr lang="en-US"/>
              <a:t>Once the request is outside the queue, it's the responsibility of the driver to process all segments of the request</a:t>
            </a:r>
          </a:p>
          <a:p>
            <a:pPr lvl="0">
              <a:buSzPts val="3430"/>
              <a:buBlip>
                <a:blip r:embed="rId3"/>
              </a:buBlip>
            </a:pPr>
            <a:r>
              <a:rPr lang="en-US"/>
              <a:t>Either by looping until </a:t>
            </a:r>
            <a:r>
              <a:rPr lang="en-US" sz="1996">
                <a:latin typeface="Courier 10 Pitch" pitchFamily="33"/>
              </a:rPr>
              <a:t>blk_end_request()</a:t>
            </a:r>
            <a:r>
              <a:rPr lang="en-US"/>
              <a:t> returns 0</a:t>
            </a:r>
          </a:p>
          <a:p>
            <a:pPr lvl="0">
              <a:buSzPts val="3430"/>
              <a:buBlip>
                <a:blip r:embed="rId3"/>
              </a:buBlip>
            </a:pPr>
            <a:r>
              <a:rPr lang="en-US"/>
              <a:t>Or by using the </a:t>
            </a:r>
            <a:r>
              <a:rPr lang="en-US" sz="1996">
                <a:latin typeface="Courier 10 Pitch" pitchFamily="33"/>
              </a:rPr>
              <a:t>rq_for_each_segment()</a:t>
            </a:r>
            <a:r>
              <a:rPr lang="en-US"/>
              <a:t> macro</a:t>
            </a:r>
          </a:p>
        </p:txBody>
      </p:sp>
      <p:sp>
        <p:nvSpPr>
          <p:cNvPr id="4" name="TextBox 3">
            <a:extLst>
              <a:ext uri="{FF2B5EF4-FFF2-40B4-BE49-F238E27FC236}">
                <a16:creationId xmlns:a16="http://schemas.microsoft.com/office/drawing/2014/main" id="{F527E082-8E6A-2B0B-3A4A-DAD6A4B27D91}"/>
              </a:ext>
            </a:extLst>
          </p:cNvPr>
          <p:cNvSpPr txBox="1"/>
          <p:nvPr/>
        </p:nvSpPr>
        <p:spPr>
          <a:xfrm>
            <a:off x="769354" y="3162356"/>
            <a:ext cx="8016178" cy="2570937"/>
          </a:xfrm>
          <a:prstGeom prst="rect">
            <a:avLst/>
          </a:prstGeom>
          <a:solidFill>
            <a:srgbClr val="E6E6E6"/>
          </a:solidFill>
          <a:ln>
            <a:noFill/>
            <a:tailEnd type="arrow"/>
          </a:ln>
        </p:spPr>
        <p:txBody>
          <a:bodyPr vert="horz" lIns="0" tIns="0" rIns="0" bIns="0" compatLnSpc="0"/>
          <a:lstStyle/>
          <a:p>
            <a:pPr hangingPunct="0"/>
            <a:r>
              <a:rPr lang="en-US" sz="1451">
                <a:latin typeface="Courier 10 Pitch" pitchFamily="33"/>
                <a:ea typeface="HG Mincho Light J" pitchFamily="2"/>
                <a:cs typeface="Tahoma" pitchFamily="2"/>
              </a:rPr>
              <a:t>struct bio_vec *bvec;</a:t>
            </a:r>
          </a:p>
          <a:p>
            <a:pPr hangingPunct="0"/>
            <a:r>
              <a:rPr lang="en-US" sz="1451">
                <a:latin typeface="Courier 10 Pitch" pitchFamily="33"/>
                <a:ea typeface="HG Mincho Light J" pitchFamily="2"/>
                <a:cs typeface="Tahoma" pitchFamily="2"/>
              </a:rPr>
              <a:t>struct req_iterator iter;</a:t>
            </a:r>
          </a:p>
          <a:p>
            <a:pPr hangingPunct="0"/>
            <a:r>
              <a:rPr lang="en-US" sz="1451">
                <a:latin typeface="Courier 10 Pitch" pitchFamily="33"/>
                <a:ea typeface="HG Mincho Light J" pitchFamily="2"/>
                <a:cs typeface="Tahoma" pitchFamily="2"/>
              </a:rPr>
              <a:t>rq_for_each_segment(bvec, rq, iter)</a:t>
            </a:r>
          </a:p>
          <a:p>
            <a:pPr hangingPunct="0"/>
            <a:r>
              <a:rPr lang="en-US" sz="1451">
                <a:latin typeface="Courier 10 Pitch" pitchFamily="33"/>
                <a:ea typeface="HG Mincho Light J" pitchFamily="2"/>
                <a:cs typeface="Tahoma" pitchFamily="2"/>
              </a:rPr>
              <a:t>{</a:t>
            </a:r>
          </a:p>
          <a:p>
            <a:pPr hangingPunct="0"/>
            <a:r>
              <a:rPr lang="en-US" sz="1451">
                <a:latin typeface="Courier 10 Pitch" pitchFamily="33"/>
                <a:ea typeface="HG Mincho Light J" pitchFamily="2"/>
                <a:cs typeface="Tahoma" pitchFamily="2"/>
              </a:rPr>
              <a:t>	/* 	rq-&gt;sector contains the current sector</a:t>
            </a:r>
          </a:p>
          <a:p>
            <a:pPr hangingPunct="0"/>
            <a:r>
              <a:rPr lang="en-US" sz="1451">
                <a:latin typeface="Courier 10 Pitch" pitchFamily="33"/>
                <a:ea typeface="HG Mincho Light J" pitchFamily="2"/>
                <a:cs typeface="Tahoma" pitchFamily="2"/>
              </a:rPr>
              <a:t>		page_address(bvec-&gt;bv_page) + bvec-&gt;bv_offset points to the data</a:t>
            </a:r>
          </a:p>
          <a:p>
            <a:pPr hangingPunct="0"/>
            <a:r>
              <a:rPr lang="en-US" sz="1451">
                <a:latin typeface="Courier 10 Pitch" pitchFamily="33"/>
                <a:ea typeface="HG Mincho Light J" pitchFamily="2"/>
                <a:cs typeface="Tahoma" pitchFamily="2"/>
              </a:rPr>
              <a:t>		bvec-&gt;bv_len is the length */</a:t>
            </a:r>
          </a:p>
          <a:p>
            <a:pPr hangingPunct="0"/>
            <a:endParaRPr lang="en-US" sz="1451">
              <a:latin typeface="Courier 10 Pitch" pitchFamily="33"/>
              <a:ea typeface="HG Mincho Light J" pitchFamily="2"/>
              <a:cs typeface="Tahoma" pitchFamily="2"/>
            </a:endParaRPr>
          </a:p>
          <a:p>
            <a:pPr hangingPunct="0"/>
            <a:r>
              <a:rPr lang="en-US" sz="1451">
                <a:latin typeface="Courier 10 Pitch" pitchFamily="33"/>
                <a:ea typeface="HG Mincho Light J" pitchFamily="2"/>
                <a:cs typeface="Tahoma" pitchFamily="2"/>
              </a:rPr>
              <a:t>	rq-&gt;sector += bvec-&gt;bv_len / KERNEL_SECTOR_SIZE;</a:t>
            </a:r>
          </a:p>
          <a:p>
            <a:pPr hangingPunct="0"/>
            <a:r>
              <a:rPr lang="en-US" sz="1451">
                <a:latin typeface="Courier 10 Pitch" pitchFamily="33"/>
                <a:ea typeface="HG Mincho Light J" pitchFamily="2"/>
                <a:cs typeface="Tahoma" pitchFamily="2"/>
              </a:rPr>
              <a:t>}</a:t>
            </a:r>
          </a:p>
          <a:p>
            <a:pPr hangingPunct="0"/>
            <a:endParaRPr lang="en-US" sz="1451">
              <a:latin typeface="Courier 10 Pitch" pitchFamily="33"/>
              <a:ea typeface="HG Mincho Light J" pitchFamily="2"/>
              <a:cs typeface="Tahoma" pitchFamily="2"/>
            </a:endParaRPr>
          </a:p>
          <a:p>
            <a:pPr hangingPunct="0"/>
            <a:r>
              <a:rPr lang="en-US" sz="1451">
                <a:latin typeface="Courier 10 Pitch" pitchFamily="33"/>
                <a:ea typeface="HG Mincho Light J" pitchFamily="2"/>
                <a:cs typeface="Tahoma" pitchFamily="2"/>
              </a:rPr>
              <a:t>blk_end_request(rq, 0, rq-&gt;nr_sectors &lt;&lt; 9);</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2370E-2F8F-D8D8-4077-4AE7759DE10C}"/>
              </a:ext>
            </a:extLst>
          </p:cNvPr>
          <p:cNvSpPr txBox="1">
            <a:spLocks noGrp="1"/>
          </p:cNvSpPr>
          <p:nvPr>
            <p:ph type="title" idx="4294967295"/>
          </p:nvPr>
        </p:nvSpPr>
        <p:spPr>
          <a:xfrm>
            <a:off x="0" y="0"/>
            <a:ext cx="8237538" cy="538163"/>
          </a:xfrm>
        </p:spPr>
        <p:txBody>
          <a:bodyPr>
            <a:normAutofit fontScale="90000"/>
          </a:bodyPr>
          <a:lstStyle/>
          <a:p>
            <a:pPr lvl="0"/>
            <a:r>
              <a:rPr lang="en-US"/>
              <a:t>DMA</a:t>
            </a:r>
          </a:p>
        </p:txBody>
      </p:sp>
      <p:sp>
        <p:nvSpPr>
          <p:cNvPr id="3" name="Text Placeholder 2">
            <a:extLst>
              <a:ext uri="{FF2B5EF4-FFF2-40B4-BE49-F238E27FC236}">
                <a16:creationId xmlns:a16="http://schemas.microsoft.com/office/drawing/2014/main" id="{C04BD6D5-40F9-2F63-7E8D-75736B24ACB6}"/>
              </a:ext>
            </a:extLst>
          </p:cNvPr>
          <p:cNvSpPr txBox="1">
            <a:spLocks noGrp="1"/>
          </p:cNvSpPr>
          <p:nvPr>
            <p:ph type="body" idx="4294967295"/>
          </p:nvPr>
        </p:nvSpPr>
        <p:spPr>
          <a:xfrm>
            <a:off x="722313" y="1114425"/>
            <a:ext cx="8421687" cy="4186238"/>
          </a:xfrm>
        </p:spPr>
        <p:txBody>
          <a:bodyPr>
            <a:spAutoFit/>
          </a:bodyPr>
          <a:lstStyle/>
          <a:p>
            <a:pPr lvl="0">
              <a:buSzPts val="3430"/>
              <a:buBlip>
                <a:blip r:embed="rId3"/>
              </a:buBlip>
            </a:pPr>
            <a:r>
              <a:rPr lang="en-US"/>
              <a:t>The block layer provides an helper function to « convert » a request to a scatter-gather list :</a:t>
            </a:r>
            <a:br>
              <a:rPr lang="en-US"/>
            </a:br>
            <a:r>
              <a:rPr lang="en-US" sz="1814">
                <a:latin typeface="Courier 10 Pitch" pitchFamily="33"/>
              </a:rPr>
              <a:t>int blk_rq_map_sg(struct request_queue *q,</a:t>
            </a:r>
            <a:br>
              <a:rPr lang="en-US" sz="1814">
                <a:latin typeface="Courier 10 Pitch" pitchFamily="33"/>
              </a:rPr>
            </a:br>
            <a:r>
              <a:rPr lang="en-US" sz="1814">
                <a:latin typeface="Courier 10 Pitch" pitchFamily="33"/>
              </a:rPr>
              <a:t>                  struct request *rq,</a:t>
            </a:r>
            <a:br>
              <a:rPr lang="en-US" sz="1814">
                <a:latin typeface="Courier 10 Pitch" pitchFamily="33"/>
              </a:rPr>
            </a:br>
            <a:r>
              <a:rPr lang="en-US" sz="1814">
                <a:latin typeface="Courier 10 Pitch" pitchFamily="33"/>
              </a:rPr>
              <a:t>                  struct scatterlist *sglist)</a:t>
            </a:r>
          </a:p>
          <a:p>
            <a:pPr lvl="0">
              <a:buSzPts val="3430"/>
              <a:buBlip>
                <a:blip r:embed="rId3"/>
              </a:buBlip>
            </a:pPr>
            <a:r>
              <a:rPr lang="en-US" sz="1814">
                <a:latin typeface="Courier 10 Pitch" pitchFamily="33"/>
              </a:rPr>
              <a:t>sglist</a:t>
            </a:r>
            <a:r>
              <a:rPr lang="en-US"/>
              <a:t> must be a pointer to an array of </a:t>
            </a:r>
            <a:r>
              <a:rPr lang="en-US" sz="1814">
                <a:latin typeface="Courier 10 Pitch" pitchFamily="33"/>
              </a:rPr>
              <a:t>struct scatterlist</a:t>
            </a:r>
            <a:r>
              <a:rPr lang="en-US"/>
              <a:t>, with enough entries to hold the maximum number of segments in a request. This number is specified at queue initialization using </a:t>
            </a:r>
            <a:r>
              <a:rPr lang="en-US" sz="1996">
                <a:latin typeface="Courier 10 Pitch" pitchFamily="33"/>
              </a:rPr>
              <a:t>blk_queue_max_hw_segments()</a:t>
            </a:r>
            <a:r>
              <a:rPr lang="en-US"/>
              <a:t>.</a:t>
            </a:r>
          </a:p>
          <a:p>
            <a:pPr lvl="0">
              <a:buSzPts val="3430"/>
              <a:buBlip>
                <a:blip r:embed="rId3"/>
              </a:buBlip>
            </a:pPr>
            <a:r>
              <a:rPr lang="en-US"/>
              <a:t>The function returns the actual number of scatter gather list entries filled.</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1A3CB-F1C5-F26F-73F3-4FE96A2E7F24}"/>
              </a:ext>
            </a:extLst>
          </p:cNvPr>
          <p:cNvSpPr txBox="1">
            <a:spLocks noGrp="1"/>
          </p:cNvSpPr>
          <p:nvPr>
            <p:ph type="title" idx="4294967295"/>
          </p:nvPr>
        </p:nvSpPr>
        <p:spPr>
          <a:xfrm>
            <a:off x="0" y="0"/>
            <a:ext cx="8237538" cy="552450"/>
          </a:xfrm>
        </p:spPr>
        <p:txBody>
          <a:bodyPr>
            <a:normAutofit fontScale="90000"/>
          </a:bodyPr>
          <a:lstStyle/>
          <a:p>
            <a:pPr lvl="0"/>
            <a:r>
              <a:rPr lang="en-US"/>
              <a:t>DMA (2)</a:t>
            </a:r>
          </a:p>
        </p:txBody>
      </p:sp>
      <p:sp>
        <p:nvSpPr>
          <p:cNvPr id="3" name="Text Placeholder 2">
            <a:extLst>
              <a:ext uri="{FF2B5EF4-FFF2-40B4-BE49-F238E27FC236}">
                <a16:creationId xmlns:a16="http://schemas.microsoft.com/office/drawing/2014/main" id="{4271A005-AD19-A0E9-3476-9DE8F94A52A7}"/>
              </a:ext>
            </a:extLst>
          </p:cNvPr>
          <p:cNvSpPr txBox="1">
            <a:spLocks noGrp="1"/>
          </p:cNvSpPr>
          <p:nvPr>
            <p:ph type="body" idx="4294967295"/>
          </p:nvPr>
        </p:nvSpPr>
        <p:spPr>
          <a:xfrm>
            <a:off x="954088" y="1266825"/>
            <a:ext cx="8189912" cy="4318000"/>
          </a:xfrm>
        </p:spPr>
        <p:txBody>
          <a:bodyPr/>
          <a:lstStyle/>
          <a:p>
            <a:pPr lvl="0">
              <a:buSzPts val="3430"/>
              <a:buBlip>
                <a:blip r:embed="rId3"/>
              </a:buBlip>
            </a:pPr>
            <a:r>
              <a:rPr lang="en-US"/>
              <a:t>Once the scatterlist is generated, individual segments must be mapped at addresses suitable for DMA, using :</a:t>
            </a:r>
            <a:br>
              <a:rPr lang="en-US"/>
            </a:br>
            <a:r>
              <a:rPr lang="en-US" sz="1814">
                <a:latin typeface="Courier 10 Pitch" pitchFamily="33"/>
              </a:rPr>
              <a:t>int dma_map_sg(struct device *dev,</a:t>
            </a:r>
            <a:br>
              <a:rPr lang="en-US" sz="1814">
                <a:latin typeface="Courier 10 Pitch" pitchFamily="33"/>
              </a:rPr>
            </a:br>
            <a:r>
              <a:rPr lang="en-US" sz="1814">
                <a:latin typeface="Courier 10 Pitch" pitchFamily="33"/>
              </a:rPr>
              <a:t>               struct scatterlist *sglist,</a:t>
            </a:r>
            <a:br>
              <a:rPr lang="en-US" sz="1814">
                <a:latin typeface="Courier 10 Pitch" pitchFamily="33"/>
              </a:rPr>
            </a:br>
            <a:r>
              <a:rPr lang="en-US" sz="1814">
                <a:latin typeface="Courier 10 Pitch" pitchFamily="33"/>
              </a:rPr>
              <a:t>               int count,</a:t>
            </a:r>
            <a:br>
              <a:rPr lang="en-US" sz="1814">
                <a:latin typeface="Courier 10 Pitch" pitchFamily="33"/>
              </a:rPr>
            </a:br>
            <a:r>
              <a:rPr lang="en-US" sz="1814">
                <a:latin typeface="Courier 10 Pitch" pitchFamily="33"/>
              </a:rPr>
              <a:t>               enum dma_data_direction dir);</a:t>
            </a:r>
          </a:p>
          <a:p>
            <a:pPr lvl="0">
              <a:buSzPts val="3430"/>
              <a:buBlip>
                <a:blip r:embed="rId3"/>
              </a:buBlip>
            </a:pPr>
            <a:r>
              <a:rPr lang="en-US" sz="1814">
                <a:latin typeface="Courier 10 Pitch" pitchFamily="33"/>
              </a:rPr>
              <a:t>dev</a:t>
            </a:r>
            <a:r>
              <a:rPr lang="en-US"/>
              <a:t> is the device on which the DMA transfer will be made</a:t>
            </a:r>
          </a:p>
          <a:p>
            <a:pPr lvl="0">
              <a:buSzPts val="3430"/>
              <a:buBlip>
                <a:blip r:embed="rId3"/>
              </a:buBlip>
            </a:pPr>
            <a:r>
              <a:rPr lang="en-US" sz="1814">
                <a:latin typeface="Courier 10 Pitch" pitchFamily="33"/>
              </a:rPr>
              <a:t>dir</a:t>
            </a:r>
            <a:r>
              <a:rPr lang="en-US"/>
              <a:t> is the direction of the transfer (</a:t>
            </a:r>
            <a:r>
              <a:rPr lang="en-US" sz="1814">
                <a:latin typeface="Courier 10 Pitch" pitchFamily="33"/>
              </a:rPr>
              <a:t>DMA_TO_DEVICE, DMA_FROM_DEVICE, DMA_BIDIRECTIONAL</a:t>
            </a:r>
            <a:r>
              <a:rPr lang="en-US"/>
              <a:t>)</a:t>
            </a:r>
          </a:p>
          <a:p>
            <a:pPr lvl="0">
              <a:buSzPts val="3430"/>
              <a:buBlip>
                <a:blip r:embed="rId3"/>
              </a:buBlip>
            </a:pPr>
            <a:r>
              <a:rPr lang="en-US"/>
              <a:t>The addresses and length of each segment can be found using </a:t>
            </a:r>
            <a:r>
              <a:rPr lang="en-US" sz="1814">
                <a:latin typeface="Courier 10 Pitch" pitchFamily="33"/>
              </a:rPr>
              <a:t>sg_dma_addr()</a:t>
            </a:r>
            <a:r>
              <a:rPr lang="en-US"/>
              <a:t> and </a:t>
            </a:r>
            <a:r>
              <a:rPr lang="en-US" sz="1814">
                <a:latin typeface="Courier 10 Pitch" pitchFamily="33"/>
              </a:rPr>
              <a:t>sg_dma_len()</a:t>
            </a:r>
            <a:r>
              <a:rPr lang="en-US"/>
              <a:t> on scatterlist entries.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D2DE5-7D91-F71F-8A78-E8EBFE911117}"/>
              </a:ext>
            </a:extLst>
          </p:cNvPr>
          <p:cNvSpPr txBox="1">
            <a:spLocks noGrp="1"/>
          </p:cNvSpPr>
          <p:nvPr>
            <p:ph type="title" idx="4294967295"/>
          </p:nvPr>
        </p:nvSpPr>
        <p:spPr>
          <a:xfrm>
            <a:off x="0" y="0"/>
            <a:ext cx="8237538" cy="609600"/>
          </a:xfrm>
        </p:spPr>
        <p:txBody>
          <a:bodyPr>
            <a:normAutofit fontScale="90000"/>
          </a:bodyPr>
          <a:lstStyle/>
          <a:p>
            <a:pPr lvl="0"/>
            <a:r>
              <a:rPr lang="en-US"/>
              <a:t>DMA (3)</a:t>
            </a:r>
          </a:p>
        </p:txBody>
      </p:sp>
      <p:sp>
        <p:nvSpPr>
          <p:cNvPr id="3" name="Text Placeholder 2">
            <a:extLst>
              <a:ext uri="{FF2B5EF4-FFF2-40B4-BE49-F238E27FC236}">
                <a16:creationId xmlns:a16="http://schemas.microsoft.com/office/drawing/2014/main" id="{8B117265-1C54-4925-ACCD-DD2CFDD6C619}"/>
              </a:ext>
            </a:extLst>
          </p:cNvPr>
          <p:cNvSpPr txBox="1">
            <a:spLocks noGrp="1"/>
          </p:cNvSpPr>
          <p:nvPr>
            <p:ph type="body" idx="4294967295"/>
          </p:nvPr>
        </p:nvSpPr>
        <p:spPr>
          <a:xfrm>
            <a:off x="722313" y="1114425"/>
            <a:ext cx="8421687" cy="1947863"/>
          </a:xfrm>
        </p:spPr>
        <p:txBody>
          <a:bodyPr>
            <a:spAutoFit/>
          </a:bodyPr>
          <a:lstStyle/>
          <a:p>
            <a:pPr lvl="0">
              <a:buSzPts val="3430"/>
              <a:buBlip>
                <a:blip r:embed="rId3"/>
              </a:buBlip>
            </a:pPr>
            <a:r>
              <a:rPr lang="en-US"/>
              <a:t>After the DMA transfer completion, the segments must be unmapped, using</a:t>
            </a:r>
            <a:br>
              <a:rPr lang="en-US"/>
            </a:br>
            <a:r>
              <a:rPr lang="en-US" sz="1814">
                <a:latin typeface="Courier 10 Pitch" pitchFamily="33"/>
              </a:rPr>
              <a:t>int dma_unmap_sg(struct device *dev,</a:t>
            </a:r>
            <a:br>
              <a:rPr lang="en-US" sz="1814">
                <a:latin typeface="Courier 10 Pitch" pitchFamily="33"/>
              </a:rPr>
            </a:br>
            <a:r>
              <a:rPr lang="en-US" sz="1814">
                <a:latin typeface="Courier 10 Pitch" pitchFamily="33"/>
              </a:rPr>
              <a:t>                 struct scatterlist *sglist,</a:t>
            </a:r>
            <a:br>
              <a:rPr lang="en-US" sz="1814">
                <a:latin typeface="Courier 10 Pitch" pitchFamily="33"/>
              </a:rPr>
            </a:br>
            <a:r>
              <a:rPr lang="en-US" sz="1814">
                <a:latin typeface="Courier 10 Pitch" pitchFamily="33"/>
              </a:rPr>
              <a:t>                 int hwcount,</a:t>
            </a:r>
            <a:br>
              <a:rPr lang="en-US" sz="1814">
                <a:latin typeface="Courier 10 Pitch" pitchFamily="33"/>
              </a:rPr>
            </a:br>
            <a:r>
              <a:rPr lang="en-US" sz="1814">
                <a:latin typeface="Courier 10 Pitch" pitchFamily="33"/>
              </a:rPr>
              <a:t>                 enum dma_data_direction dir)</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9B70D-CC71-9E58-31F0-5AA7C7ED3ED7}"/>
              </a:ext>
            </a:extLst>
          </p:cNvPr>
          <p:cNvSpPr txBox="1">
            <a:spLocks noGrp="1"/>
          </p:cNvSpPr>
          <p:nvPr>
            <p:ph type="title" idx="4294967295"/>
          </p:nvPr>
        </p:nvSpPr>
        <p:spPr>
          <a:xfrm>
            <a:off x="906463" y="0"/>
            <a:ext cx="8237537" cy="538163"/>
          </a:xfrm>
        </p:spPr>
        <p:txBody>
          <a:bodyPr>
            <a:normAutofit fontScale="90000"/>
          </a:bodyPr>
          <a:lstStyle/>
          <a:p>
            <a:pPr lvl="0"/>
            <a:r>
              <a:rPr lang="en-US"/>
              <a:t>MMC / SD</a:t>
            </a:r>
          </a:p>
        </p:txBody>
      </p:sp>
      <p:sp>
        <p:nvSpPr>
          <p:cNvPr id="3" name="Freeform: Shape 2">
            <a:extLst>
              <a:ext uri="{FF2B5EF4-FFF2-40B4-BE49-F238E27FC236}">
                <a16:creationId xmlns:a16="http://schemas.microsoft.com/office/drawing/2014/main" id="{4125CA86-0219-AC3F-746D-9FED3593E8AC}"/>
              </a:ext>
            </a:extLst>
          </p:cNvPr>
          <p:cNvSpPr/>
          <p:nvPr/>
        </p:nvSpPr>
        <p:spPr>
          <a:xfrm>
            <a:off x="1637981" y="3251504"/>
            <a:ext cx="4864306" cy="104235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C99"/>
          </a:solidFill>
          <a:ln w="0">
            <a:solidFill>
              <a:srgbClr val="000000"/>
            </a:solidFill>
            <a:prstDash val="solid"/>
            <a:tailEnd type="arrow"/>
          </a:ln>
        </p:spPr>
        <p:txBody>
          <a:bodyPr vert="horz" lIns="0" tIns="0" rIns="0" bIns="0" anchor="ctr" anchorCtr="0" compatLnSpc="0">
            <a:noAutofit/>
          </a:bodyPr>
          <a:lstStyle/>
          <a:p>
            <a:pPr algn="ctr" hangingPunct="0"/>
            <a:r>
              <a:rPr lang="en-US" sz="2177" i="1">
                <a:latin typeface="Nimbus Sans L" pitchFamily="34"/>
                <a:ea typeface="HG Mincho Light J" pitchFamily="2"/>
                <a:cs typeface="Tahoma" pitchFamily="2"/>
              </a:rPr>
              <a:t>MMC Core</a:t>
            </a:r>
          </a:p>
          <a:p>
            <a:pPr algn="ctr" hangingPunct="0"/>
            <a:r>
              <a:rPr lang="en-US" sz="1814">
                <a:latin typeface="Courier 10 Pitch" pitchFamily="33"/>
                <a:ea typeface="HG Mincho Light J" pitchFamily="2"/>
                <a:cs typeface="Tahoma" pitchFamily="2"/>
              </a:rPr>
              <a:t>CONFIG_MMC</a:t>
            </a:r>
          </a:p>
          <a:p>
            <a:pPr algn="ctr" hangingPunct="0"/>
            <a:r>
              <a:rPr lang="en-US" sz="1814">
                <a:latin typeface="Courier 10 Pitch" pitchFamily="33"/>
                <a:ea typeface="HG Mincho Light J" pitchFamily="2"/>
                <a:cs typeface="Tahoma" pitchFamily="2"/>
              </a:rPr>
              <a:t>drivers/mmc/core/</a:t>
            </a:r>
          </a:p>
        </p:txBody>
      </p:sp>
      <p:sp>
        <p:nvSpPr>
          <p:cNvPr id="4" name="Freeform: Shape 3">
            <a:extLst>
              <a:ext uri="{FF2B5EF4-FFF2-40B4-BE49-F238E27FC236}">
                <a16:creationId xmlns:a16="http://schemas.microsoft.com/office/drawing/2014/main" id="{EE5D8C62-8F67-63E8-7285-226573ABABBE}"/>
              </a:ext>
            </a:extLst>
          </p:cNvPr>
          <p:cNvSpPr/>
          <p:nvPr/>
        </p:nvSpPr>
        <p:spPr>
          <a:xfrm>
            <a:off x="1687616" y="4566852"/>
            <a:ext cx="4864306" cy="109198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C99"/>
          </a:solidFill>
          <a:ln w="0">
            <a:solidFill>
              <a:srgbClr val="000000"/>
            </a:solidFill>
            <a:prstDash val="solid"/>
            <a:tailEnd type="arrow"/>
          </a:ln>
        </p:spPr>
        <p:txBody>
          <a:bodyPr vert="horz" lIns="0" tIns="0" rIns="0" bIns="0" anchor="ctr" anchorCtr="0" compatLnSpc="0">
            <a:noAutofit/>
          </a:bodyPr>
          <a:lstStyle/>
          <a:p>
            <a:pPr algn="ctr" hangingPunct="0"/>
            <a:r>
              <a:rPr lang="en-US" sz="2177" i="1">
                <a:latin typeface="Nimbus Sans L" pitchFamily="34"/>
                <a:ea typeface="HG Mincho Light J" pitchFamily="2"/>
                <a:cs typeface="Tahoma" pitchFamily="2"/>
              </a:rPr>
              <a:t>MMC Host Driver</a:t>
            </a:r>
          </a:p>
          <a:p>
            <a:pPr algn="ctr" hangingPunct="0"/>
            <a:r>
              <a:rPr lang="en-US" sz="1814">
                <a:latin typeface="Courier 10 Pitch" pitchFamily="33"/>
                <a:ea typeface="HG Mincho Light J" pitchFamily="2"/>
                <a:cs typeface="Tahoma" pitchFamily="2"/>
              </a:rPr>
              <a:t>CONFIG_MMC_...</a:t>
            </a:r>
          </a:p>
          <a:p>
            <a:pPr algn="ctr" hangingPunct="0"/>
            <a:r>
              <a:rPr lang="en-US" sz="1814">
                <a:latin typeface="Courier 10 Pitch" pitchFamily="33"/>
                <a:ea typeface="HG Mincho Light J" pitchFamily="2"/>
                <a:cs typeface="Tahoma" pitchFamily="2"/>
              </a:rPr>
              <a:t>drivers/mmc/host/...</a:t>
            </a:r>
          </a:p>
        </p:txBody>
      </p:sp>
      <p:sp>
        <p:nvSpPr>
          <p:cNvPr id="5" name="Freeform: Shape 4">
            <a:extLst>
              <a:ext uri="{FF2B5EF4-FFF2-40B4-BE49-F238E27FC236}">
                <a16:creationId xmlns:a16="http://schemas.microsoft.com/office/drawing/2014/main" id="{3A1E4024-789A-0E68-C946-395E9BA03AA3}"/>
              </a:ext>
            </a:extLst>
          </p:cNvPr>
          <p:cNvSpPr/>
          <p:nvPr/>
        </p:nvSpPr>
        <p:spPr>
          <a:xfrm>
            <a:off x="1662798" y="1067530"/>
            <a:ext cx="4864306" cy="4715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B8FF"/>
          </a:solidFill>
          <a:ln w="0">
            <a:solidFill>
              <a:srgbClr val="000000"/>
            </a:solidFill>
            <a:prstDash val="solid"/>
            <a:tailEnd type="arrow"/>
          </a:ln>
        </p:spPr>
        <p:txBody>
          <a:bodyPr vert="horz" lIns="0" tIns="0" rIns="0" bIns="0" anchor="ctr" anchorCtr="0" compatLnSpc="0">
            <a:noAutofit/>
          </a:bodyPr>
          <a:lstStyle/>
          <a:p>
            <a:pPr algn="ctr" hangingPunct="0"/>
            <a:r>
              <a:rPr lang="en-US" sz="2177">
                <a:latin typeface="Nimbus Sans L" pitchFamily="34"/>
                <a:ea typeface="HG Mincho Light J" pitchFamily="2"/>
                <a:cs typeface="Tahoma" pitchFamily="2"/>
              </a:rPr>
              <a:t>Block layer</a:t>
            </a:r>
          </a:p>
        </p:txBody>
      </p:sp>
      <p:sp>
        <p:nvSpPr>
          <p:cNvPr id="6" name="Freeform: Shape 5">
            <a:extLst>
              <a:ext uri="{FF2B5EF4-FFF2-40B4-BE49-F238E27FC236}">
                <a16:creationId xmlns:a16="http://schemas.microsoft.com/office/drawing/2014/main" id="{0B9F0984-5F01-CCDA-FEE6-DC7C205DAFD9}"/>
              </a:ext>
            </a:extLst>
          </p:cNvPr>
          <p:cNvSpPr/>
          <p:nvPr/>
        </p:nvSpPr>
        <p:spPr>
          <a:xfrm>
            <a:off x="1637981" y="1787248"/>
            <a:ext cx="4889124" cy="11912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C99"/>
          </a:solidFill>
          <a:ln w="0">
            <a:solidFill>
              <a:srgbClr val="000000"/>
            </a:solidFill>
            <a:prstDash val="solid"/>
            <a:tailEnd type="arrow"/>
          </a:ln>
        </p:spPr>
        <p:txBody>
          <a:bodyPr vert="horz" lIns="0" tIns="0" rIns="0" bIns="0" anchor="ctr" anchorCtr="0" compatLnSpc="0">
            <a:noAutofit/>
          </a:bodyPr>
          <a:lstStyle/>
          <a:p>
            <a:pPr algn="ctr" hangingPunct="0"/>
            <a:r>
              <a:rPr lang="en-US" sz="2177" i="1">
                <a:latin typeface="Nimbus Sans L" pitchFamily="34"/>
                <a:ea typeface="HG Mincho Light J" pitchFamily="2"/>
                <a:cs typeface="Tahoma" pitchFamily="2"/>
              </a:rPr>
              <a:t>MMC block device driver</a:t>
            </a:r>
          </a:p>
          <a:p>
            <a:pPr algn="ctr" hangingPunct="0"/>
            <a:r>
              <a:rPr lang="en-US" sz="1814">
                <a:latin typeface="Courier 10 Pitch" pitchFamily="33"/>
                <a:ea typeface="HG Mincho Light J" pitchFamily="2"/>
                <a:cs typeface="Tahoma" pitchFamily="2"/>
              </a:rPr>
              <a:t>CONFIG_MMC_BLOCK</a:t>
            </a:r>
          </a:p>
          <a:p>
            <a:pPr algn="ctr" hangingPunct="0"/>
            <a:r>
              <a:rPr lang="en-US" sz="1814">
                <a:latin typeface="Courier 10 Pitch" pitchFamily="33"/>
                <a:ea typeface="HG Mincho Light J" pitchFamily="2"/>
                <a:cs typeface="Tahoma" pitchFamily="2"/>
              </a:rPr>
              <a:t>drivers/mmc/card/{block,queue}.c</a:t>
            </a:r>
          </a:p>
        </p:txBody>
      </p:sp>
      <p:sp>
        <p:nvSpPr>
          <p:cNvPr id="7" name="Straight Connector 6">
            <a:extLst>
              <a:ext uri="{FF2B5EF4-FFF2-40B4-BE49-F238E27FC236}">
                <a16:creationId xmlns:a16="http://schemas.microsoft.com/office/drawing/2014/main" id="{7769301A-20B4-1856-264E-1276723CC5AD}"/>
              </a:ext>
            </a:extLst>
          </p:cNvPr>
          <p:cNvSpPr/>
          <p:nvPr/>
        </p:nvSpPr>
        <p:spPr>
          <a:xfrm>
            <a:off x="3970863" y="1539070"/>
            <a:ext cx="0" cy="248179"/>
          </a:xfrm>
          <a:prstGeom prst="line">
            <a:avLst/>
          </a:pr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
        <p:nvSpPr>
          <p:cNvPr id="8" name="Straight Connector 7">
            <a:extLst>
              <a:ext uri="{FF2B5EF4-FFF2-40B4-BE49-F238E27FC236}">
                <a16:creationId xmlns:a16="http://schemas.microsoft.com/office/drawing/2014/main" id="{870BED18-5FE1-E89E-5CBB-209E362EF5A4}"/>
              </a:ext>
            </a:extLst>
          </p:cNvPr>
          <p:cNvSpPr/>
          <p:nvPr/>
        </p:nvSpPr>
        <p:spPr>
          <a:xfrm>
            <a:off x="4020499" y="2978507"/>
            <a:ext cx="0" cy="272998"/>
          </a:xfrm>
          <a:prstGeom prst="line">
            <a:avLst/>
          </a:pr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
        <p:nvSpPr>
          <p:cNvPr id="9" name="Straight Connector 8">
            <a:extLst>
              <a:ext uri="{FF2B5EF4-FFF2-40B4-BE49-F238E27FC236}">
                <a16:creationId xmlns:a16="http://schemas.microsoft.com/office/drawing/2014/main" id="{4E7ED446-8EF1-92EF-9DE2-023466520EE0}"/>
              </a:ext>
            </a:extLst>
          </p:cNvPr>
          <p:cNvSpPr/>
          <p:nvPr/>
        </p:nvSpPr>
        <p:spPr>
          <a:xfrm>
            <a:off x="4045316" y="4293855"/>
            <a:ext cx="0" cy="272998"/>
          </a:xfrm>
          <a:prstGeom prst="line">
            <a:avLst/>
          </a:prstGeom>
          <a:noFill/>
          <a:ln w="0">
            <a:solidFill>
              <a:srgbClr val="000000"/>
            </a:solidFill>
            <a:prstDash val="solid"/>
            <a:tailEnd type="arrow"/>
          </a:ln>
        </p:spPr>
        <p:txBody>
          <a:bodyPr vert="horz" lIns="0" tIns="0" rIns="0" bIns="0" anchor="ctr" anchorCtr="1" compatLnSpc="0"/>
          <a:lstStyle/>
          <a:p>
            <a:pPr hangingPunct="0"/>
            <a:endParaRPr lang="en-US" sz="2177">
              <a:latin typeface="Nimbus Sans L" pitchFamily="34"/>
              <a:ea typeface="HG Mincho Light J" pitchFamily="2"/>
              <a:cs typeface="Tahoma" pitchFamily="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46E9F-2F29-909B-F296-DF2B93DFAD31}"/>
              </a:ext>
            </a:extLst>
          </p:cNvPr>
          <p:cNvSpPr txBox="1">
            <a:spLocks noGrp="1"/>
          </p:cNvSpPr>
          <p:nvPr>
            <p:ph type="title" idx="4294967295"/>
          </p:nvPr>
        </p:nvSpPr>
        <p:spPr>
          <a:xfrm>
            <a:off x="0" y="0"/>
            <a:ext cx="8237538" cy="566738"/>
          </a:xfrm>
        </p:spPr>
        <p:txBody>
          <a:bodyPr>
            <a:normAutofit fontScale="90000"/>
          </a:bodyPr>
          <a:lstStyle/>
          <a:p>
            <a:pPr lvl="0"/>
            <a:r>
              <a:rPr lang="en-US"/>
              <a:t>MMC host driver</a:t>
            </a:r>
          </a:p>
        </p:txBody>
      </p:sp>
      <p:sp>
        <p:nvSpPr>
          <p:cNvPr id="3" name="Text Placeholder 2">
            <a:extLst>
              <a:ext uri="{FF2B5EF4-FFF2-40B4-BE49-F238E27FC236}">
                <a16:creationId xmlns:a16="http://schemas.microsoft.com/office/drawing/2014/main" id="{805EBC62-B226-5B28-38FA-C552E4AC8BC7}"/>
              </a:ext>
            </a:extLst>
          </p:cNvPr>
          <p:cNvSpPr txBox="1">
            <a:spLocks noGrp="1"/>
          </p:cNvSpPr>
          <p:nvPr>
            <p:ph type="body" idx="4294967295"/>
          </p:nvPr>
        </p:nvSpPr>
        <p:spPr>
          <a:xfrm>
            <a:off x="722313" y="1114425"/>
            <a:ext cx="8421687" cy="3633788"/>
          </a:xfrm>
        </p:spPr>
        <p:txBody>
          <a:bodyPr>
            <a:spAutoFit/>
          </a:bodyPr>
          <a:lstStyle/>
          <a:p>
            <a:pPr lvl="0">
              <a:buSzPts val="3430"/>
              <a:buBlip>
                <a:blip r:embed="rId3"/>
              </a:buBlip>
            </a:pPr>
            <a:r>
              <a:rPr lang="en-US"/>
              <a:t>For each host</a:t>
            </a:r>
          </a:p>
          <a:p>
            <a:pPr lvl="1">
              <a:buSzPts val="3430"/>
              <a:buBlip>
                <a:blip r:embed="rId3"/>
              </a:buBlip>
            </a:pPr>
            <a:r>
              <a:rPr lang="en-US" sz="1814">
                <a:latin typeface="Courier 10 Pitch" pitchFamily="33"/>
              </a:rPr>
              <a:t>struct mmc_host *mmc_alloc_host(int extra,</a:t>
            </a:r>
            <a:br>
              <a:rPr lang="en-US" sz="1814">
                <a:latin typeface="Courier 10 Pitch" pitchFamily="33"/>
              </a:rPr>
            </a:br>
            <a:r>
              <a:rPr lang="en-US" sz="1814">
                <a:latin typeface="Courier 10 Pitch" pitchFamily="33"/>
              </a:rPr>
              <a:t>                              struct device *dev)</a:t>
            </a:r>
          </a:p>
          <a:p>
            <a:pPr lvl="1">
              <a:buSzPts val="3430"/>
              <a:buBlip>
                <a:blip r:embed="rId3"/>
              </a:buBlip>
            </a:pPr>
            <a:r>
              <a:rPr lang="en-US"/>
              <a:t>Initialize </a:t>
            </a:r>
            <a:r>
              <a:rPr lang="en-US" sz="1814">
                <a:latin typeface="Courier 10 Pitch" pitchFamily="33"/>
              </a:rPr>
              <a:t>struct mmc_host</a:t>
            </a:r>
            <a:r>
              <a:rPr lang="en-US"/>
              <a:t> fields: </a:t>
            </a:r>
            <a:r>
              <a:rPr lang="en-US" sz="1814">
                <a:latin typeface="Courier 10 Pitch" pitchFamily="33"/>
              </a:rPr>
              <a:t>caps, ops, max_phys_segs, max_hw_segs, max_blk_size, max_blk_count, max_req_size</a:t>
            </a:r>
          </a:p>
          <a:p>
            <a:pPr lvl="1">
              <a:buSzPts val="3430"/>
              <a:buBlip>
                <a:blip r:embed="rId3"/>
              </a:buBlip>
            </a:pPr>
            <a:r>
              <a:rPr lang="en-US" sz="1814">
                <a:latin typeface="Courier 10 Pitch" pitchFamily="33"/>
              </a:rPr>
              <a:t>int mmc_add_host(struct mmc_host *host)</a:t>
            </a:r>
          </a:p>
          <a:p>
            <a:pPr lvl="0">
              <a:buSzPts val="3430"/>
              <a:buBlip>
                <a:blip r:embed="rId3"/>
              </a:buBlip>
            </a:pPr>
            <a:r>
              <a:rPr lang="en-US"/>
              <a:t>At unregistration</a:t>
            </a:r>
          </a:p>
          <a:p>
            <a:pPr lvl="1">
              <a:buSzPts val="3430"/>
              <a:buBlip>
                <a:blip r:embed="rId3"/>
              </a:buBlip>
            </a:pPr>
            <a:r>
              <a:rPr lang="en-US" sz="1814">
                <a:latin typeface="Courier 10 Pitch" pitchFamily="33"/>
              </a:rPr>
              <a:t>void mmc_remove_host(struct mmc_host *host)</a:t>
            </a:r>
          </a:p>
          <a:p>
            <a:pPr lvl="1">
              <a:buSzPts val="3430"/>
              <a:buBlip>
                <a:blip r:embed="rId3"/>
              </a:buBlip>
            </a:pPr>
            <a:r>
              <a:rPr lang="en-US" sz="1814">
                <a:latin typeface="Courier 10 Pitch" pitchFamily="33"/>
              </a:rPr>
              <a:t>void mmc_free_host(struct mmc_host *host)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C5B11-F1D4-8B9C-58B0-894E6404D422}"/>
              </a:ext>
            </a:extLst>
          </p:cNvPr>
          <p:cNvSpPr txBox="1">
            <a:spLocks noGrp="1"/>
          </p:cNvSpPr>
          <p:nvPr>
            <p:ph type="title" idx="4294967295"/>
          </p:nvPr>
        </p:nvSpPr>
        <p:spPr>
          <a:xfrm>
            <a:off x="0" y="0"/>
            <a:ext cx="8237538" cy="552450"/>
          </a:xfrm>
        </p:spPr>
        <p:txBody>
          <a:bodyPr>
            <a:normAutofit fontScale="90000"/>
          </a:bodyPr>
          <a:lstStyle/>
          <a:p>
            <a:pPr lvl="0"/>
            <a:r>
              <a:rPr lang="en-US"/>
              <a:t>MMC host driver (2)</a:t>
            </a:r>
          </a:p>
        </p:txBody>
      </p:sp>
      <p:sp>
        <p:nvSpPr>
          <p:cNvPr id="3" name="Text Placeholder 2">
            <a:extLst>
              <a:ext uri="{FF2B5EF4-FFF2-40B4-BE49-F238E27FC236}">
                <a16:creationId xmlns:a16="http://schemas.microsoft.com/office/drawing/2014/main" id="{A6F66293-D20E-9796-AD5D-33662AA86D35}"/>
              </a:ext>
            </a:extLst>
          </p:cNvPr>
          <p:cNvSpPr txBox="1">
            <a:spLocks noGrp="1"/>
          </p:cNvSpPr>
          <p:nvPr>
            <p:ph type="body" idx="4294967295"/>
          </p:nvPr>
        </p:nvSpPr>
        <p:spPr>
          <a:xfrm>
            <a:off x="722313" y="1114425"/>
            <a:ext cx="8421687" cy="3922713"/>
          </a:xfrm>
        </p:spPr>
        <p:txBody>
          <a:bodyPr>
            <a:spAutoFit/>
          </a:bodyPr>
          <a:lstStyle/>
          <a:p>
            <a:pPr lvl="0">
              <a:buSzPts val="3430"/>
              <a:buBlip>
                <a:blip r:embed="rId3"/>
              </a:buBlip>
            </a:pPr>
            <a:r>
              <a:rPr lang="en-US" dirty="0"/>
              <a:t>The </a:t>
            </a:r>
            <a:r>
              <a:rPr lang="en-US" sz="1814" dirty="0" err="1">
                <a:latin typeface="Courier 10 Pitch" pitchFamily="33"/>
              </a:rPr>
              <a:t>mmc_host</a:t>
            </a:r>
            <a:r>
              <a:rPr lang="en-US" sz="1814" dirty="0">
                <a:latin typeface="Courier 10 Pitch" pitchFamily="33"/>
              </a:rPr>
              <a:t>-&gt;ops</a:t>
            </a:r>
            <a:r>
              <a:rPr lang="en-US" dirty="0"/>
              <a:t> field points to a </a:t>
            </a:r>
            <a:r>
              <a:rPr lang="en-US" sz="1814" dirty="0" err="1">
                <a:latin typeface="Courier 10 Pitch" pitchFamily="33"/>
              </a:rPr>
              <a:t>mmc_host_ops</a:t>
            </a:r>
            <a:r>
              <a:rPr lang="en-US" dirty="0"/>
              <a:t> structure</a:t>
            </a:r>
          </a:p>
          <a:p>
            <a:pPr lvl="1">
              <a:buSzPts val="3430"/>
              <a:buBlip>
                <a:blip r:embed="rId3"/>
              </a:buBlip>
            </a:pPr>
            <a:r>
              <a:rPr lang="en-US" dirty="0"/>
              <a:t>Handle an I/O request</a:t>
            </a:r>
            <a:br>
              <a:rPr lang="en-US" dirty="0"/>
            </a:br>
            <a:r>
              <a:rPr lang="en-US" sz="1814" dirty="0">
                <a:latin typeface="Courier 10 Pitch" pitchFamily="33"/>
              </a:rPr>
              <a:t>void (*request)(struct </a:t>
            </a:r>
            <a:r>
              <a:rPr lang="en-US" sz="1814" dirty="0" err="1">
                <a:latin typeface="Courier 10 Pitch" pitchFamily="33"/>
              </a:rPr>
              <a:t>mmc_host</a:t>
            </a:r>
            <a:r>
              <a:rPr lang="en-US" sz="1814" dirty="0">
                <a:latin typeface="Courier 10 Pitch" pitchFamily="33"/>
              </a:rPr>
              <a:t> *host,</a:t>
            </a:r>
            <a:br>
              <a:rPr lang="en-US" sz="1814" dirty="0">
                <a:latin typeface="Courier 10 Pitch" pitchFamily="33"/>
              </a:rPr>
            </a:br>
            <a:r>
              <a:rPr lang="en-US" sz="1814" dirty="0">
                <a:latin typeface="Courier 10 Pitch" pitchFamily="33"/>
              </a:rPr>
              <a:t>                struct </a:t>
            </a:r>
            <a:r>
              <a:rPr lang="en-US" sz="1814" dirty="0" err="1">
                <a:latin typeface="Courier 10 Pitch" pitchFamily="33"/>
              </a:rPr>
              <a:t>mmc_request</a:t>
            </a:r>
            <a:r>
              <a:rPr lang="en-US" sz="1814" dirty="0">
                <a:latin typeface="Courier 10 Pitch" pitchFamily="33"/>
              </a:rPr>
              <a:t> *req);</a:t>
            </a:r>
          </a:p>
          <a:p>
            <a:pPr lvl="1">
              <a:buSzPts val="3430"/>
              <a:buBlip>
                <a:blip r:embed="rId3"/>
              </a:buBlip>
            </a:pPr>
            <a:r>
              <a:rPr lang="en-US" dirty="0"/>
              <a:t>Set configuration settings</a:t>
            </a:r>
            <a:br>
              <a:rPr lang="en-US" dirty="0"/>
            </a:br>
            <a:r>
              <a:rPr lang="en-US" sz="1814" dirty="0">
                <a:latin typeface="Courier 10 Pitch" pitchFamily="33"/>
              </a:rPr>
              <a:t>void (*</a:t>
            </a:r>
            <a:r>
              <a:rPr lang="en-US" sz="1814" dirty="0" err="1">
                <a:latin typeface="Courier 10 Pitch" pitchFamily="33"/>
              </a:rPr>
              <a:t>set_ios</a:t>
            </a:r>
            <a:r>
              <a:rPr lang="en-US" sz="1814" dirty="0">
                <a:latin typeface="Courier 10 Pitch" pitchFamily="33"/>
              </a:rPr>
              <a:t>)(struct </a:t>
            </a:r>
            <a:r>
              <a:rPr lang="en-US" sz="1814" dirty="0" err="1">
                <a:latin typeface="Courier 10 Pitch" pitchFamily="33"/>
              </a:rPr>
              <a:t>mmc_host</a:t>
            </a:r>
            <a:r>
              <a:rPr lang="en-US" sz="1814" dirty="0">
                <a:latin typeface="Courier 10 Pitch" pitchFamily="33"/>
              </a:rPr>
              <a:t> *host,</a:t>
            </a:r>
            <a:br>
              <a:rPr lang="en-US" sz="1814" dirty="0">
                <a:latin typeface="Courier 10 Pitch" pitchFamily="33"/>
              </a:rPr>
            </a:br>
            <a:r>
              <a:rPr lang="en-US" sz="1814" dirty="0">
                <a:latin typeface="Courier 10 Pitch" pitchFamily="33"/>
              </a:rPr>
              <a:t>                struct </a:t>
            </a:r>
            <a:r>
              <a:rPr lang="en-US" sz="1814" dirty="0" err="1">
                <a:latin typeface="Courier 10 Pitch" pitchFamily="33"/>
              </a:rPr>
              <a:t>mmc_ios</a:t>
            </a:r>
            <a:r>
              <a:rPr lang="en-US" sz="1814" dirty="0">
                <a:latin typeface="Courier 10 Pitch" pitchFamily="33"/>
              </a:rPr>
              <a:t> *</a:t>
            </a:r>
            <a:r>
              <a:rPr lang="en-US" sz="1814" dirty="0" err="1">
                <a:latin typeface="Courier 10 Pitch" pitchFamily="33"/>
              </a:rPr>
              <a:t>ios</a:t>
            </a:r>
            <a:r>
              <a:rPr lang="en-US" sz="1814" dirty="0">
                <a:latin typeface="Courier 10 Pitch" pitchFamily="33"/>
              </a:rPr>
              <a:t>);</a:t>
            </a:r>
          </a:p>
          <a:p>
            <a:pPr lvl="1">
              <a:buSzPts val="3430"/>
              <a:buBlip>
                <a:blip r:embed="rId3"/>
              </a:buBlip>
            </a:pPr>
            <a:r>
              <a:rPr lang="en-US" dirty="0"/>
              <a:t>Get read-only status</a:t>
            </a:r>
            <a:br>
              <a:rPr lang="en-US" dirty="0"/>
            </a:br>
            <a:r>
              <a:rPr lang="en-US" sz="1814" dirty="0">
                <a:latin typeface="Courier 10 Pitch" pitchFamily="33"/>
              </a:rPr>
              <a:t>int (*</a:t>
            </a:r>
            <a:r>
              <a:rPr lang="en-US" sz="1814" dirty="0" err="1">
                <a:latin typeface="Courier 10 Pitch" pitchFamily="33"/>
              </a:rPr>
              <a:t>get_ro</a:t>
            </a:r>
            <a:r>
              <a:rPr lang="en-US" sz="1814" dirty="0">
                <a:latin typeface="Courier 10 Pitch" pitchFamily="33"/>
              </a:rPr>
              <a:t>)(struct </a:t>
            </a:r>
            <a:r>
              <a:rPr lang="en-US" sz="1814" dirty="0" err="1">
                <a:latin typeface="Courier 10 Pitch" pitchFamily="33"/>
              </a:rPr>
              <a:t>mmc_host</a:t>
            </a:r>
            <a:r>
              <a:rPr lang="en-US" sz="1814" dirty="0">
                <a:latin typeface="Courier 10 Pitch" pitchFamily="33"/>
              </a:rPr>
              <a:t> *host);</a:t>
            </a:r>
          </a:p>
          <a:p>
            <a:pPr lvl="1">
              <a:buSzPts val="3430"/>
              <a:buBlip>
                <a:blip r:embed="rId3"/>
              </a:buBlip>
            </a:pPr>
            <a:r>
              <a:rPr lang="en-US" dirty="0"/>
              <a:t>Get the card presence status</a:t>
            </a:r>
            <a:br>
              <a:rPr lang="en-US" dirty="0"/>
            </a:br>
            <a:r>
              <a:rPr lang="en-US" sz="1814" dirty="0">
                <a:latin typeface="Courier 10 Pitch" pitchFamily="33"/>
              </a:rPr>
              <a:t>int (*</a:t>
            </a:r>
            <a:r>
              <a:rPr lang="en-US" sz="1814" dirty="0" err="1">
                <a:latin typeface="Courier 10 Pitch" pitchFamily="33"/>
              </a:rPr>
              <a:t>get_cd</a:t>
            </a:r>
            <a:r>
              <a:rPr lang="en-US" sz="1814" dirty="0">
                <a:latin typeface="Courier 10 Pitch" pitchFamily="33"/>
              </a:rPr>
              <a:t>)(struct </a:t>
            </a:r>
            <a:r>
              <a:rPr lang="en-US" sz="1814" dirty="0" err="1">
                <a:latin typeface="Courier 10 Pitch" pitchFamily="33"/>
              </a:rPr>
              <a:t>mmc_host</a:t>
            </a:r>
            <a:r>
              <a:rPr lang="en-US" sz="1814" dirty="0">
                <a:latin typeface="Courier 10 Pitch" pitchFamily="33"/>
              </a:rPr>
              <a:t> *host);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C242F-001F-14E7-C9EE-A33165B75C5F}"/>
              </a:ext>
            </a:extLst>
          </p:cNvPr>
          <p:cNvSpPr>
            <a:spLocks noGrp="1"/>
          </p:cNvSpPr>
          <p:nvPr>
            <p:ph type="title"/>
          </p:nvPr>
        </p:nvSpPr>
        <p:spPr/>
        <p:txBody>
          <a:bodyPr/>
          <a:lstStyle/>
          <a:p>
            <a:pPr eaLnBrk="1" fontAlgn="auto" hangingPunct="1">
              <a:spcAft>
                <a:spcPts val="0"/>
              </a:spcAft>
              <a:defRPr/>
            </a:pPr>
            <a:r>
              <a:rPr lang="en-US" dirty="0"/>
              <a:t>Block device operations</a:t>
            </a:r>
          </a:p>
        </p:txBody>
      </p:sp>
      <p:sp>
        <p:nvSpPr>
          <p:cNvPr id="15363" name="Content Placeholder 2">
            <a:extLst>
              <a:ext uri="{FF2B5EF4-FFF2-40B4-BE49-F238E27FC236}">
                <a16:creationId xmlns:a16="http://schemas.microsoft.com/office/drawing/2014/main" id="{5C30552C-B39C-B4FF-AB57-489F48F95DF8}"/>
              </a:ext>
            </a:extLst>
          </p:cNvPr>
          <p:cNvSpPr>
            <a:spLocks noGrp="1"/>
          </p:cNvSpPr>
          <p:nvPr>
            <p:ph idx="1"/>
          </p:nvPr>
        </p:nvSpPr>
        <p:spPr/>
        <p:txBody>
          <a:bodyPr>
            <a:normAutofit fontScale="55000" lnSpcReduction="20000"/>
          </a:bodyPr>
          <a:lstStyle/>
          <a:p>
            <a:pPr lvl="1" eaLnBrk="1" hangingPunct="1">
              <a:buFont typeface="Wingdings 2" panose="05020102010507070707" pitchFamily="18" charset="2"/>
              <a:buNone/>
            </a:pPr>
            <a:r>
              <a:rPr lang="en-US" altLang="en-US" sz="2000" b="1">
                <a:latin typeface="Courier New" panose="02070309020205020404" pitchFamily="49" charset="0"/>
                <a:cs typeface="Courier New" panose="02070309020205020404" pitchFamily="49" charset="0"/>
              </a:rPr>
              <a:t>int (*ioctl) (struct block_dev *bdev, </a:t>
            </a:r>
          </a:p>
          <a:p>
            <a:pPr lvl="1" eaLnBrk="1" hangingPunct="1">
              <a:buFont typeface="Wingdings 2" panose="05020102010507070707" pitchFamily="18" charset="2"/>
              <a:buNone/>
            </a:pPr>
            <a:r>
              <a:rPr lang="en-US" altLang="en-US" sz="2000" b="1">
                <a:latin typeface="Courier New" panose="02070309020205020404" pitchFamily="49" charset="0"/>
                <a:cs typeface="Courier New" panose="02070309020205020404" pitchFamily="49" charset="0"/>
              </a:rPr>
              <a:t>              fmode_t mode, </a:t>
            </a:r>
          </a:p>
          <a:p>
            <a:pPr lvl="1" eaLnBrk="1" hangingPunct="1">
              <a:buFont typeface="Wingdings 2" panose="05020102010507070707" pitchFamily="18" charset="2"/>
              <a:buNone/>
            </a:pPr>
            <a:r>
              <a:rPr lang="en-US" altLang="en-US" sz="2000" b="1">
                <a:latin typeface="Courier New" panose="02070309020205020404" pitchFamily="49" charset="0"/>
                <a:cs typeface="Courier New" panose="02070309020205020404" pitchFamily="49" charset="0"/>
              </a:rPr>
              <a:t>              unsigned int cmd, </a:t>
            </a:r>
          </a:p>
          <a:p>
            <a:pPr lvl="1" eaLnBrk="1" hangingPunct="1">
              <a:buFont typeface="Wingdings 2" panose="05020102010507070707" pitchFamily="18" charset="2"/>
              <a:buNone/>
            </a:pPr>
            <a:r>
              <a:rPr lang="en-US" altLang="en-US" sz="2000" b="1">
                <a:latin typeface="Courier New" panose="02070309020205020404" pitchFamily="49" charset="0"/>
                <a:cs typeface="Courier New" panose="02070309020205020404" pitchFamily="49" charset="0"/>
              </a:rPr>
              <a:t>              unsigned long long arg);</a:t>
            </a:r>
          </a:p>
          <a:p>
            <a:pPr lvl="1" eaLnBrk="1" hangingPunct="1">
              <a:buFont typeface="Wingdings 2" panose="05020102010507070707" pitchFamily="18" charset="2"/>
              <a:buNone/>
            </a:pPr>
            <a:endParaRPr lang="en-US" altLang="en-US" sz="2000" b="1">
              <a:latin typeface="Courier New" panose="02070309020205020404" pitchFamily="49" charset="0"/>
              <a:cs typeface="Courier New" panose="02070309020205020404" pitchFamily="49" charset="0"/>
            </a:endParaRPr>
          </a:p>
          <a:p>
            <a:pPr lvl="1" eaLnBrk="1" hangingPunct="1">
              <a:buFont typeface="Wingdings 2" panose="05020102010507070707" pitchFamily="18" charset="2"/>
              <a:buNone/>
            </a:pPr>
            <a:r>
              <a:rPr lang="en-US" altLang="en-US" sz="2000" b="1">
                <a:solidFill>
                  <a:srgbClr val="B17ED8"/>
                </a:solidFill>
                <a:latin typeface="Courier New" panose="02070309020205020404" pitchFamily="49" charset="0"/>
                <a:cs typeface="Courier New" panose="02070309020205020404" pitchFamily="49" charset="0"/>
              </a:rPr>
              <a:t>/* check whether the media has been changed; gendisk represents a disk */</a:t>
            </a:r>
          </a:p>
          <a:p>
            <a:pPr lvl="1" eaLnBrk="1" hangingPunct="1">
              <a:buFont typeface="Wingdings 2" panose="05020102010507070707" pitchFamily="18" charset="2"/>
              <a:buNone/>
            </a:pPr>
            <a:r>
              <a:rPr lang="en-US" altLang="en-US" sz="2000" b="1">
                <a:latin typeface="Courier New" panose="02070309020205020404" pitchFamily="49" charset="0"/>
                <a:cs typeface="Courier New" panose="02070309020205020404" pitchFamily="49" charset="0"/>
              </a:rPr>
              <a:t>int (*media_changed) (</a:t>
            </a:r>
            <a:r>
              <a:rPr lang="en-US" altLang="en-US" sz="2000" b="1">
                <a:solidFill>
                  <a:srgbClr val="00B050"/>
                </a:solidFill>
                <a:latin typeface="Courier New" panose="02070309020205020404" pitchFamily="49" charset="0"/>
                <a:cs typeface="Courier New" panose="02070309020205020404" pitchFamily="49" charset="0"/>
              </a:rPr>
              <a:t>struct gendisk *gd</a:t>
            </a:r>
            <a:r>
              <a:rPr lang="en-US" altLang="en-US" sz="2000" b="1">
                <a:latin typeface="Courier New" panose="02070309020205020404" pitchFamily="49" charset="0"/>
                <a:cs typeface="Courier New" panose="02070309020205020404" pitchFamily="49" charset="0"/>
              </a:rPr>
              <a:t>);</a:t>
            </a:r>
          </a:p>
          <a:p>
            <a:pPr lvl="1" eaLnBrk="1" hangingPunct="1">
              <a:buFont typeface="Wingdings 2" panose="05020102010507070707" pitchFamily="18" charset="2"/>
              <a:buNone/>
            </a:pPr>
            <a:endParaRPr lang="en-US" altLang="en-US" sz="2000" b="1">
              <a:latin typeface="Courier New" panose="02070309020205020404" pitchFamily="49" charset="0"/>
              <a:cs typeface="Courier New" panose="02070309020205020404" pitchFamily="49" charset="0"/>
            </a:endParaRPr>
          </a:p>
          <a:p>
            <a:pPr lvl="1" eaLnBrk="1" hangingPunct="1">
              <a:buFont typeface="Wingdings 2" panose="05020102010507070707" pitchFamily="18" charset="2"/>
              <a:buNone/>
            </a:pPr>
            <a:r>
              <a:rPr lang="en-US" altLang="en-US" sz="2000" b="1">
                <a:solidFill>
                  <a:srgbClr val="B17ED8"/>
                </a:solidFill>
                <a:latin typeface="Courier New" panose="02070309020205020404" pitchFamily="49" charset="0"/>
                <a:cs typeface="Courier New" panose="02070309020205020404" pitchFamily="49" charset="0"/>
              </a:rPr>
              <a:t>/* makes new media ready to use */</a:t>
            </a:r>
          </a:p>
          <a:p>
            <a:pPr lvl="1" eaLnBrk="1" hangingPunct="1">
              <a:buFont typeface="Wingdings 2" panose="05020102010507070707" pitchFamily="18" charset="2"/>
              <a:buNone/>
            </a:pPr>
            <a:r>
              <a:rPr lang="en-US" altLang="en-US" sz="2000" b="1">
                <a:latin typeface="Courier New" panose="02070309020205020404" pitchFamily="49" charset="0"/>
                <a:cs typeface="Courier New" panose="02070309020205020404" pitchFamily="49" charset="0"/>
              </a:rPr>
              <a:t>int (*revalidate_disk) (</a:t>
            </a:r>
            <a:r>
              <a:rPr lang="en-US" altLang="en-US" sz="2000" b="1">
                <a:solidFill>
                  <a:srgbClr val="00B050"/>
                </a:solidFill>
                <a:latin typeface="Courier New" panose="02070309020205020404" pitchFamily="49" charset="0"/>
                <a:cs typeface="Courier New" panose="02070309020205020404" pitchFamily="49" charset="0"/>
              </a:rPr>
              <a:t>struct gendisk *gd</a:t>
            </a:r>
            <a:r>
              <a:rPr lang="en-US" altLang="en-US" sz="2000" b="1">
                <a:latin typeface="Courier New" panose="02070309020205020404" pitchFamily="49" charset="0"/>
                <a:cs typeface="Courier New" panose="02070309020205020404" pitchFamily="49" charset="0"/>
              </a:rPr>
              <a:t>);</a:t>
            </a:r>
          </a:p>
          <a:p>
            <a:pPr lvl="1" eaLnBrk="1" hangingPunct="1">
              <a:buFont typeface="Wingdings 2" panose="05020102010507070707" pitchFamily="18" charset="2"/>
              <a:buNone/>
            </a:pPr>
            <a:endParaRPr lang="en-US" altLang="en-US" sz="2000" b="1">
              <a:latin typeface="Courier New" panose="02070309020205020404" pitchFamily="49" charset="0"/>
              <a:cs typeface="Courier New" panose="02070309020205020404" pitchFamily="49" charset="0"/>
            </a:endParaRPr>
          </a:p>
          <a:p>
            <a:pPr lvl="1" eaLnBrk="1" hangingPunct="1">
              <a:buFont typeface="Wingdings 2" panose="05020102010507070707" pitchFamily="18" charset="2"/>
              <a:buNone/>
            </a:pPr>
            <a:r>
              <a:rPr lang="en-US" altLang="en-US" sz="2000" b="1">
                <a:latin typeface="Courier New" panose="02070309020205020404" pitchFamily="49" charset="0"/>
                <a:cs typeface="Courier New" panose="02070309020205020404" pitchFamily="49" charset="0"/>
              </a:rPr>
              <a:t>struct module *owner; </a:t>
            </a:r>
            <a:r>
              <a:rPr lang="en-US" altLang="en-US" sz="2000" b="1">
                <a:solidFill>
                  <a:srgbClr val="B17ED8"/>
                </a:solidFill>
                <a:latin typeface="Courier New" panose="02070309020205020404" pitchFamily="49" charset="0"/>
                <a:cs typeface="Courier New" panose="02070309020205020404" pitchFamily="49" charset="0"/>
              </a:rPr>
              <a:t>/* = THIS_MODULE */</a:t>
            </a:r>
            <a:endParaRPr lang="en-US" altLang="en-US" sz="2000" b="1">
              <a:latin typeface="Courier New" panose="02070309020205020404" pitchFamily="49" charset="0"/>
              <a:cs typeface="Courier New" panose="02070309020205020404" pitchFamily="49" charset="0"/>
            </a:endParaRPr>
          </a:p>
          <a:p>
            <a:pPr lvl="1" eaLnBrk="1" hangingPunct="1">
              <a:buFont typeface="Wingdings 2" panose="05020102010507070707" pitchFamily="18" charset="2"/>
              <a:buNone/>
            </a:pPr>
            <a:endParaRPr lang="en-US" altLang="en-US" sz="2000" b="1">
              <a:latin typeface="Courier New" panose="02070309020205020404" pitchFamily="49" charset="0"/>
              <a:cs typeface="Courier New" panose="02070309020205020404" pitchFamily="49" charset="0"/>
            </a:endParaRPr>
          </a:p>
          <a:p>
            <a:pPr lvl="1" eaLnBrk="1" hangingPunct="1">
              <a:buFont typeface="Wingdings 2" panose="05020102010507070707" pitchFamily="18" charset="2"/>
              <a:buNone/>
            </a:pPr>
            <a:endParaRPr lang="en-US" altLang="en-US" sz="2000" b="1">
              <a:solidFill>
                <a:srgbClr val="B17ED8"/>
              </a:solidFill>
              <a:latin typeface="Courier New" panose="02070309020205020404" pitchFamily="49" charset="0"/>
              <a:cs typeface="Courier New" panose="020703090202050204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BD05-4388-731F-606F-76B7C5BD9715}"/>
              </a:ext>
            </a:extLst>
          </p:cNvPr>
          <p:cNvSpPr>
            <a:spLocks noGrp="1"/>
          </p:cNvSpPr>
          <p:nvPr>
            <p:ph type="title"/>
          </p:nvPr>
        </p:nvSpPr>
        <p:spPr/>
        <p:txBody>
          <a:bodyPr/>
          <a:lstStyle/>
          <a:p>
            <a:pPr eaLnBrk="1" fontAlgn="auto" hangingPunct="1">
              <a:spcAft>
                <a:spcPts val="0"/>
              </a:spcAft>
              <a:defRPr/>
            </a:pPr>
            <a:r>
              <a:rPr lang="en-US" dirty="0"/>
              <a:t>Block device operations</a:t>
            </a:r>
          </a:p>
        </p:txBody>
      </p:sp>
      <p:sp>
        <p:nvSpPr>
          <p:cNvPr id="16387" name="Content Placeholder 2">
            <a:extLst>
              <a:ext uri="{FF2B5EF4-FFF2-40B4-BE49-F238E27FC236}">
                <a16:creationId xmlns:a16="http://schemas.microsoft.com/office/drawing/2014/main" id="{587D01FA-A7E5-8542-5A1C-B90A72D52D37}"/>
              </a:ext>
            </a:extLst>
          </p:cNvPr>
          <p:cNvSpPr>
            <a:spLocks noGrp="1"/>
          </p:cNvSpPr>
          <p:nvPr>
            <p:ph idx="1"/>
          </p:nvPr>
        </p:nvSpPr>
        <p:spPr/>
        <p:txBody>
          <a:bodyPr/>
          <a:lstStyle/>
          <a:p>
            <a:pPr eaLnBrk="1" hangingPunct="1"/>
            <a:r>
              <a:rPr lang="en-US" altLang="en-US"/>
              <a:t>Note that no read and write operations</a:t>
            </a:r>
          </a:p>
          <a:p>
            <a:pPr eaLnBrk="1" hangingPunct="1"/>
            <a:r>
              <a:rPr lang="en-US" altLang="en-US"/>
              <a:t>Reads and writes are handled by the </a:t>
            </a:r>
            <a:r>
              <a:rPr lang="en-US" altLang="en-US" b="1">
                <a:latin typeface="Courier New" panose="02070309020205020404" pitchFamily="49" charset="0"/>
                <a:cs typeface="Courier New" panose="02070309020205020404" pitchFamily="49" charset="0"/>
              </a:rPr>
              <a:t>request</a:t>
            </a:r>
            <a:r>
              <a:rPr lang="en-US" altLang="en-US"/>
              <a:t> function</a:t>
            </a:r>
          </a:p>
          <a:p>
            <a:pPr lvl="1" eaLnBrk="1" hangingPunct="1"/>
            <a:r>
              <a:rPr lang="en-US" altLang="en-US"/>
              <a:t>Will be discussed later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1345</TotalTime>
  <Words>5861</Words>
  <Application>Microsoft Office PowerPoint</Application>
  <PresentationFormat>On-screen Show (4:3)</PresentationFormat>
  <Paragraphs>714</Paragraphs>
  <Slides>76</Slides>
  <Notes>37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76</vt:i4>
      </vt:variant>
    </vt:vector>
  </HeadingPairs>
  <TitlesOfParts>
    <vt:vector size="87" baseType="lpstr">
      <vt:lpstr>Arial</vt:lpstr>
      <vt:lpstr>Calibri</vt:lpstr>
      <vt:lpstr>Corbel</vt:lpstr>
      <vt:lpstr>Courier 10 Pitch</vt:lpstr>
      <vt:lpstr>Courier New</vt:lpstr>
      <vt:lpstr>Nimbus Roman No9 L</vt:lpstr>
      <vt:lpstr>Nimbus Sans L</vt:lpstr>
      <vt:lpstr>Wingdings</vt:lpstr>
      <vt:lpstr>Wingdings 2</vt:lpstr>
      <vt:lpstr>Parallax</vt:lpstr>
      <vt:lpstr>Organization Chart</vt:lpstr>
      <vt:lpstr>Block Drivers</vt:lpstr>
      <vt:lpstr>Topics</vt:lpstr>
      <vt:lpstr>Overview of data structures</vt:lpstr>
      <vt:lpstr>Block Drivers</vt:lpstr>
      <vt:lpstr>Block driver registration</vt:lpstr>
      <vt:lpstr>Disk registration</vt:lpstr>
      <vt:lpstr>Block device operations</vt:lpstr>
      <vt:lpstr>Block device operations</vt:lpstr>
      <vt:lpstr>Block device operations</vt:lpstr>
      <vt:lpstr>The gendisk structure</vt:lpstr>
      <vt:lpstr>The gendisk structure</vt:lpstr>
      <vt:lpstr>The gendisk structure</vt:lpstr>
      <vt:lpstr>The gendisk structure</vt:lpstr>
      <vt:lpstr>Initialization in sbull</vt:lpstr>
      <vt:lpstr>Sbull data structure</vt:lpstr>
      <vt:lpstr>Sbull data structure initialization</vt:lpstr>
      <vt:lpstr>Install the gendisk structure</vt:lpstr>
      <vt:lpstr>Install the gendisk structure</vt:lpstr>
      <vt:lpstr>Supporting removal media</vt:lpstr>
      <vt:lpstr>sbull ioctl</vt:lpstr>
      <vt:lpstr>The anatomy of a request</vt:lpstr>
      <vt:lpstr>The anatomy of a request</vt:lpstr>
      <vt:lpstr>The bio structure</vt:lpstr>
      <vt:lpstr>The bio structure</vt:lpstr>
      <vt:lpstr>Low-level bio operations</vt:lpstr>
      <vt:lpstr>Low-level bio macros</vt:lpstr>
      <vt:lpstr>The request structure</vt:lpstr>
      <vt:lpstr>The request structure</vt:lpstr>
      <vt:lpstr>The request structure</vt:lpstr>
      <vt:lpstr>The request structure</vt:lpstr>
      <vt:lpstr>Request queues</vt:lpstr>
      <vt:lpstr>Queue creation and deletion</vt:lpstr>
      <vt:lpstr>Queueing functions</vt:lpstr>
      <vt:lpstr>Queueing functions</vt:lpstr>
      <vt:lpstr>Queue control functions</vt:lpstr>
      <vt:lpstr>More queue control functions</vt:lpstr>
      <vt:lpstr>Request completion functions</vt:lpstr>
      <vt:lpstr>Request processing</vt:lpstr>
      <vt:lpstr>Working with sbull bios</vt:lpstr>
      <vt:lpstr>sbull_transfer</vt:lpstr>
      <vt:lpstr>Block devices</vt:lpstr>
      <vt:lpstr>From userspace</vt:lpstr>
      <vt:lpstr>Global architecture</vt:lpstr>
      <vt:lpstr>Global architecture (2)</vt:lpstr>
      <vt:lpstr>Inside the block layer</vt:lpstr>
      <vt:lpstr>Inside the block layer (2)</vt:lpstr>
      <vt:lpstr>Two main types of drivers</vt:lpstr>
      <vt:lpstr>Available I/O schedulers</vt:lpstr>
      <vt:lpstr>Kernel options</vt:lpstr>
      <vt:lpstr>Looking at the code</vt:lpstr>
      <vt:lpstr>Implementing a block device driver</vt:lpstr>
      <vt:lpstr>Implementing a block device driver (2)</vt:lpstr>
      <vt:lpstr>Registering the major</vt:lpstr>
      <vt:lpstr>struct gendisk</vt:lpstr>
      <vt:lpstr>Initializing a disk</vt:lpstr>
      <vt:lpstr>Initializing a disk (2)</vt:lpstr>
      <vt:lpstr>Initializing a disk (3)</vt:lpstr>
      <vt:lpstr>Unregistering a disk</vt:lpstr>
      <vt:lpstr>block_device_operations</vt:lpstr>
      <vt:lpstr>A simple request() function</vt:lpstr>
      <vt:lpstr>A simple request() function (2)</vt:lpstr>
      <vt:lpstr>Data structures in a nutshell</vt:lpstr>
      <vt:lpstr>Request queue configuration (1)</vt:lpstr>
      <vt:lpstr>Request queue configuration (2)</vt:lpstr>
      <vt:lpstr>Request queue configuration (3)</vt:lpstr>
      <vt:lpstr>Inside a request</vt:lpstr>
      <vt:lpstr>Inside a request (2)</vt:lpstr>
      <vt:lpstr>Request example</vt:lpstr>
      <vt:lpstr>Asynchronous operations</vt:lpstr>
      <vt:lpstr>Asynchronous operations (2)</vt:lpstr>
      <vt:lpstr>DMA</vt:lpstr>
      <vt:lpstr>DMA (2)</vt:lpstr>
      <vt:lpstr>DMA (3)</vt:lpstr>
      <vt:lpstr>MMC / SD</vt:lpstr>
      <vt:lpstr>MMC host driver</vt:lpstr>
      <vt:lpstr>MMC host driver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Drivers</dc:title>
  <dc:creator>Andy Wang</dc:creator>
  <cp:lastModifiedBy>Bhavana Udupa</cp:lastModifiedBy>
  <cp:revision>321</cp:revision>
  <dcterms:created xsi:type="dcterms:W3CDTF">2006-08-16T00:00:00Z</dcterms:created>
  <dcterms:modified xsi:type="dcterms:W3CDTF">2024-05-23T06:23:59Z</dcterms:modified>
</cp:coreProperties>
</file>