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3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7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90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44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31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6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6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04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3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8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7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A397D2-90E0-4875-ADE0-E196B2878FE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527B89-7759-487E-A8F0-46D4C31C6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ogram-error-signals/" TargetMode="External"/><Relationship Id="rId2" Type="http://schemas.openxmlformats.org/officeDocument/2006/relationships/hyperlink" Target="https://www.geeksforgeeks.org/exit0-vs-exit1-in-c-c-with-examples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eeksforgeeks.org/signals-c-languag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egmentation-fault-sigsegv-vs-bus-error-sigbu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6952B6-D161-014B-F070-BFEFAEA11ED6}"/>
              </a:ext>
            </a:extLst>
          </p:cNvPr>
          <p:cNvSpPr txBox="1"/>
          <p:nvPr/>
        </p:nvSpPr>
        <p:spPr>
          <a:xfrm>
            <a:off x="8260422" y="4037744"/>
            <a:ext cx="341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BHAVANA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29/04/2024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66F77-6FF2-CC77-697A-611BFE0F03AD}"/>
              </a:ext>
            </a:extLst>
          </p:cNvPr>
          <p:cNvSpPr txBox="1"/>
          <p:nvPr/>
        </p:nvSpPr>
        <p:spPr>
          <a:xfrm>
            <a:off x="3750067" y="2116476"/>
            <a:ext cx="4428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9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D1317-47CE-4781-591C-86DA54C4BA26}"/>
              </a:ext>
            </a:extLst>
          </p:cNvPr>
          <p:cNvSpPr txBox="1"/>
          <p:nvPr/>
        </p:nvSpPr>
        <p:spPr>
          <a:xfrm>
            <a:off x="1435813" y="1116830"/>
            <a:ext cx="101123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signal?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are generated when an event occurs that requires attention.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considered as a software version of a hardware interrupt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Sources: Hardware - division by zero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– notifying an I/O device for which a process has been waiting is available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Processes – a child notifies its parent that it has terminated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– key press (i.e., Ctrl-C)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922EF-5E21-E4C7-82DE-4BAFC6AF6870}"/>
              </a:ext>
            </a:extLst>
          </p:cNvPr>
          <p:cNvSpPr txBox="1"/>
          <p:nvPr/>
        </p:nvSpPr>
        <p:spPr>
          <a:xfrm>
            <a:off x="1435813" y="3429000"/>
            <a:ext cx="91157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signals are available?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names are defined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signal.h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examples: SIGALRM – alarm clock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SIGBUS – bus error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SIGFPE – floating point arithmetic exception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SIGINT – interrupt (i.e., Ctrl-C 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SIGQUIT – quit (i.e., Ctrl-\ 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SIGTERM – process terminated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SIGUSR1 and SIGUSR2 – user defined signals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ignore some signals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catch and handle some signals.</a:t>
            </a:r>
          </a:p>
        </p:txBody>
      </p:sp>
    </p:spTree>
    <p:extLst>
      <p:ext uri="{BB962C8B-B14F-4D97-AF65-F5344CB8AC3E}">
        <p14:creationId xmlns:p14="http://schemas.microsoft.com/office/powerpoint/2010/main" val="109234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51EC46-CD76-CB8F-4E01-BC12D58A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71569"/>
              </p:ext>
            </p:extLst>
          </p:nvPr>
        </p:nvGraphicFramePr>
        <p:xfrm>
          <a:off x="1761715" y="633144"/>
          <a:ext cx="10018712" cy="1828800"/>
        </p:xfrm>
        <a:graphic>
          <a:graphicData uri="http://schemas.openxmlformats.org/drawingml/2006/table">
            <a:tbl>
              <a:tblPr/>
              <a:tblGrid>
                <a:gridCol w="5009356">
                  <a:extLst>
                    <a:ext uri="{9D8B030D-6E8A-4147-A177-3AD203B41FA5}">
                      <a16:colId xmlns:a16="http://schemas.microsoft.com/office/drawing/2014/main" val="1956155292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4032227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Value of 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092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EXIT_FAILURE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Program terminated unsuccessfully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17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Program terminated unsuccessfully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98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EXIT_SUCCESS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Program terminated successfully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45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Program terminated successfully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43845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CC716C-2440-CCAE-AFC8-233CA67CA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15" y="227727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2D014-AEC9-4AB0-F486-90C30C1B6046}"/>
              </a:ext>
            </a:extLst>
          </p:cNvPr>
          <p:cNvSpPr txBox="1"/>
          <p:nvPr/>
        </p:nvSpPr>
        <p:spPr>
          <a:xfrm>
            <a:off x="1222625" y="2646610"/>
            <a:ext cx="102638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abnormal termination of a program perhaps as a result a minor problem in the code.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exit(2):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similar to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www.geeksforgeeks.org/exit0-vs-exit1-in-c-c-with-examples/"/>
              </a:rPr>
              <a:t>exit(1)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is displayed when the error occurred is a major one. This statement is rarely seen.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exit(127):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command not found.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exit(132):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that a program was aborted (received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www.geeksforgeeks.org/program-error-signals/"/>
              </a:rPr>
              <a:t>SIGILL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perhaps as a result of illegal instruction or that the binary is probably corrupt.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exit(133):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that a program was aborted (received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.geeksforgeeks.org/signals-c-language/"/>
              </a:rPr>
              <a:t>SIGTRAP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perhaps as a result of dividing an integer by zero.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exit(134):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that a program was aborted (received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www.geeksforgeeks.org/program-error-signals/"/>
              </a:rPr>
              <a:t>SIGABRT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perhaps as a result of a failed assertion.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exit(136):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that a program was aborted (received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www.geeksforgeeks.org/program-error-signals/"/>
              </a:rPr>
              <a:t>SIGFPE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perhaps as a result of floating point exception or integer overflow.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exit(137):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that a program took up too much memory.</a:t>
            </a:r>
          </a:p>
        </p:txBody>
      </p:sp>
    </p:spTree>
    <p:extLst>
      <p:ext uri="{BB962C8B-B14F-4D97-AF65-F5344CB8AC3E}">
        <p14:creationId xmlns:p14="http://schemas.microsoft.com/office/powerpoint/2010/main" val="208473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492BA1-5504-23DB-C2FF-021A8BBF1733}"/>
              </a:ext>
            </a:extLst>
          </p:cNvPr>
          <p:cNvSpPr txBox="1"/>
          <p:nvPr/>
        </p:nvSpPr>
        <p:spPr>
          <a:xfrm>
            <a:off x="1733335" y="2129439"/>
            <a:ext cx="90648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exit(138):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that a program was aborted (received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www.geeksforgeeks.org/segmentation-fault-sigsegv-vs-bus-error-sigbus/"/>
              </a:rPr>
              <a:t>SIGBUS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perhaps as a result of unaligned memory access.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exit(139):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Fault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means that the program was trying to access a memory location not allocated to it. This mostly occurs while using pointers or trying to access an out-of-bounds array index.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exit(158/152):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that a program was aborted (received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SIGXCPU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perhaps as a result of CPU time limit exceeded.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exit(159/153):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indicates that a program was aborted (received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SIGXFSZ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perhaps as a result of File size limit exceeded.</a:t>
            </a:r>
          </a:p>
          <a:p>
            <a:pPr rtl="0"/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6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751890-1BB5-8D11-1A97-E35B219CB2BC}"/>
              </a:ext>
            </a:extLst>
          </p:cNvPr>
          <p:cNvSpPr txBox="1"/>
          <p:nvPr/>
        </p:nvSpPr>
        <p:spPr>
          <a:xfrm>
            <a:off x="1826230" y="494234"/>
            <a:ext cx="84890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ignores signal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SIGINT signal(SIGINT, SIG_IGN);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uses the default way to handle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SIGALRM signal(SIGALRM, SIG_DFL);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installs function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INThandler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as the signal handler for signal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SIGINT signal(SIGINT,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INThandler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AA9C4-C276-A716-6E95-983C9BF5DE65}"/>
              </a:ext>
            </a:extLst>
          </p:cNvPr>
          <p:cNvSpPr txBox="1"/>
          <p:nvPr/>
        </p:nvSpPr>
        <p:spPr>
          <a:xfrm>
            <a:off x="1826229" y="2992065"/>
            <a:ext cx="93520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to handle signal: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Prepare a function that accepts an integer, 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name, to be a signal handler.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Call signal() with a signal name as the first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and the signal handler as the second.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When the signal you want to handle occurs,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signal handler is called with the argument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name that just occurred.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Two important notes: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You might want to ignore that signal in your handler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Before returning from your signal handler, don’t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to re-install it.</a:t>
            </a:r>
          </a:p>
        </p:txBody>
      </p:sp>
    </p:spTree>
    <p:extLst>
      <p:ext uri="{BB962C8B-B14F-4D97-AF65-F5344CB8AC3E}">
        <p14:creationId xmlns:p14="http://schemas.microsoft.com/office/powerpoint/2010/main" val="9055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C2E38-24E6-C408-27B3-FA283B905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8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429</TotalTime>
  <Words>638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18</cp:revision>
  <dcterms:created xsi:type="dcterms:W3CDTF">2024-04-29T02:57:43Z</dcterms:created>
  <dcterms:modified xsi:type="dcterms:W3CDTF">2024-04-29T11:39:11Z</dcterms:modified>
</cp:coreProperties>
</file>