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488" r:id="rId2"/>
    <p:sldId id="270" r:id="rId3"/>
    <p:sldId id="289" r:id="rId4"/>
    <p:sldId id="291" r:id="rId5"/>
    <p:sldId id="292" r:id="rId6"/>
    <p:sldId id="294" r:id="rId7"/>
    <p:sldId id="296" r:id="rId8"/>
    <p:sldId id="299" r:id="rId9"/>
    <p:sldId id="300" r:id="rId10"/>
    <p:sldId id="301" r:id="rId11"/>
    <p:sldId id="303" r:id="rId12"/>
    <p:sldId id="267"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364E77-720A-45D3-8A0A-F4E6F895EDAB}" v="110" dt="2024-06-04T10:36:38.8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avi M" userId="aa0847465628f3dc" providerId="Windows Live" clId="Web-{BC364E77-720A-45D3-8A0A-F4E6F895EDAB}"/>
    <pc:docChg chg="addSld delSld modSld addMainMaster delMainMaster">
      <pc:chgData name="Ganavi M" userId="aa0847465628f3dc" providerId="Windows Live" clId="Web-{BC364E77-720A-45D3-8A0A-F4E6F895EDAB}" dt="2024-06-04T10:36:38.854" v="113" actId="20577"/>
      <pc:docMkLst>
        <pc:docMk/>
      </pc:docMkLst>
      <pc:sldChg chg="modSp del mod modClrScheme chgLayout">
        <pc:chgData name="Ganavi M" userId="aa0847465628f3dc" providerId="Windows Live" clId="Web-{BC364E77-720A-45D3-8A0A-F4E6F895EDAB}" dt="2024-06-04T10:30:45.576" v="31"/>
        <pc:sldMkLst>
          <pc:docMk/>
          <pc:sldMk cId="0" sldId="256"/>
        </pc:sldMkLst>
        <pc:spChg chg="mod ord">
          <ac:chgData name="Ganavi M" userId="aa0847465628f3dc" providerId="Windows Live" clId="Web-{BC364E77-720A-45D3-8A0A-F4E6F895EDAB}" dt="2024-06-04T10:30:00.153" v="2"/>
          <ac:spMkLst>
            <pc:docMk/>
            <pc:sldMk cId="0" sldId="256"/>
            <ac:spMk id="2" creationId="{25A7A8B2-6092-FAE6-2900-4468CBF3C712}"/>
          </ac:spMkLst>
        </pc:spChg>
        <pc:spChg chg="mod ord">
          <ac:chgData name="Ganavi M" userId="aa0847465628f3dc" providerId="Windows Live" clId="Web-{BC364E77-720A-45D3-8A0A-F4E6F895EDAB}" dt="2024-06-04T10:30:00.153" v="2"/>
          <ac:spMkLst>
            <pc:docMk/>
            <pc:sldMk cId="0" sldId="256"/>
            <ac:spMk id="3" creationId="{2795BDC9-A945-172B-7249-6779B075737C}"/>
          </ac:spMkLst>
        </pc:spChg>
      </pc:sldChg>
      <pc:sldChg chg="del">
        <pc:chgData name="Ganavi M" userId="aa0847465628f3dc" providerId="Windows Live" clId="Web-{BC364E77-720A-45D3-8A0A-F4E6F895EDAB}" dt="2024-06-04T10:29:43.949" v="0"/>
        <pc:sldMkLst>
          <pc:docMk/>
          <pc:sldMk cId="0" sldId="257"/>
        </pc:sldMkLst>
      </pc:sldChg>
      <pc:sldChg chg="del">
        <pc:chgData name="Ganavi M" userId="aa0847465628f3dc" providerId="Windows Live" clId="Web-{BC364E77-720A-45D3-8A0A-F4E6F895EDAB}" dt="2024-06-04T10:29:45.277" v="1"/>
        <pc:sldMkLst>
          <pc:docMk/>
          <pc:sldMk cId="0" sldId="265"/>
        </pc:sldMkLst>
      </pc:sldChg>
      <pc:sldChg chg="modSp mod modClrScheme chgLayout">
        <pc:chgData name="Ganavi M" userId="aa0847465628f3dc" providerId="Windows Live" clId="Web-{BC364E77-720A-45D3-8A0A-F4E6F895EDAB}" dt="2024-06-04T10:35:54.243" v="108" actId="1076"/>
        <pc:sldMkLst>
          <pc:docMk/>
          <pc:sldMk cId="0" sldId="267"/>
        </pc:sldMkLst>
        <pc:spChg chg="mod ord">
          <ac:chgData name="Ganavi M" userId="aa0847465628f3dc" providerId="Windows Live" clId="Web-{BC364E77-720A-45D3-8A0A-F4E6F895EDAB}" dt="2024-06-04T10:35:54.243" v="108" actId="1076"/>
          <ac:spMkLst>
            <pc:docMk/>
            <pc:sldMk cId="0" sldId="267"/>
            <ac:spMk id="2" creationId="{AA30B165-434B-39EB-5AF0-142DF25F061B}"/>
          </ac:spMkLst>
        </pc:spChg>
      </pc:sldChg>
      <pc:sldChg chg="modSp mod modClrScheme chgLayout">
        <pc:chgData name="Ganavi M" userId="aa0847465628f3dc" providerId="Windows Live" clId="Web-{BC364E77-720A-45D3-8A0A-F4E6F895EDAB}" dt="2024-06-04T10:31:38.984" v="47" actId="20577"/>
        <pc:sldMkLst>
          <pc:docMk/>
          <pc:sldMk cId="0" sldId="270"/>
        </pc:sldMkLst>
        <pc:spChg chg="mod ord">
          <ac:chgData name="Ganavi M" userId="aa0847465628f3dc" providerId="Windows Live" clId="Web-{BC364E77-720A-45D3-8A0A-F4E6F895EDAB}" dt="2024-06-04T10:31:07.421" v="35" actId="20577"/>
          <ac:spMkLst>
            <pc:docMk/>
            <pc:sldMk cId="0" sldId="270"/>
            <ac:spMk id="4098" creationId="{4A2787CE-E2DB-62DC-EB7B-DA0B9B410790}"/>
          </ac:spMkLst>
        </pc:spChg>
        <pc:spChg chg="mod ord">
          <ac:chgData name="Ganavi M" userId="aa0847465628f3dc" providerId="Windows Live" clId="Web-{BC364E77-720A-45D3-8A0A-F4E6F895EDAB}" dt="2024-06-04T10:31:38.984" v="47" actId="20577"/>
          <ac:spMkLst>
            <pc:docMk/>
            <pc:sldMk cId="0" sldId="270"/>
            <ac:spMk id="5123" creationId="{8DD9D9D5-1372-A47B-FE1B-C2EC5622C130}"/>
          </ac:spMkLst>
        </pc:spChg>
      </pc:sldChg>
      <pc:sldChg chg="modSp mod modClrScheme chgLayout">
        <pc:chgData name="Ganavi M" userId="aa0847465628f3dc" providerId="Windows Live" clId="Web-{BC364E77-720A-45D3-8A0A-F4E6F895EDAB}" dt="2024-06-04T10:32:01.407" v="51" actId="14100"/>
        <pc:sldMkLst>
          <pc:docMk/>
          <pc:sldMk cId="0" sldId="289"/>
        </pc:sldMkLst>
        <pc:spChg chg="mod ord">
          <ac:chgData name="Ganavi M" userId="aa0847465628f3dc" providerId="Windows Live" clId="Web-{BC364E77-720A-45D3-8A0A-F4E6F895EDAB}" dt="2024-06-04T10:32:01.407" v="51" actId="14100"/>
          <ac:spMkLst>
            <pc:docMk/>
            <pc:sldMk cId="0" sldId="289"/>
            <ac:spMk id="4098" creationId="{63DC99B7-DCAD-700A-8C6E-2FEE1FEB2C79}"/>
          </ac:spMkLst>
        </pc:spChg>
        <pc:spChg chg="mod ord">
          <ac:chgData name="Ganavi M" userId="aa0847465628f3dc" providerId="Windows Live" clId="Web-{BC364E77-720A-45D3-8A0A-F4E6F895EDAB}" dt="2024-06-04T10:31:48.828" v="49" actId="14100"/>
          <ac:spMkLst>
            <pc:docMk/>
            <pc:sldMk cId="0" sldId="289"/>
            <ac:spMk id="7171" creationId="{7A65F6B1-4D73-958D-3870-8F6C9143C3DC}"/>
          </ac:spMkLst>
        </pc:spChg>
      </pc:sldChg>
      <pc:sldChg chg="modSp del mod modClrScheme chgLayout">
        <pc:chgData name="Ganavi M" userId="aa0847465628f3dc" providerId="Windows Live" clId="Web-{BC364E77-720A-45D3-8A0A-F4E6F895EDAB}" dt="2024-06-04T10:31:43.313" v="48"/>
        <pc:sldMkLst>
          <pc:docMk/>
          <pc:sldMk cId="0" sldId="290"/>
        </pc:sldMkLst>
        <pc:spChg chg="mod ord">
          <ac:chgData name="Ganavi M" userId="aa0847465628f3dc" providerId="Windows Live" clId="Web-{BC364E77-720A-45D3-8A0A-F4E6F895EDAB}" dt="2024-06-04T10:30:00.153" v="2"/>
          <ac:spMkLst>
            <pc:docMk/>
            <pc:sldMk cId="0" sldId="290"/>
            <ac:spMk id="4098" creationId="{CB3A4ABC-1F18-8FDB-8F24-143B9210C496}"/>
          </ac:spMkLst>
        </pc:spChg>
        <pc:spChg chg="mod ord">
          <ac:chgData name="Ganavi M" userId="aa0847465628f3dc" providerId="Windows Live" clId="Web-{BC364E77-720A-45D3-8A0A-F4E6F895EDAB}" dt="2024-06-04T10:31:17.702" v="37" actId="20577"/>
          <ac:spMkLst>
            <pc:docMk/>
            <pc:sldMk cId="0" sldId="290"/>
            <ac:spMk id="6147" creationId="{AE7ED118-6B33-F852-40BC-6BF554E0431E}"/>
          </ac:spMkLst>
        </pc:spChg>
      </pc:sldChg>
      <pc:sldChg chg="modSp mod modClrScheme chgLayout">
        <pc:chgData name="Ganavi M" userId="aa0847465628f3dc" providerId="Windows Live" clId="Web-{BC364E77-720A-45D3-8A0A-F4E6F895EDAB}" dt="2024-06-04T10:32:21.361" v="55" actId="20577"/>
        <pc:sldMkLst>
          <pc:docMk/>
          <pc:sldMk cId="0" sldId="291"/>
        </pc:sldMkLst>
        <pc:spChg chg="mod ord">
          <ac:chgData name="Ganavi M" userId="aa0847465628f3dc" providerId="Windows Live" clId="Web-{BC364E77-720A-45D3-8A0A-F4E6F895EDAB}" dt="2024-06-04T10:32:21.361" v="55" actId="20577"/>
          <ac:spMkLst>
            <pc:docMk/>
            <pc:sldMk cId="0" sldId="291"/>
            <ac:spMk id="4098" creationId="{0B3804CD-388A-7F01-109E-93BC3FA5E703}"/>
          </ac:spMkLst>
        </pc:spChg>
        <pc:spChg chg="mod ord">
          <ac:chgData name="Ganavi M" userId="aa0847465628f3dc" providerId="Windows Live" clId="Web-{BC364E77-720A-45D3-8A0A-F4E6F895EDAB}" dt="2024-06-04T10:32:14.673" v="54" actId="20577"/>
          <ac:spMkLst>
            <pc:docMk/>
            <pc:sldMk cId="0" sldId="291"/>
            <ac:spMk id="8195" creationId="{AA216EC3-9E19-D49E-713D-DC1471A2F0F9}"/>
          </ac:spMkLst>
        </pc:spChg>
      </pc:sldChg>
      <pc:sldChg chg="modSp mod modClrScheme chgLayout">
        <pc:chgData name="Ganavi M" userId="aa0847465628f3dc" providerId="Windows Live" clId="Web-{BC364E77-720A-45D3-8A0A-F4E6F895EDAB}" dt="2024-06-04T10:32:43.315" v="59" actId="20577"/>
        <pc:sldMkLst>
          <pc:docMk/>
          <pc:sldMk cId="0" sldId="292"/>
        </pc:sldMkLst>
        <pc:spChg chg="mod ord">
          <ac:chgData name="Ganavi M" userId="aa0847465628f3dc" providerId="Windows Live" clId="Web-{BC364E77-720A-45D3-8A0A-F4E6F895EDAB}" dt="2024-06-04T10:32:30.611" v="56" actId="20577"/>
          <ac:spMkLst>
            <pc:docMk/>
            <pc:sldMk cId="0" sldId="292"/>
            <ac:spMk id="4098" creationId="{E9E077A0-DB36-878C-2C72-611764673ABF}"/>
          </ac:spMkLst>
        </pc:spChg>
        <pc:spChg chg="mod ord">
          <ac:chgData name="Ganavi M" userId="aa0847465628f3dc" providerId="Windows Live" clId="Web-{BC364E77-720A-45D3-8A0A-F4E6F895EDAB}" dt="2024-06-04T10:32:43.315" v="59" actId="20577"/>
          <ac:spMkLst>
            <pc:docMk/>
            <pc:sldMk cId="0" sldId="292"/>
            <ac:spMk id="9219" creationId="{C2F3E816-14CD-0310-21E7-EEA2E3BD7B47}"/>
          </ac:spMkLst>
        </pc:spChg>
      </pc:sldChg>
      <pc:sldChg chg="modSp del mod modClrScheme chgLayout">
        <pc:chgData name="Ganavi M" userId="aa0847465628f3dc" providerId="Windows Live" clId="Web-{BC364E77-720A-45D3-8A0A-F4E6F895EDAB}" dt="2024-06-04T10:32:50.971" v="60"/>
        <pc:sldMkLst>
          <pc:docMk/>
          <pc:sldMk cId="0" sldId="293"/>
        </pc:sldMkLst>
        <pc:spChg chg="mod ord">
          <ac:chgData name="Ganavi M" userId="aa0847465628f3dc" providerId="Windows Live" clId="Web-{BC364E77-720A-45D3-8A0A-F4E6F895EDAB}" dt="2024-06-04T10:30:00.153" v="2"/>
          <ac:spMkLst>
            <pc:docMk/>
            <pc:sldMk cId="0" sldId="293"/>
            <ac:spMk id="4098" creationId="{6DD2A477-C92E-576A-A928-A8F604DD4A24}"/>
          </ac:spMkLst>
        </pc:spChg>
        <pc:picChg chg="mod ord">
          <ac:chgData name="Ganavi M" userId="aa0847465628f3dc" providerId="Windows Live" clId="Web-{BC364E77-720A-45D3-8A0A-F4E6F895EDAB}" dt="2024-06-04T10:30:00.153" v="2"/>
          <ac:picMkLst>
            <pc:docMk/>
            <pc:sldMk cId="0" sldId="293"/>
            <ac:picMk id="10243" creationId="{A40A059D-9463-D6C4-189E-1FAFF2BD015B}"/>
          </ac:picMkLst>
        </pc:picChg>
      </pc:sldChg>
      <pc:sldChg chg="modSp mod modClrScheme chgLayout">
        <pc:chgData name="Ganavi M" userId="aa0847465628f3dc" providerId="Windows Live" clId="Web-{BC364E77-720A-45D3-8A0A-F4E6F895EDAB}" dt="2024-06-04T10:33:06.409" v="65" actId="20577"/>
        <pc:sldMkLst>
          <pc:docMk/>
          <pc:sldMk cId="0" sldId="294"/>
        </pc:sldMkLst>
        <pc:spChg chg="mod ord">
          <ac:chgData name="Ganavi M" userId="aa0847465628f3dc" providerId="Windows Live" clId="Web-{BC364E77-720A-45D3-8A0A-F4E6F895EDAB}" dt="2024-06-04T10:33:06.409" v="65" actId="20577"/>
          <ac:spMkLst>
            <pc:docMk/>
            <pc:sldMk cId="0" sldId="294"/>
            <ac:spMk id="4098" creationId="{8AC53CB5-BB5E-77C2-CCDB-261B30E0693C}"/>
          </ac:spMkLst>
        </pc:spChg>
        <pc:spChg chg="mod ord">
          <ac:chgData name="Ganavi M" userId="aa0847465628f3dc" providerId="Windows Live" clId="Web-{BC364E77-720A-45D3-8A0A-F4E6F895EDAB}" dt="2024-06-04T10:33:02.815" v="64" actId="20577"/>
          <ac:spMkLst>
            <pc:docMk/>
            <pc:sldMk cId="0" sldId="294"/>
            <ac:spMk id="11267" creationId="{5CA1CFA2-C9FD-8AF9-4739-F29E41C7D26C}"/>
          </ac:spMkLst>
        </pc:spChg>
      </pc:sldChg>
      <pc:sldChg chg="modSp del mod modClrScheme chgLayout">
        <pc:chgData name="Ganavi M" userId="aa0847465628f3dc" providerId="Windows Live" clId="Web-{BC364E77-720A-45D3-8A0A-F4E6F895EDAB}" dt="2024-06-04T10:33:09.769" v="66"/>
        <pc:sldMkLst>
          <pc:docMk/>
          <pc:sldMk cId="0" sldId="295"/>
        </pc:sldMkLst>
        <pc:spChg chg="mod ord">
          <ac:chgData name="Ganavi M" userId="aa0847465628f3dc" providerId="Windows Live" clId="Web-{BC364E77-720A-45D3-8A0A-F4E6F895EDAB}" dt="2024-06-04T10:30:00.153" v="2"/>
          <ac:spMkLst>
            <pc:docMk/>
            <pc:sldMk cId="0" sldId="295"/>
            <ac:spMk id="4098" creationId="{ED92DE4A-A1AC-6F14-C072-329ED823FDB8}"/>
          </ac:spMkLst>
        </pc:spChg>
        <pc:picChg chg="mod ord">
          <ac:chgData name="Ganavi M" userId="aa0847465628f3dc" providerId="Windows Live" clId="Web-{BC364E77-720A-45D3-8A0A-F4E6F895EDAB}" dt="2024-06-04T10:30:00.153" v="2"/>
          <ac:picMkLst>
            <pc:docMk/>
            <pc:sldMk cId="0" sldId="295"/>
            <ac:picMk id="12291" creationId="{568E981F-2DFC-BE2F-9131-57BC86F847DB}"/>
          </ac:picMkLst>
        </pc:picChg>
      </pc:sldChg>
      <pc:sldChg chg="modSp mod modClrScheme chgLayout">
        <pc:chgData name="Ganavi M" userId="aa0847465628f3dc" providerId="Windows Live" clId="Web-{BC364E77-720A-45D3-8A0A-F4E6F895EDAB}" dt="2024-06-04T10:33:49.708" v="77" actId="1076"/>
        <pc:sldMkLst>
          <pc:docMk/>
          <pc:sldMk cId="0" sldId="296"/>
        </pc:sldMkLst>
        <pc:spChg chg="mod ord">
          <ac:chgData name="Ganavi M" userId="aa0847465628f3dc" providerId="Windows Live" clId="Web-{BC364E77-720A-45D3-8A0A-F4E6F895EDAB}" dt="2024-06-04T10:33:49.708" v="77" actId="1076"/>
          <ac:spMkLst>
            <pc:docMk/>
            <pc:sldMk cId="0" sldId="296"/>
            <ac:spMk id="4098" creationId="{11203087-3CA0-6EA0-2DE8-80BFC4E3306D}"/>
          </ac:spMkLst>
        </pc:spChg>
        <pc:spChg chg="mod ord">
          <ac:chgData name="Ganavi M" userId="aa0847465628f3dc" providerId="Windows Live" clId="Web-{BC364E77-720A-45D3-8A0A-F4E6F895EDAB}" dt="2024-06-04T10:33:33.660" v="72" actId="14100"/>
          <ac:spMkLst>
            <pc:docMk/>
            <pc:sldMk cId="0" sldId="296"/>
            <ac:spMk id="13315" creationId="{F994A3F6-B7D0-947E-D266-D33DFF123713}"/>
          </ac:spMkLst>
        </pc:spChg>
      </pc:sldChg>
      <pc:sldChg chg="modSp del mod modClrScheme chgLayout">
        <pc:chgData name="Ganavi M" userId="aa0847465628f3dc" providerId="Windows Live" clId="Web-{BC364E77-720A-45D3-8A0A-F4E6F895EDAB}" dt="2024-06-04T10:33:45.098" v="76"/>
        <pc:sldMkLst>
          <pc:docMk/>
          <pc:sldMk cId="0" sldId="297"/>
        </pc:sldMkLst>
        <pc:spChg chg="mod ord">
          <ac:chgData name="Ganavi M" userId="aa0847465628f3dc" providerId="Windows Live" clId="Web-{BC364E77-720A-45D3-8A0A-F4E6F895EDAB}" dt="2024-06-04T10:30:00.153" v="2"/>
          <ac:spMkLst>
            <pc:docMk/>
            <pc:sldMk cId="0" sldId="297"/>
            <ac:spMk id="4098" creationId="{2BA1A791-1F6E-F84C-F748-F9F5FCEC1DDC}"/>
          </ac:spMkLst>
        </pc:spChg>
        <pc:picChg chg="mod ord">
          <ac:chgData name="Ganavi M" userId="aa0847465628f3dc" providerId="Windows Live" clId="Web-{BC364E77-720A-45D3-8A0A-F4E6F895EDAB}" dt="2024-06-04T10:30:00.153" v="2"/>
          <ac:picMkLst>
            <pc:docMk/>
            <pc:sldMk cId="0" sldId="297"/>
            <ac:picMk id="14339" creationId="{A2BD49E4-8192-F1B1-2EA0-D0948F2D9FD6}"/>
          </ac:picMkLst>
        </pc:picChg>
      </pc:sldChg>
      <pc:sldChg chg="modSp del mod modClrScheme chgLayout">
        <pc:chgData name="Ganavi M" userId="aa0847465628f3dc" providerId="Windows Live" clId="Web-{BC364E77-720A-45D3-8A0A-F4E6F895EDAB}" dt="2024-06-04T10:34:12.834" v="84"/>
        <pc:sldMkLst>
          <pc:docMk/>
          <pc:sldMk cId="0" sldId="298"/>
        </pc:sldMkLst>
        <pc:spChg chg="mod ord">
          <ac:chgData name="Ganavi M" userId="aa0847465628f3dc" providerId="Windows Live" clId="Web-{BC364E77-720A-45D3-8A0A-F4E6F895EDAB}" dt="2024-06-04T10:30:00.153" v="2"/>
          <ac:spMkLst>
            <pc:docMk/>
            <pc:sldMk cId="0" sldId="298"/>
            <ac:spMk id="4098" creationId="{29FC74E5-6B95-4A37-D8B1-CF1426ED19C0}"/>
          </ac:spMkLst>
        </pc:spChg>
        <pc:picChg chg="mod ord">
          <ac:chgData name="Ganavi M" userId="aa0847465628f3dc" providerId="Windows Live" clId="Web-{BC364E77-720A-45D3-8A0A-F4E6F895EDAB}" dt="2024-06-04T10:30:00.153" v="2"/>
          <ac:picMkLst>
            <pc:docMk/>
            <pc:sldMk cId="0" sldId="298"/>
            <ac:picMk id="16387" creationId="{D8C71493-1301-5BC9-0BDC-7F72099EAAFF}"/>
          </ac:picMkLst>
        </pc:picChg>
      </pc:sldChg>
      <pc:sldChg chg="modSp mod modClrScheme chgLayout">
        <pc:chgData name="Ganavi M" userId="aa0847465628f3dc" providerId="Windows Live" clId="Web-{BC364E77-720A-45D3-8A0A-F4E6F895EDAB}" dt="2024-06-04T10:34:09.037" v="83" actId="20577"/>
        <pc:sldMkLst>
          <pc:docMk/>
          <pc:sldMk cId="0" sldId="299"/>
        </pc:sldMkLst>
        <pc:spChg chg="mod ord">
          <ac:chgData name="Ganavi M" userId="aa0847465628f3dc" providerId="Windows Live" clId="Web-{BC364E77-720A-45D3-8A0A-F4E6F895EDAB}" dt="2024-06-04T10:34:09.037" v="83" actId="20577"/>
          <ac:spMkLst>
            <pc:docMk/>
            <pc:sldMk cId="0" sldId="299"/>
            <ac:spMk id="4098" creationId="{78ED31FA-CD59-1ECC-D1DA-3F199F6AB719}"/>
          </ac:spMkLst>
        </pc:spChg>
        <pc:spChg chg="mod ord">
          <ac:chgData name="Ganavi M" userId="aa0847465628f3dc" providerId="Windows Live" clId="Web-{BC364E77-720A-45D3-8A0A-F4E6F895EDAB}" dt="2024-06-04T10:34:00.130" v="80" actId="14100"/>
          <ac:spMkLst>
            <pc:docMk/>
            <pc:sldMk cId="0" sldId="299"/>
            <ac:spMk id="15363" creationId="{F951B884-D996-567A-2873-49AC00778B37}"/>
          </ac:spMkLst>
        </pc:spChg>
      </pc:sldChg>
      <pc:sldChg chg="modSp mod modClrScheme chgLayout">
        <pc:chgData name="Ganavi M" userId="aa0847465628f3dc" providerId="Windows Live" clId="Web-{BC364E77-720A-45D3-8A0A-F4E6F895EDAB}" dt="2024-06-04T10:34:25.693" v="87" actId="1076"/>
        <pc:sldMkLst>
          <pc:docMk/>
          <pc:sldMk cId="0" sldId="300"/>
        </pc:sldMkLst>
        <pc:spChg chg="mod ord">
          <ac:chgData name="Ganavi M" userId="aa0847465628f3dc" providerId="Windows Live" clId="Web-{BC364E77-720A-45D3-8A0A-F4E6F895EDAB}" dt="2024-06-04T10:34:25.693" v="87" actId="1076"/>
          <ac:spMkLst>
            <pc:docMk/>
            <pc:sldMk cId="0" sldId="300"/>
            <ac:spMk id="4098" creationId="{7A47C7E0-7AFF-FDBC-50D9-7CDEFDEC2D52}"/>
          </ac:spMkLst>
        </pc:spChg>
        <pc:spChg chg="mod ord">
          <ac:chgData name="Ganavi M" userId="aa0847465628f3dc" providerId="Windows Live" clId="Web-{BC364E77-720A-45D3-8A0A-F4E6F895EDAB}" dt="2024-06-04T10:34:19.349" v="85" actId="20577"/>
          <ac:spMkLst>
            <pc:docMk/>
            <pc:sldMk cId="0" sldId="300"/>
            <ac:spMk id="17411" creationId="{C07F9D0C-2937-1125-E121-5D6386E7ABA9}"/>
          </ac:spMkLst>
        </pc:spChg>
      </pc:sldChg>
      <pc:sldChg chg="modSp mod modClrScheme chgLayout">
        <pc:chgData name="Ganavi M" userId="aa0847465628f3dc" providerId="Windows Live" clId="Web-{BC364E77-720A-45D3-8A0A-F4E6F895EDAB}" dt="2024-06-04T10:35:13.898" v="97" actId="14100"/>
        <pc:sldMkLst>
          <pc:docMk/>
          <pc:sldMk cId="0" sldId="301"/>
        </pc:sldMkLst>
        <pc:spChg chg="mod ord">
          <ac:chgData name="Ganavi M" userId="aa0847465628f3dc" providerId="Windows Live" clId="Web-{BC364E77-720A-45D3-8A0A-F4E6F895EDAB}" dt="2024-06-04T10:35:06.429" v="96" actId="20577"/>
          <ac:spMkLst>
            <pc:docMk/>
            <pc:sldMk cId="0" sldId="301"/>
            <ac:spMk id="4098" creationId="{D983ABB4-F79F-A3F2-BFF2-473DFADABC09}"/>
          </ac:spMkLst>
        </pc:spChg>
        <pc:spChg chg="mod ord">
          <ac:chgData name="Ganavi M" userId="aa0847465628f3dc" providerId="Windows Live" clId="Web-{BC364E77-720A-45D3-8A0A-F4E6F895EDAB}" dt="2024-06-04T10:35:13.898" v="97" actId="14100"/>
          <ac:spMkLst>
            <pc:docMk/>
            <pc:sldMk cId="0" sldId="301"/>
            <ac:spMk id="18435" creationId="{2AAE1ACF-1260-EFA5-B040-F7D37B070C48}"/>
          </ac:spMkLst>
        </pc:spChg>
      </pc:sldChg>
      <pc:sldChg chg="modSp del mod modClrScheme chgLayout">
        <pc:chgData name="Ganavi M" userId="aa0847465628f3dc" providerId="Windows Live" clId="Web-{BC364E77-720A-45D3-8A0A-F4E6F895EDAB}" dt="2024-06-04T10:35:18.102" v="98"/>
        <pc:sldMkLst>
          <pc:docMk/>
          <pc:sldMk cId="0" sldId="302"/>
        </pc:sldMkLst>
        <pc:spChg chg="mod ord">
          <ac:chgData name="Ganavi M" userId="aa0847465628f3dc" providerId="Windows Live" clId="Web-{BC364E77-720A-45D3-8A0A-F4E6F895EDAB}" dt="2024-06-04T10:30:00.153" v="2"/>
          <ac:spMkLst>
            <pc:docMk/>
            <pc:sldMk cId="0" sldId="302"/>
            <ac:spMk id="4098" creationId="{A20F9664-DB45-343D-23B6-990CA2BEB344}"/>
          </ac:spMkLst>
        </pc:spChg>
        <pc:picChg chg="mod ord">
          <ac:chgData name="Ganavi M" userId="aa0847465628f3dc" providerId="Windows Live" clId="Web-{BC364E77-720A-45D3-8A0A-F4E6F895EDAB}" dt="2024-06-04T10:30:00.153" v="2"/>
          <ac:picMkLst>
            <pc:docMk/>
            <pc:sldMk cId="0" sldId="302"/>
            <ac:picMk id="19459" creationId="{3AA2939D-5527-40AE-943F-388D0EBF05CD}"/>
          </ac:picMkLst>
        </pc:picChg>
      </pc:sldChg>
      <pc:sldChg chg="modSp mod modClrScheme chgLayout">
        <pc:chgData name="Ganavi M" userId="aa0847465628f3dc" providerId="Windows Live" clId="Web-{BC364E77-720A-45D3-8A0A-F4E6F895EDAB}" dt="2024-06-04T10:36:38.854" v="113" actId="20577"/>
        <pc:sldMkLst>
          <pc:docMk/>
          <pc:sldMk cId="0" sldId="303"/>
        </pc:sldMkLst>
        <pc:spChg chg="mod ord">
          <ac:chgData name="Ganavi M" userId="aa0847465628f3dc" providerId="Windows Live" clId="Web-{BC364E77-720A-45D3-8A0A-F4E6F895EDAB}" dt="2024-06-04T10:36:08.119" v="110" actId="1076"/>
          <ac:spMkLst>
            <pc:docMk/>
            <pc:sldMk cId="0" sldId="303"/>
            <ac:spMk id="4098" creationId="{B3CD6857-FF2A-069A-362B-D88AF666F153}"/>
          </ac:spMkLst>
        </pc:spChg>
        <pc:spChg chg="mod ord">
          <ac:chgData name="Ganavi M" userId="aa0847465628f3dc" providerId="Windows Live" clId="Web-{BC364E77-720A-45D3-8A0A-F4E6F895EDAB}" dt="2024-06-04T10:36:38.854" v="113" actId="20577"/>
          <ac:spMkLst>
            <pc:docMk/>
            <pc:sldMk cId="0" sldId="303"/>
            <ac:spMk id="20483" creationId="{7FB373A7-035B-2E89-8087-D605607926BB}"/>
          </ac:spMkLst>
        </pc:spChg>
      </pc:sldChg>
      <pc:sldChg chg="modSp add">
        <pc:chgData name="Ganavi M" userId="aa0847465628f3dc" providerId="Windows Live" clId="Web-{BC364E77-720A-45D3-8A0A-F4E6F895EDAB}" dt="2024-06-04T10:30:40.482" v="30" actId="20577"/>
        <pc:sldMkLst>
          <pc:docMk/>
          <pc:sldMk cId="4259797247" sldId="488"/>
        </pc:sldMkLst>
        <pc:spChg chg="mod">
          <ac:chgData name="Ganavi M" userId="aa0847465628f3dc" providerId="Windows Live" clId="Web-{BC364E77-720A-45D3-8A0A-F4E6F895EDAB}" dt="2024-06-04T10:30:40.482" v="30" actId="20577"/>
          <ac:spMkLst>
            <pc:docMk/>
            <pc:sldMk cId="4259797247" sldId="488"/>
            <ac:spMk id="3" creationId="{01B7E321-1C0E-F3F0-1CD0-3DFE7B03BA76}"/>
          </ac:spMkLst>
        </pc:spChg>
      </pc:sldChg>
      <pc:sldMasterChg chg="del delSldLayout">
        <pc:chgData name="Ganavi M" userId="aa0847465628f3dc" providerId="Windows Live" clId="Web-{BC364E77-720A-45D3-8A0A-F4E6F895EDAB}" dt="2024-06-04T10:30:00.153" v="2"/>
        <pc:sldMasterMkLst>
          <pc:docMk/>
          <pc:sldMasterMk cId="0" sldId="2147483648"/>
        </pc:sldMasterMkLst>
        <pc:sldLayoutChg chg="del">
          <pc:chgData name="Ganavi M" userId="aa0847465628f3dc" providerId="Windows Live" clId="Web-{BC364E77-720A-45D3-8A0A-F4E6F895EDAB}" dt="2024-06-04T10:30:00.153" v="2"/>
          <pc:sldLayoutMkLst>
            <pc:docMk/>
            <pc:sldMasterMk cId="0" sldId="2147483648"/>
            <pc:sldLayoutMk cId="1441917133" sldId="2147483649"/>
          </pc:sldLayoutMkLst>
        </pc:sldLayoutChg>
        <pc:sldLayoutChg chg="del">
          <pc:chgData name="Ganavi M" userId="aa0847465628f3dc" providerId="Windows Live" clId="Web-{BC364E77-720A-45D3-8A0A-F4E6F895EDAB}" dt="2024-06-04T10:30:00.153" v="2"/>
          <pc:sldLayoutMkLst>
            <pc:docMk/>
            <pc:sldMasterMk cId="0" sldId="2147483648"/>
            <pc:sldLayoutMk cId="2770475182" sldId="2147483650"/>
          </pc:sldLayoutMkLst>
        </pc:sldLayoutChg>
        <pc:sldLayoutChg chg="del">
          <pc:chgData name="Ganavi M" userId="aa0847465628f3dc" providerId="Windows Live" clId="Web-{BC364E77-720A-45D3-8A0A-F4E6F895EDAB}" dt="2024-06-04T10:30:00.153" v="2"/>
          <pc:sldLayoutMkLst>
            <pc:docMk/>
            <pc:sldMasterMk cId="0" sldId="2147483648"/>
            <pc:sldLayoutMk cId="1724886839" sldId="2147483651"/>
          </pc:sldLayoutMkLst>
        </pc:sldLayoutChg>
        <pc:sldLayoutChg chg="del">
          <pc:chgData name="Ganavi M" userId="aa0847465628f3dc" providerId="Windows Live" clId="Web-{BC364E77-720A-45D3-8A0A-F4E6F895EDAB}" dt="2024-06-04T10:30:00.153" v="2"/>
          <pc:sldLayoutMkLst>
            <pc:docMk/>
            <pc:sldMasterMk cId="0" sldId="2147483648"/>
            <pc:sldLayoutMk cId="1781555271" sldId="2147483652"/>
          </pc:sldLayoutMkLst>
        </pc:sldLayoutChg>
        <pc:sldLayoutChg chg="del">
          <pc:chgData name="Ganavi M" userId="aa0847465628f3dc" providerId="Windows Live" clId="Web-{BC364E77-720A-45D3-8A0A-F4E6F895EDAB}" dt="2024-06-04T10:30:00.153" v="2"/>
          <pc:sldLayoutMkLst>
            <pc:docMk/>
            <pc:sldMasterMk cId="0" sldId="2147483648"/>
            <pc:sldLayoutMk cId="330118107" sldId="2147483653"/>
          </pc:sldLayoutMkLst>
        </pc:sldLayoutChg>
        <pc:sldLayoutChg chg="del">
          <pc:chgData name="Ganavi M" userId="aa0847465628f3dc" providerId="Windows Live" clId="Web-{BC364E77-720A-45D3-8A0A-F4E6F895EDAB}" dt="2024-06-04T10:30:00.153" v="2"/>
          <pc:sldLayoutMkLst>
            <pc:docMk/>
            <pc:sldMasterMk cId="0" sldId="2147483648"/>
            <pc:sldLayoutMk cId="2462323541" sldId="2147483654"/>
          </pc:sldLayoutMkLst>
        </pc:sldLayoutChg>
        <pc:sldLayoutChg chg="del">
          <pc:chgData name="Ganavi M" userId="aa0847465628f3dc" providerId="Windows Live" clId="Web-{BC364E77-720A-45D3-8A0A-F4E6F895EDAB}" dt="2024-06-04T10:30:00.153" v="2"/>
          <pc:sldLayoutMkLst>
            <pc:docMk/>
            <pc:sldMasterMk cId="0" sldId="2147483648"/>
            <pc:sldLayoutMk cId="821241467" sldId="2147483655"/>
          </pc:sldLayoutMkLst>
        </pc:sldLayoutChg>
        <pc:sldLayoutChg chg="del">
          <pc:chgData name="Ganavi M" userId="aa0847465628f3dc" providerId="Windows Live" clId="Web-{BC364E77-720A-45D3-8A0A-F4E6F895EDAB}" dt="2024-06-04T10:30:00.153" v="2"/>
          <pc:sldLayoutMkLst>
            <pc:docMk/>
            <pc:sldMasterMk cId="0" sldId="2147483648"/>
            <pc:sldLayoutMk cId="4105772452" sldId="2147483656"/>
          </pc:sldLayoutMkLst>
        </pc:sldLayoutChg>
        <pc:sldLayoutChg chg="del">
          <pc:chgData name="Ganavi M" userId="aa0847465628f3dc" providerId="Windows Live" clId="Web-{BC364E77-720A-45D3-8A0A-F4E6F895EDAB}" dt="2024-06-04T10:30:00.153" v="2"/>
          <pc:sldLayoutMkLst>
            <pc:docMk/>
            <pc:sldMasterMk cId="0" sldId="2147483648"/>
            <pc:sldLayoutMk cId="4107140519" sldId="2147483657"/>
          </pc:sldLayoutMkLst>
        </pc:sldLayoutChg>
        <pc:sldLayoutChg chg="del">
          <pc:chgData name="Ganavi M" userId="aa0847465628f3dc" providerId="Windows Live" clId="Web-{BC364E77-720A-45D3-8A0A-F4E6F895EDAB}" dt="2024-06-04T10:30:00.153" v="2"/>
          <pc:sldLayoutMkLst>
            <pc:docMk/>
            <pc:sldMasterMk cId="0" sldId="2147483648"/>
            <pc:sldLayoutMk cId="1318767825" sldId="2147483658"/>
          </pc:sldLayoutMkLst>
        </pc:sldLayoutChg>
        <pc:sldLayoutChg chg="del">
          <pc:chgData name="Ganavi M" userId="aa0847465628f3dc" providerId="Windows Live" clId="Web-{BC364E77-720A-45D3-8A0A-F4E6F895EDAB}" dt="2024-06-04T10:30:00.153" v="2"/>
          <pc:sldLayoutMkLst>
            <pc:docMk/>
            <pc:sldMasterMk cId="0" sldId="2147483648"/>
            <pc:sldLayoutMk cId="2019581698" sldId="2147483659"/>
          </pc:sldLayoutMkLst>
        </pc:sldLayoutChg>
      </pc:sldMasterChg>
      <pc:sldMasterChg chg="add addSldLayout modSldLayout">
        <pc:chgData name="Ganavi M" userId="aa0847465628f3dc" providerId="Windows Live" clId="Web-{BC364E77-720A-45D3-8A0A-F4E6F895EDAB}" dt="2024-06-04T10:30:00.153" v="2"/>
        <pc:sldMasterMkLst>
          <pc:docMk/>
          <pc:sldMasterMk cId="530176153" sldId="2147483660"/>
        </pc:sldMasterMkLst>
        <pc:sldLayoutChg chg="add mod replId">
          <pc:chgData name="Ganavi M" userId="aa0847465628f3dc" providerId="Windows Live" clId="Web-{BC364E77-720A-45D3-8A0A-F4E6F895EDAB}" dt="2024-06-04T10:30:00.153" v="2"/>
          <pc:sldLayoutMkLst>
            <pc:docMk/>
            <pc:sldMasterMk cId="530176153" sldId="2147483660"/>
            <pc:sldLayoutMk cId="3277007192" sldId="2147483661"/>
          </pc:sldLayoutMkLst>
        </pc:sldLayoutChg>
        <pc:sldLayoutChg chg="add mod replId">
          <pc:chgData name="Ganavi M" userId="aa0847465628f3dc" providerId="Windows Live" clId="Web-{BC364E77-720A-45D3-8A0A-F4E6F895EDAB}" dt="2024-06-04T10:30:00.153" v="2"/>
          <pc:sldLayoutMkLst>
            <pc:docMk/>
            <pc:sldMasterMk cId="530176153" sldId="2147483660"/>
            <pc:sldLayoutMk cId="2875857169" sldId="2147483662"/>
          </pc:sldLayoutMkLst>
        </pc:sldLayoutChg>
        <pc:sldLayoutChg chg="add mod replId">
          <pc:chgData name="Ganavi M" userId="aa0847465628f3dc" providerId="Windows Live" clId="Web-{BC364E77-720A-45D3-8A0A-F4E6F895EDAB}" dt="2024-06-04T10:30:00.153" v="2"/>
          <pc:sldLayoutMkLst>
            <pc:docMk/>
            <pc:sldMasterMk cId="530176153" sldId="2147483660"/>
            <pc:sldLayoutMk cId="1342174166" sldId="2147483663"/>
          </pc:sldLayoutMkLst>
        </pc:sldLayoutChg>
        <pc:sldLayoutChg chg="add mod replId">
          <pc:chgData name="Ganavi M" userId="aa0847465628f3dc" providerId="Windows Live" clId="Web-{BC364E77-720A-45D3-8A0A-F4E6F895EDAB}" dt="2024-06-04T10:30:00.153" v="2"/>
          <pc:sldLayoutMkLst>
            <pc:docMk/>
            <pc:sldMasterMk cId="530176153" sldId="2147483660"/>
            <pc:sldLayoutMk cId="2895795253" sldId="2147483664"/>
          </pc:sldLayoutMkLst>
        </pc:sldLayoutChg>
        <pc:sldLayoutChg chg="add mod replId">
          <pc:chgData name="Ganavi M" userId="aa0847465628f3dc" providerId="Windows Live" clId="Web-{BC364E77-720A-45D3-8A0A-F4E6F895EDAB}" dt="2024-06-04T10:30:00.153" v="2"/>
          <pc:sldLayoutMkLst>
            <pc:docMk/>
            <pc:sldMasterMk cId="530176153" sldId="2147483660"/>
            <pc:sldLayoutMk cId="353463617" sldId="2147483665"/>
          </pc:sldLayoutMkLst>
        </pc:sldLayoutChg>
        <pc:sldLayoutChg chg="add mod replId">
          <pc:chgData name="Ganavi M" userId="aa0847465628f3dc" providerId="Windows Live" clId="Web-{BC364E77-720A-45D3-8A0A-F4E6F895EDAB}" dt="2024-06-04T10:30:00.153" v="2"/>
          <pc:sldLayoutMkLst>
            <pc:docMk/>
            <pc:sldMasterMk cId="530176153" sldId="2147483660"/>
            <pc:sldLayoutMk cId="4246080321" sldId="2147483666"/>
          </pc:sldLayoutMkLst>
        </pc:sldLayoutChg>
        <pc:sldLayoutChg chg="add mod replId">
          <pc:chgData name="Ganavi M" userId="aa0847465628f3dc" providerId="Windows Live" clId="Web-{BC364E77-720A-45D3-8A0A-F4E6F895EDAB}" dt="2024-06-04T10:30:00.153" v="2"/>
          <pc:sldLayoutMkLst>
            <pc:docMk/>
            <pc:sldMasterMk cId="530176153" sldId="2147483660"/>
            <pc:sldLayoutMk cId="632786891" sldId="2147483667"/>
          </pc:sldLayoutMkLst>
        </pc:sldLayoutChg>
        <pc:sldLayoutChg chg="add mod replId">
          <pc:chgData name="Ganavi M" userId="aa0847465628f3dc" providerId="Windows Live" clId="Web-{BC364E77-720A-45D3-8A0A-F4E6F895EDAB}" dt="2024-06-04T10:30:00.153" v="2"/>
          <pc:sldLayoutMkLst>
            <pc:docMk/>
            <pc:sldMasterMk cId="530176153" sldId="2147483660"/>
            <pc:sldLayoutMk cId="4029273111" sldId="2147483668"/>
          </pc:sldLayoutMkLst>
        </pc:sldLayoutChg>
        <pc:sldLayoutChg chg="add mod replId">
          <pc:chgData name="Ganavi M" userId="aa0847465628f3dc" providerId="Windows Live" clId="Web-{BC364E77-720A-45D3-8A0A-F4E6F895EDAB}" dt="2024-06-04T10:30:00.153" v="2"/>
          <pc:sldLayoutMkLst>
            <pc:docMk/>
            <pc:sldMasterMk cId="530176153" sldId="2147483660"/>
            <pc:sldLayoutMk cId="3791558767" sldId="2147483669"/>
          </pc:sldLayoutMkLst>
        </pc:sldLayoutChg>
        <pc:sldLayoutChg chg="add mod replId">
          <pc:chgData name="Ganavi M" userId="aa0847465628f3dc" providerId="Windows Live" clId="Web-{BC364E77-720A-45D3-8A0A-F4E6F895EDAB}" dt="2024-06-04T10:30:00.153" v="2"/>
          <pc:sldLayoutMkLst>
            <pc:docMk/>
            <pc:sldMasterMk cId="530176153" sldId="2147483660"/>
            <pc:sldLayoutMk cId="886707881" sldId="2147483670"/>
          </pc:sldLayoutMkLst>
        </pc:sldLayoutChg>
        <pc:sldLayoutChg chg="add mod replId">
          <pc:chgData name="Ganavi M" userId="aa0847465628f3dc" providerId="Windows Live" clId="Web-{BC364E77-720A-45D3-8A0A-F4E6F895EDAB}" dt="2024-06-04T10:30:00.153" v="2"/>
          <pc:sldLayoutMkLst>
            <pc:docMk/>
            <pc:sldMasterMk cId="530176153" sldId="2147483660"/>
            <pc:sldLayoutMk cId="4018935149" sldId="2147483671"/>
          </pc:sldLayoutMkLst>
        </pc:sldLayoutChg>
        <pc:sldLayoutChg chg="add mod replId">
          <pc:chgData name="Ganavi M" userId="aa0847465628f3dc" providerId="Windows Live" clId="Web-{BC364E77-720A-45D3-8A0A-F4E6F895EDAB}" dt="2024-06-04T10:30:00.153" v="2"/>
          <pc:sldLayoutMkLst>
            <pc:docMk/>
            <pc:sldMasterMk cId="530176153" sldId="2147483660"/>
            <pc:sldLayoutMk cId="815986839" sldId="2147483672"/>
          </pc:sldLayoutMkLst>
        </pc:sldLayoutChg>
        <pc:sldLayoutChg chg="add mod replId">
          <pc:chgData name="Ganavi M" userId="aa0847465628f3dc" providerId="Windows Live" clId="Web-{BC364E77-720A-45D3-8A0A-F4E6F895EDAB}" dt="2024-06-04T10:30:00.153" v="2"/>
          <pc:sldLayoutMkLst>
            <pc:docMk/>
            <pc:sldMasterMk cId="530176153" sldId="2147483660"/>
            <pc:sldLayoutMk cId="3254937097" sldId="2147483673"/>
          </pc:sldLayoutMkLst>
        </pc:sldLayoutChg>
        <pc:sldLayoutChg chg="add mod replId">
          <pc:chgData name="Ganavi M" userId="aa0847465628f3dc" providerId="Windows Live" clId="Web-{BC364E77-720A-45D3-8A0A-F4E6F895EDAB}" dt="2024-06-04T10:30:00.153" v="2"/>
          <pc:sldLayoutMkLst>
            <pc:docMk/>
            <pc:sldMasterMk cId="530176153" sldId="2147483660"/>
            <pc:sldLayoutMk cId="237970240" sldId="2147483674"/>
          </pc:sldLayoutMkLst>
        </pc:sldLayoutChg>
        <pc:sldLayoutChg chg="add mod replId">
          <pc:chgData name="Ganavi M" userId="aa0847465628f3dc" providerId="Windows Live" clId="Web-{BC364E77-720A-45D3-8A0A-F4E6F895EDAB}" dt="2024-06-04T10:30:00.153" v="2"/>
          <pc:sldLayoutMkLst>
            <pc:docMk/>
            <pc:sldMasterMk cId="530176153" sldId="2147483660"/>
            <pc:sldLayoutMk cId="552506851" sldId="2147483675"/>
          </pc:sldLayoutMkLst>
        </pc:sldLayoutChg>
        <pc:sldLayoutChg chg="add mod replId">
          <pc:chgData name="Ganavi M" userId="aa0847465628f3dc" providerId="Windows Live" clId="Web-{BC364E77-720A-45D3-8A0A-F4E6F895EDAB}" dt="2024-06-04T10:30:00.153" v="2"/>
          <pc:sldLayoutMkLst>
            <pc:docMk/>
            <pc:sldMasterMk cId="530176153" sldId="2147483660"/>
            <pc:sldLayoutMk cId="3066864191" sldId="2147483676"/>
          </pc:sldLayoutMkLst>
        </pc:sldLayoutChg>
        <pc:sldLayoutChg chg="add mod replId">
          <pc:chgData name="Ganavi M" userId="aa0847465628f3dc" providerId="Windows Live" clId="Web-{BC364E77-720A-45D3-8A0A-F4E6F895EDAB}" dt="2024-06-04T10:30:00.153" v="2"/>
          <pc:sldLayoutMkLst>
            <pc:docMk/>
            <pc:sldMasterMk cId="530176153" sldId="2147483660"/>
            <pc:sldLayoutMk cId="3594533051" sldId="214748367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800856-1B07-1736-C181-D49D17210B6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0EFC840B-56CC-B819-5326-8040648AD77D}"/>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CB4A3032-DFE7-4D42-9F4B-F61A8BB5A4AC}" type="datetimeFigureOut">
              <a:rPr lang="en-US"/>
              <a:pPr>
                <a:defRPr/>
              </a:pPr>
              <a:t>6/4/2024</a:t>
            </a:fld>
            <a:endParaRPr lang="en-US"/>
          </a:p>
        </p:txBody>
      </p:sp>
      <p:sp>
        <p:nvSpPr>
          <p:cNvPr id="4" name="Slide Image Placeholder 3">
            <a:extLst>
              <a:ext uri="{FF2B5EF4-FFF2-40B4-BE49-F238E27FC236}">
                <a16:creationId xmlns:a16="http://schemas.microsoft.com/office/drawing/2014/main" id="{234FB32E-347F-0B39-9574-AB0F5884A54C}"/>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F6307869-ADCA-6A89-5387-4D8E542A6383}"/>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532F164-F0C2-7669-188B-64E0597AE8DA}"/>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0E3E631B-E340-8FE3-0AF6-D32B556FD93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FD1D76B-EDDD-4425-B30F-8AE1BF4D21E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dirty="0"/>
              <a:t>Click to edit Master title style</a:t>
            </a:r>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AF8DD645-B9B4-46EE-B031-35C24A448A04}" type="datetimeFigureOut">
              <a:rPr lang="en-US" dirty="0"/>
              <a:t>6/4/2024</a:t>
            </a:fld>
            <a:endParaRPr lang="en-US" dirty="0"/>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77007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059E700-EF95-463F-B75A-2CDEC15C5A37}" type="datetimeFigureOut">
              <a:rPr lang="en-US" dirty="0"/>
              <a:t>6/4/2024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86707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dirty="0"/>
              <a:t>Click to edit Master title style</a:t>
            </a:r>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857C6CC6-9B37-4318-8876-62F2332BE330}" type="datetimeFigureOut">
              <a:rPr lang="en-US" dirty="0"/>
              <a:t>6/4/2024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18935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dirty="0"/>
              <a:t>Click to edit Master title style</a:t>
            </a:r>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171C7781-F104-4BD5-BC26-3DB2DD695986}" type="datetimeFigureOut">
              <a:rPr lang="en-US" dirty="0"/>
              <a:t>6/4/2024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15986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3BBB9AD0-4BAD-48BB-B06C-62CAB66B1652}" type="datetimeFigureOut">
              <a:rPr lang="en-US" dirty="0"/>
              <a:t>6/4/2024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54937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dirty="0"/>
              <a:t>Click to edit Master title style</a:t>
            </a:r>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6347D66-9247-4313-B245-9F882A4407CD}" type="datetimeFigureOut">
              <a:rPr lang="en-US" dirty="0"/>
              <a:t>6/4/2024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970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dirty="0"/>
              <a:t>Click to edit Master title style</a:t>
            </a:r>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75022A5-2C49-4E61-8AF1-56B5ABF57608}" type="datetimeFigureOut">
              <a:rPr lang="en-US" dirty="0"/>
              <a:t>6/4/2024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552506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621301" y="6387910"/>
            <a:ext cx="990599" cy="228659"/>
          </a:xfrm>
        </p:spPr>
        <p:txBody>
          <a:bodyPr/>
          <a:lstStyle/>
          <a:p>
            <a:fld id="{1F1580A0-ED6C-4884-9FFE-87471827F59A}" type="datetimeFigureOut">
              <a:rPr lang="en-US" dirty="0"/>
              <a:t>6/4/2024</a:t>
            </a:fld>
            <a:endParaRPr lang="en-US" dirty="0"/>
          </a:p>
        </p:txBody>
      </p:sp>
      <p:sp>
        <p:nvSpPr>
          <p:cNvPr id="5" name="Footer Placeholder 4"/>
          <p:cNvSpPr>
            <a:spLocks noGrp="1"/>
          </p:cNvSpPr>
          <p:nvPr>
            <p:ph type="ftr" sz="quarter" idx="11"/>
          </p:nvPr>
        </p:nvSpPr>
        <p:spPr>
          <a:xfrm>
            <a:off x="516133" y="6387910"/>
            <a:ext cx="3859795" cy="228660"/>
          </a:xfrm>
        </p:spPr>
        <p:txBody>
          <a:bodyPr/>
          <a:lstStyle/>
          <a:p>
            <a:r>
              <a:rPr lang="en-US" dirty="0"/>
              <a:t>
              </a:t>
            </a:r>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668641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dirty="0"/>
              <a:t>Click to edit Master title style</a:t>
            </a:r>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9474D98-3273-47CE-B312-A00AAFA2779F}" type="datetimeFigureOut">
              <a:rPr lang="en-US" dirty="0"/>
              <a:t>6/4/2024</a:t>
            </a:fld>
            <a:endParaRPr lang="en-US" dirty="0"/>
          </a:p>
        </p:txBody>
      </p:sp>
      <p:sp>
        <p:nvSpPr>
          <p:cNvPr id="5" name="Footer Placeholder 4"/>
          <p:cNvSpPr>
            <a:spLocks noGrp="1"/>
          </p:cNvSpPr>
          <p:nvPr>
            <p:ph type="ftr" sz="quarter" idx="11"/>
          </p:nvPr>
        </p:nvSpPr>
        <p:spPr>
          <a:xfrm>
            <a:off x="538546" y="6365498"/>
            <a:ext cx="3859795" cy="228660"/>
          </a:xfrm>
        </p:spPr>
        <p:txBody>
          <a:bodyPr/>
          <a:lstStyle/>
          <a:p>
            <a:r>
              <a:rPr lang="en-US" dirty="0"/>
              <a:t>
              </a:t>
            </a: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94533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16993E9-CEF0-47B7-AEA6-AFACC79966BA}" type="datetimeFigureOut">
              <a:rPr lang="en-US" dirty="0"/>
              <a:t>6/4/2024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75857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D2434F47-3A99-4701-A7D9-FE6C4D9DA92E}" type="datetimeFigureOut">
              <a:rPr lang="en-US" dirty="0"/>
              <a:t>6/4/2024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42174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Click to edit Master title style</a:t>
            </a:r>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9E62588-EC5C-453B-A942-AA1C7EFEEF33}" type="datetimeFigureOut">
              <a:rPr lang="en-US" dirty="0"/>
              <a:t>6/4/2024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95795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2D5D575-BDA5-4AAF-81DC-5D38C213A391}" type="datetimeFigureOut">
              <a:rPr lang="en-US" dirty="0"/>
              <a:t>6/4/2024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3463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F9C5B0-21BA-48EA-B067-5E37072B4F18}" type="datetimeFigureOut">
              <a:rPr lang="en-US" dirty="0"/>
              <a:t>6/4/2024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4608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9CB959AD-49F4-478E-A013-BE606CDD1B41}" type="datetimeFigureOut">
              <a:rPr lang="en-US" dirty="0"/>
              <a:t>6/4/2024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632786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755E8D2-BCEE-4D3D-AE6D-93BD204BAD0C}" type="datetimeFigureOut">
              <a:rPr lang="en-US" dirty="0"/>
              <a:t>6/4/2024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29273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0BBF110E-D48F-4A61-BE6D-11D38A61FE05}" type="datetimeFigureOut">
              <a:rPr lang="en-US" dirty="0"/>
              <a:t>6/4/2024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91558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0FE61780-2E25-4081-A2D9-4C0805256F67}" type="datetimeFigureOut">
              <a:rPr lang="en-US" dirty="0"/>
              <a:t>6/4/2024</a:t>
            </a:fld>
            <a:endParaRPr lang="en-US" dirty="0"/>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r>
              <a:rPr lang="en-US" dirty="0"/>
              <a:t>
              </a:t>
            </a:r>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5301761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anavigowda512@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edium.com/backticks-tildes/the-s-o-l-i-d-principles-in-pictures-b34ce2f1e898" TargetMode="External"/><Relationship Id="rId2" Type="http://schemas.openxmlformats.org/officeDocument/2006/relationships/hyperlink" Target="https://fi.ort.edu.uy/innovaportal/file/2032/1/design_principles.pdf" TargetMode="External"/><Relationship Id="rId1" Type="http://schemas.openxmlformats.org/officeDocument/2006/relationships/slideLayout" Target="../slideLayouts/slideLayout2.xml"/><Relationship Id="rId5" Type="http://schemas.openxmlformats.org/officeDocument/2006/relationships/hyperlink" Target="https://scotch.io/bar-talk/s-o-l-i-d-the-first-five-principles-of-object-oriented-design" TargetMode="External"/><Relationship Id="rId4" Type="http://schemas.openxmlformats.org/officeDocument/2006/relationships/hyperlink" Target="https://medium.com/mindorks/solid-principles-explained-with-examples-79d1ce114ac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3B4B10-953E-CBD1-9601-51A457AE9A56}"/>
              </a:ext>
            </a:extLst>
          </p:cNvPr>
          <p:cNvSpPr txBox="1"/>
          <p:nvPr/>
        </p:nvSpPr>
        <p:spPr>
          <a:xfrm>
            <a:off x="804240" y="1075646"/>
            <a:ext cx="7538458" cy="1036823"/>
          </a:xfrm>
          <a:prstGeom prst="rect">
            <a:avLst/>
          </a:prstGeom>
          <a:noFill/>
        </p:spPr>
        <p:txBody>
          <a:bodyPr rot="0" spcFirstLastPara="0" vertOverflow="overflow" horzOverflow="overflow" vert="horz" wrap="square" lIns="51435" tIns="25718" rIns="51435" bIns="25718" numCol="1" spcCol="0" rtlCol="0" fromWordArt="0" anchor="t" anchorCtr="0" forceAA="0" compatLnSpc="1">
            <a:prstTxWarp prst="textNoShape">
              <a:avLst/>
            </a:prstTxWarp>
            <a:spAutoFit/>
          </a:bodyPr>
          <a:lstStyle/>
          <a:p>
            <a:r>
              <a:rPr lang="en-US" sz="3200" b="1" dirty="0">
                <a:solidFill>
                  <a:srgbClr val="FFFFFF"/>
                </a:solidFill>
                <a:latin typeface="Bookman Old Style"/>
                <a:ea typeface="新細明體"/>
                <a:cs typeface="Calibri"/>
              </a:rPr>
              <a:t>            </a:t>
            </a:r>
            <a:r>
              <a:rPr lang="en-US" sz="3200" b="1" dirty="0">
                <a:solidFill>
                  <a:srgbClr val="FFFFFF"/>
                </a:solidFill>
                <a:latin typeface="Century Gothic"/>
                <a:ea typeface="新細明體"/>
                <a:cs typeface="Calibri"/>
              </a:rPr>
              <a:t>  Day 43</a:t>
            </a:r>
            <a:endParaRPr lang="en-US" sz="3200" b="1" dirty="0">
              <a:solidFill>
                <a:srgbClr val="FFFFFF"/>
              </a:solidFill>
              <a:cs typeface="Arial"/>
            </a:endParaRPr>
          </a:p>
          <a:p>
            <a:r>
              <a:rPr lang="en-US" sz="3200" b="1" dirty="0">
                <a:solidFill>
                  <a:srgbClr val="FFFFFF"/>
                </a:solidFill>
                <a:latin typeface="Century Gothic"/>
                <a:ea typeface="新細明體"/>
                <a:cs typeface="Calibri"/>
              </a:rPr>
              <a:t>       Linux Device Driver Training</a:t>
            </a:r>
          </a:p>
        </p:txBody>
      </p:sp>
      <p:sp>
        <p:nvSpPr>
          <p:cNvPr id="6" name="TextBox 5">
            <a:extLst>
              <a:ext uri="{FF2B5EF4-FFF2-40B4-BE49-F238E27FC236}">
                <a16:creationId xmlns:a16="http://schemas.microsoft.com/office/drawing/2014/main" id="{13ED15A3-DE62-52A5-CD5A-10BB62B31704}"/>
              </a:ext>
            </a:extLst>
          </p:cNvPr>
          <p:cNvSpPr txBox="1"/>
          <p:nvPr/>
        </p:nvSpPr>
        <p:spPr>
          <a:xfrm>
            <a:off x="5452865" y="5455905"/>
            <a:ext cx="3293926" cy="913713"/>
          </a:xfrm>
          <a:prstGeom prst="rect">
            <a:avLst/>
          </a:prstGeom>
          <a:noFill/>
        </p:spPr>
        <p:txBody>
          <a:bodyPr rot="0" spcFirstLastPara="0" vertOverflow="overflow" horzOverflow="overflow" vert="horz" wrap="square" lIns="51435" tIns="25718" rIns="51435" bIns="25718" numCol="1" spcCol="0" rtlCol="0" fromWordArt="0" anchor="t" anchorCtr="0" forceAA="0" compatLnSpc="1">
            <a:prstTxWarp prst="textNoShape">
              <a:avLst/>
            </a:prstTxWarp>
            <a:spAutoFit/>
          </a:bodyPr>
          <a:lstStyle/>
          <a:p>
            <a:r>
              <a:rPr lang="en-US" sz="1400">
                <a:solidFill>
                  <a:srgbClr val="FFFFFF"/>
                </a:solidFill>
                <a:latin typeface="Bookman Old Style"/>
                <a:cs typeface="Calibri"/>
              </a:rPr>
              <a:t>Presented by,</a:t>
            </a:r>
          </a:p>
          <a:p>
            <a:r>
              <a:rPr lang="en-US" sz="1400">
                <a:solidFill>
                  <a:srgbClr val="FFFFFF"/>
                </a:solidFill>
                <a:latin typeface="Bookman Old Style"/>
                <a:cs typeface="Calibri"/>
              </a:rPr>
              <a:t>Ganavi M </a:t>
            </a:r>
            <a:endParaRPr lang="en-US" sz="1400">
              <a:solidFill>
                <a:srgbClr val="FFFFFF"/>
              </a:solidFill>
              <a:latin typeface="Bookman Old Style"/>
            </a:endParaRPr>
          </a:p>
          <a:p>
            <a:r>
              <a:rPr lang="en-US" sz="1400">
                <a:solidFill>
                  <a:srgbClr val="FFFFFF"/>
                </a:solidFill>
                <a:latin typeface="Bookman Old Style"/>
                <a:cs typeface="Calibri"/>
                <a:hlinkClick r:id="rId2">
                  <a:extLst>
                    <a:ext uri="{A12FA001-AC4F-418D-AE19-62706E023703}">
                      <ahyp:hlinkClr xmlns:ahyp="http://schemas.microsoft.com/office/drawing/2018/hyperlinkcolor" val="tx"/>
                    </a:ext>
                  </a:extLst>
                </a:hlinkClick>
              </a:rPr>
              <a:t>Ganavigowda512@gmail.com</a:t>
            </a:r>
            <a:endParaRPr lang="en-US" sz="1400">
              <a:solidFill>
                <a:srgbClr val="FFFFFF"/>
              </a:solidFill>
              <a:latin typeface="Bookman Old Style"/>
              <a:cs typeface="Calibri"/>
            </a:endParaRPr>
          </a:p>
          <a:p>
            <a:endParaRPr lang="en-US" sz="1400">
              <a:solidFill>
                <a:srgbClr val="FFFFFF"/>
              </a:solidFill>
              <a:latin typeface="Bookman Old Style"/>
              <a:cs typeface="Calibri"/>
            </a:endParaRPr>
          </a:p>
        </p:txBody>
      </p:sp>
      <p:sp>
        <p:nvSpPr>
          <p:cNvPr id="3" name="Rectangle 2">
            <a:extLst>
              <a:ext uri="{FF2B5EF4-FFF2-40B4-BE49-F238E27FC236}">
                <a16:creationId xmlns:a16="http://schemas.microsoft.com/office/drawing/2014/main" id="{01B7E321-1C0E-F3F0-1CD0-3DFE7B03BA76}"/>
              </a:ext>
            </a:extLst>
          </p:cNvPr>
          <p:cNvSpPr>
            <a:spLocks noGrp="1" noChangeArrowheads="1"/>
          </p:cNvSpPr>
          <p:nvPr>
            <p:ph type="ctrTitle"/>
          </p:nvPr>
        </p:nvSpPr>
        <p:spPr>
          <a:xfrm>
            <a:off x="1008576" y="2901639"/>
            <a:ext cx="7729897" cy="1425644"/>
          </a:xfrm>
        </p:spPr>
        <p:txBody>
          <a:bodyPr/>
          <a:lstStyle/>
          <a:p>
            <a:r>
              <a:rPr lang="en-US" sz="4000" dirty="0">
                <a:ea typeface="Gulim"/>
                <a:cs typeface="Arial"/>
              </a:rPr>
              <a:t>Software Architecture and Design</a:t>
            </a:r>
          </a:p>
        </p:txBody>
      </p:sp>
    </p:spTree>
    <p:extLst>
      <p:ext uri="{BB962C8B-B14F-4D97-AF65-F5344CB8AC3E}">
        <p14:creationId xmlns:p14="http://schemas.microsoft.com/office/powerpoint/2010/main" val="4259797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D983ABB4-F79F-A3F2-BFF2-473DFADABC09}"/>
              </a:ext>
            </a:extLst>
          </p:cNvPr>
          <p:cNvSpPr>
            <a:spLocks noGrp="1"/>
          </p:cNvSpPr>
          <p:nvPr>
            <p:ph type="title"/>
          </p:nvPr>
        </p:nvSpPr>
        <p:spPr>
          <a:xfrm>
            <a:off x="912426" y="876497"/>
            <a:ext cx="8229600" cy="838200"/>
          </a:xfrm>
        </p:spPr>
        <p:txBody>
          <a:bodyPr/>
          <a:lstStyle/>
          <a:p>
            <a:pPr>
              <a:defRPr/>
            </a:pPr>
            <a:r>
              <a:rPr lang="en-US" sz="3600" b="1" dirty="0"/>
              <a:t>D </a:t>
            </a:r>
            <a:r>
              <a:rPr lang="en-US" sz="3600" dirty="0"/>
              <a:t>— </a:t>
            </a:r>
            <a:r>
              <a:rPr lang="en-US" sz="3600" b="1" dirty="0"/>
              <a:t>Dependency Inversion</a:t>
            </a:r>
          </a:p>
        </p:txBody>
      </p:sp>
      <p:sp>
        <p:nvSpPr>
          <p:cNvPr id="18435" name="Content Placeholder 3">
            <a:extLst>
              <a:ext uri="{FF2B5EF4-FFF2-40B4-BE49-F238E27FC236}">
                <a16:creationId xmlns:a16="http://schemas.microsoft.com/office/drawing/2014/main" id="{2AAE1ACF-1260-EFA5-B040-F7D37B070C48}"/>
              </a:ext>
            </a:extLst>
          </p:cNvPr>
          <p:cNvSpPr>
            <a:spLocks noGrp="1"/>
          </p:cNvSpPr>
          <p:nvPr>
            <p:ph idx="1"/>
          </p:nvPr>
        </p:nvSpPr>
        <p:spPr>
          <a:xfrm>
            <a:off x="101863" y="2276524"/>
            <a:ext cx="8952117" cy="4277227"/>
          </a:xfrm>
        </p:spPr>
        <p:txBody>
          <a:bodyPr vert="horz" lIns="91440" tIns="45720" rIns="91440" bIns="45720" rtlCol="0" anchor="t">
            <a:normAutofit fontScale="92500" lnSpcReduction="20000"/>
          </a:bodyPr>
          <a:lstStyle/>
          <a:p>
            <a:r>
              <a:rPr lang="en-US" altLang="en-US" sz="2400" dirty="0">
                <a:latin typeface="Calibri"/>
                <a:cs typeface="Calibri"/>
              </a:rPr>
              <a:t>Firstly, let’s define the terms used here more simply</a:t>
            </a:r>
          </a:p>
          <a:p>
            <a:pPr lvl="1" indent="-283210"/>
            <a:r>
              <a:rPr lang="en-US" altLang="en-US" sz="2000" b="1" dirty="0">
                <a:latin typeface="Calibri"/>
                <a:cs typeface="Calibri"/>
              </a:rPr>
              <a:t>High-level Module(or Class)</a:t>
            </a:r>
            <a:r>
              <a:rPr lang="en-US" altLang="en-US" sz="2000" dirty="0">
                <a:latin typeface="Calibri"/>
                <a:cs typeface="Calibri"/>
              </a:rPr>
              <a:t>: Class that executes an action with a tool.</a:t>
            </a:r>
          </a:p>
          <a:p>
            <a:pPr lvl="1" indent="-283210"/>
            <a:r>
              <a:rPr lang="en-US" altLang="en-US" sz="2000" b="1" dirty="0">
                <a:latin typeface="Calibri"/>
                <a:cs typeface="Calibri"/>
              </a:rPr>
              <a:t>Low-level Module (or Class)</a:t>
            </a:r>
            <a:r>
              <a:rPr lang="en-US" altLang="en-US" sz="2000" dirty="0">
                <a:latin typeface="Calibri"/>
                <a:cs typeface="Calibri"/>
              </a:rPr>
              <a:t>: The tool that is needed to execute the action</a:t>
            </a:r>
          </a:p>
          <a:p>
            <a:pPr lvl="1" indent="-283210"/>
            <a:r>
              <a:rPr lang="en-US" altLang="en-US" sz="2000" b="1" dirty="0">
                <a:latin typeface="Calibri"/>
                <a:cs typeface="Calibri"/>
              </a:rPr>
              <a:t>Abstraction</a:t>
            </a:r>
            <a:r>
              <a:rPr lang="en-US" altLang="en-US" sz="2000" dirty="0">
                <a:latin typeface="Calibri"/>
                <a:cs typeface="Calibri"/>
              </a:rPr>
              <a:t>: Represents an interface that connects the two Classes.</a:t>
            </a:r>
          </a:p>
          <a:p>
            <a:pPr lvl="1" indent="-283210"/>
            <a:r>
              <a:rPr lang="en-US" altLang="en-US" sz="2000" b="1" dirty="0">
                <a:latin typeface="Calibri"/>
                <a:cs typeface="Calibri"/>
              </a:rPr>
              <a:t>Details</a:t>
            </a:r>
            <a:r>
              <a:rPr lang="en-US" altLang="en-US" sz="2000" dirty="0">
                <a:latin typeface="Calibri"/>
                <a:cs typeface="Calibri"/>
              </a:rPr>
              <a:t>: How the tool works</a:t>
            </a:r>
          </a:p>
          <a:p>
            <a:pPr lvl="1" indent="-283210"/>
            <a:r>
              <a:rPr lang="en-US" altLang="en-US" sz="2000" dirty="0">
                <a:latin typeface="Calibri"/>
                <a:cs typeface="Calibri"/>
              </a:rPr>
              <a:t>This principle says a Class should not be fused with the tool it uses to execute an action. Rather, it should be fused to the interface that will allow the tool to connect to the Class.</a:t>
            </a:r>
          </a:p>
          <a:p>
            <a:pPr lvl="1" indent="-283210"/>
            <a:r>
              <a:rPr lang="en-US" altLang="en-US" sz="2000" dirty="0">
                <a:latin typeface="Calibri"/>
                <a:cs typeface="Calibri"/>
              </a:rPr>
              <a:t>It also says that both the Class and the interface should not know how the tool works. However, the tool needs to meet the specification of the interface.</a:t>
            </a:r>
          </a:p>
          <a:p>
            <a:r>
              <a:rPr lang="en-US" altLang="en-US" sz="2400" b="1" dirty="0">
                <a:latin typeface="Calibri"/>
                <a:cs typeface="Calibri"/>
              </a:rPr>
              <a:t>Goal</a:t>
            </a:r>
            <a:endParaRPr lang="en-US" altLang="en-US" sz="2400" dirty="0">
              <a:latin typeface="Calibri"/>
              <a:cs typeface="Calibri"/>
            </a:endParaRPr>
          </a:p>
          <a:p>
            <a:pPr lvl="1" indent="-283210"/>
            <a:r>
              <a:rPr lang="en-US" altLang="en-US" sz="2000" dirty="0">
                <a:latin typeface="Calibri"/>
                <a:cs typeface="Calibri"/>
              </a:rPr>
              <a:t>This principle aims at reducing the dependency of a high-level Class on the low-level Class by introducing an interface.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B3CD6857-FF2A-069A-362B-D88AF666F153}"/>
              </a:ext>
            </a:extLst>
          </p:cNvPr>
          <p:cNvSpPr>
            <a:spLocks noGrp="1"/>
          </p:cNvSpPr>
          <p:nvPr>
            <p:ph type="title"/>
          </p:nvPr>
        </p:nvSpPr>
        <p:spPr>
          <a:xfrm>
            <a:off x="859915" y="873339"/>
            <a:ext cx="8229600" cy="838200"/>
          </a:xfrm>
        </p:spPr>
        <p:txBody>
          <a:bodyPr/>
          <a:lstStyle/>
          <a:p>
            <a:pPr>
              <a:defRPr/>
            </a:pPr>
            <a:r>
              <a:rPr lang="en-US" sz="3600" b="1" dirty="0"/>
              <a:t>References</a:t>
            </a:r>
          </a:p>
        </p:txBody>
      </p:sp>
      <p:sp>
        <p:nvSpPr>
          <p:cNvPr id="20483" name="Content Placeholder 3">
            <a:extLst>
              <a:ext uri="{FF2B5EF4-FFF2-40B4-BE49-F238E27FC236}">
                <a16:creationId xmlns:a16="http://schemas.microsoft.com/office/drawing/2014/main" id="{7FB373A7-035B-2E89-8087-D605607926BB}"/>
              </a:ext>
            </a:extLst>
          </p:cNvPr>
          <p:cNvSpPr>
            <a:spLocks noGrp="1"/>
          </p:cNvSpPr>
          <p:nvPr>
            <p:ph idx="1"/>
          </p:nvPr>
        </p:nvSpPr>
        <p:spPr>
          <a:xfrm>
            <a:off x="355066" y="2489200"/>
            <a:ext cx="8726016" cy="3530600"/>
          </a:xfrm>
        </p:spPr>
        <p:txBody>
          <a:bodyPr vert="horz" lIns="91440" tIns="45720" rIns="91440" bIns="45720" rtlCol="0" anchor="t">
            <a:normAutofit/>
          </a:bodyPr>
          <a:lstStyle/>
          <a:p>
            <a:r>
              <a:rPr lang="en-US" altLang="en-US" dirty="0">
                <a:hlinkClick r:id="rId2"/>
              </a:rPr>
              <a:t>https://fi.ort.edu.uy/innovaportal/file/2032/1/design_principles.pdf</a:t>
            </a:r>
            <a:endParaRPr lang="en-US" altLang="en-US" dirty="0"/>
          </a:p>
          <a:p>
            <a:r>
              <a:rPr lang="en-US" altLang="en-US" dirty="0">
                <a:hlinkClick r:id="rId3"/>
              </a:rPr>
              <a:t>https://medium.com/backticks-tildes/the-s-o-l-i-d-principles-in-pictures-b34ce2f1e898</a:t>
            </a:r>
            <a:endParaRPr lang="en-US" altLang="en-US" dirty="0"/>
          </a:p>
          <a:p>
            <a:r>
              <a:rPr lang="en-US" altLang="en-US" dirty="0">
                <a:hlinkClick r:id="rId4"/>
              </a:rPr>
              <a:t>https://medium.com/mindorks/solid-principles-explained-with-examples-79d1ce114ace</a:t>
            </a:r>
            <a:endParaRPr lang="en-US" altLang="en-US" dirty="0"/>
          </a:p>
          <a:p>
            <a:r>
              <a:rPr lang="en-US" altLang="en-US" dirty="0">
                <a:hlinkClick r:id="rId5"/>
              </a:rPr>
              <a:t>https://scotch.io/bar-talk/s-o-l-i-d-the-first-five-principles-of-object-oriented-design</a:t>
            </a:r>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0B165-434B-39EB-5AF0-142DF25F061B}"/>
              </a:ext>
            </a:extLst>
          </p:cNvPr>
          <p:cNvSpPr>
            <a:spLocks noGrp="1"/>
          </p:cNvSpPr>
          <p:nvPr>
            <p:ph type="title"/>
          </p:nvPr>
        </p:nvSpPr>
        <p:spPr>
          <a:xfrm>
            <a:off x="1729701" y="3044447"/>
            <a:ext cx="8229600" cy="1143000"/>
          </a:xfrm>
        </p:spPr>
        <p:txBody>
          <a:bodyPr/>
          <a:lstStyle/>
          <a:p>
            <a:pPr>
              <a:defRPr/>
            </a:pPr>
            <a:r>
              <a:rPr lang="en-US" sz="5600" b="1" dirty="0">
                <a:solidFill>
                  <a:schemeClr val="accent3">
                    <a:lumMod val="50000"/>
                  </a:schemeClr>
                </a:solidFill>
                <a:latin typeface="Comic Sans MS"/>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4A2787CE-E2DB-62DC-EB7B-DA0B9B410790}"/>
              </a:ext>
            </a:extLst>
          </p:cNvPr>
          <p:cNvSpPr>
            <a:spLocks noGrp="1"/>
          </p:cNvSpPr>
          <p:nvPr>
            <p:ph type="title"/>
          </p:nvPr>
        </p:nvSpPr>
        <p:spPr/>
        <p:txBody>
          <a:bodyPr/>
          <a:lstStyle/>
          <a:p>
            <a:pPr>
              <a:defRPr/>
            </a:pPr>
            <a:r>
              <a:rPr lang="en-US" b="1" dirty="0"/>
              <a:t>What is S.O.L.I.D?</a:t>
            </a:r>
          </a:p>
        </p:txBody>
      </p:sp>
      <p:sp>
        <p:nvSpPr>
          <p:cNvPr id="5123" name="Content Placeholder 2">
            <a:extLst>
              <a:ext uri="{FF2B5EF4-FFF2-40B4-BE49-F238E27FC236}">
                <a16:creationId xmlns:a16="http://schemas.microsoft.com/office/drawing/2014/main" id="{8DD9D9D5-1372-A47B-FE1B-C2EC5622C130}"/>
              </a:ext>
            </a:extLst>
          </p:cNvPr>
          <p:cNvSpPr>
            <a:spLocks noGrp="1"/>
          </p:cNvSpPr>
          <p:nvPr>
            <p:ph idx="1"/>
          </p:nvPr>
        </p:nvSpPr>
        <p:spPr>
          <a:xfrm>
            <a:off x="457200" y="2467960"/>
            <a:ext cx="8229600" cy="4095750"/>
          </a:xfrm>
        </p:spPr>
        <p:txBody>
          <a:bodyPr vert="horz" lIns="91440" tIns="45720" rIns="91440" bIns="45720" rtlCol="0" anchor="t">
            <a:normAutofit fontScale="70000" lnSpcReduction="20000"/>
          </a:bodyPr>
          <a:lstStyle/>
          <a:p>
            <a:pPr eaLnBrk="1" hangingPunct="1"/>
            <a:r>
              <a:rPr lang="en-US" altLang="en-US" sz="2800" dirty="0">
                <a:latin typeface="Calibri"/>
                <a:cs typeface="Calibri"/>
              </a:rPr>
              <a:t>S.O.L.I.D is an acronym that represents five principles of object-oriented programming and code design theorized by our beloved </a:t>
            </a:r>
            <a:r>
              <a:rPr lang="en-US" altLang="en-US" sz="2800" b="1" dirty="0">
                <a:latin typeface="Calibri"/>
                <a:cs typeface="Calibri"/>
              </a:rPr>
              <a:t>Uncle Bob</a:t>
            </a:r>
            <a:r>
              <a:rPr lang="en-US" altLang="en-US" sz="2800" dirty="0">
                <a:latin typeface="Calibri"/>
                <a:cs typeface="Calibri"/>
              </a:rPr>
              <a:t> (Robert C. Martin) by the year 2000.</a:t>
            </a:r>
          </a:p>
          <a:p>
            <a:pPr lvl="1" indent="-283210" eaLnBrk="1" hangingPunct="1">
              <a:buFont typeface="Wingdings" panose="05000000000000000000" pitchFamily="2" charset="2"/>
              <a:buChar char="§"/>
            </a:pPr>
            <a:r>
              <a:rPr lang="en-US" altLang="en-US" sz="2400" b="1" dirty="0">
                <a:latin typeface="Calibri"/>
                <a:cs typeface="Calibri"/>
              </a:rPr>
              <a:t>[S]</a:t>
            </a:r>
            <a:r>
              <a:rPr lang="en-US" altLang="en-US" sz="2400" dirty="0">
                <a:latin typeface="Calibri"/>
                <a:cs typeface="Calibri"/>
              </a:rPr>
              <a:t>ingle Responsibility Principle</a:t>
            </a:r>
          </a:p>
          <a:p>
            <a:pPr lvl="1" indent="-283210" eaLnBrk="1" hangingPunct="1">
              <a:buFont typeface="Wingdings" panose="05000000000000000000" pitchFamily="2" charset="2"/>
              <a:buChar char="§"/>
            </a:pPr>
            <a:r>
              <a:rPr lang="en-US" altLang="en-US" sz="2400" b="1" dirty="0">
                <a:latin typeface="Calibri"/>
                <a:cs typeface="Calibri"/>
              </a:rPr>
              <a:t>[O]</a:t>
            </a:r>
            <a:r>
              <a:rPr lang="en-US" altLang="en-US" sz="2400" dirty="0">
                <a:latin typeface="Calibri"/>
                <a:cs typeface="Calibri"/>
              </a:rPr>
              <a:t>pen/Closed Principle</a:t>
            </a:r>
          </a:p>
          <a:p>
            <a:pPr lvl="1" indent="-283210" eaLnBrk="1" hangingPunct="1">
              <a:buFont typeface="Wingdings" panose="05000000000000000000" pitchFamily="2" charset="2"/>
              <a:buChar char="§"/>
            </a:pPr>
            <a:r>
              <a:rPr lang="en-US" altLang="en-US" sz="2400" b="1" dirty="0">
                <a:latin typeface="Calibri"/>
                <a:cs typeface="Calibri"/>
              </a:rPr>
              <a:t>[L]</a:t>
            </a:r>
            <a:r>
              <a:rPr lang="en-US" altLang="en-US" sz="2400" err="1">
                <a:latin typeface="Calibri"/>
                <a:cs typeface="Calibri"/>
              </a:rPr>
              <a:t>iskov</a:t>
            </a:r>
            <a:r>
              <a:rPr lang="en-US" altLang="en-US" sz="2400" dirty="0">
                <a:latin typeface="Calibri"/>
                <a:cs typeface="Calibri"/>
              </a:rPr>
              <a:t> Substitution Principle</a:t>
            </a:r>
          </a:p>
          <a:p>
            <a:pPr lvl="1" indent="-283210" eaLnBrk="1" hangingPunct="1">
              <a:buFont typeface="Wingdings" panose="05000000000000000000" pitchFamily="2" charset="2"/>
              <a:buChar char="§"/>
            </a:pPr>
            <a:r>
              <a:rPr lang="en-US" altLang="en-US" sz="2400" b="1" dirty="0">
                <a:latin typeface="Calibri"/>
                <a:cs typeface="Calibri"/>
              </a:rPr>
              <a:t>[I]</a:t>
            </a:r>
            <a:r>
              <a:rPr lang="en-US" altLang="en-US" sz="2400" err="1">
                <a:latin typeface="Calibri"/>
                <a:cs typeface="Calibri"/>
              </a:rPr>
              <a:t>nterface</a:t>
            </a:r>
            <a:r>
              <a:rPr lang="en-US" altLang="en-US" sz="2400" dirty="0">
                <a:latin typeface="Calibri"/>
                <a:cs typeface="Calibri"/>
              </a:rPr>
              <a:t> Segregation Principle</a:t>
            </a:r>
          </a:p>
          <a:p>
            <a:pPr lvl="1" indent="-283210" eaLnBrk="1" hangingPunct="1">
              <a:buFont typeface="Wingdings" panose="05000000000000000000" pitchFamily="2" charset="2"/>
              <a:buChar char="§"/>
            </a:pPr>
            <a:r>
              <a:rPr lang="en-US" altLang="en-US" sz="2400" b="1" dirty="0">
                <a:latin typeface="Calibri"/>
                <a:cs typeface="Calibri"/>
              </a:rPr>
              <a:t>[D]</a:t>
            </a:r>
            <a:r>
              <a:rPr lang="en-US" altLang="en-US" sz="2400" err="1">
                <a:latin typeface="Calibri"/>
                <a:cs typeface="Calibri"/>
              </a:rPr>
              <a:t>ependency</a:t>
            </a:r>
            <a:r>
              <a:rPr lang="en-US" altLang="en-US" sz="2400" dirty="0">
                <a:latin typeface="Calibri"/>
                <a:cs typeface="Calibri"/>
              </a:rPr>
              <a:t> Inversion Principle</a:t>
            </a:r>
          </a:p>
          <a:p>
            <a:pPr lvl="1" indent="-283210">
              <a:buFont typeface="Wingdings" panose="05000000000000000000" pitchFamily="2" charset="2"/>
              <a:buChar char="§"/>
            </a:pPr>
            <a:endParaRPr lang="en-US" altLang="en-US" sz="2400" dirty="0">
              <a:latin typeface="Calibri"/>
              <a:cs typeface="Calibri"/>
            </a:endParaRPr>
          </a:p>
          <a:p>
            <a:pPr>
              <a:buFont typeface="Wingdings 3"/>
              <a:buChar char=""/>
            </a:pPr>
            <a:r>
              <a:rPr lang="en-US" sz="3000" dirty="0">
                <a:latin typeface="Calibri"/>
                <a:cs typeface="Calibri"/>
              </a:rPr>
              <a:t>The principles actually overlap each other in a number of ways.</a:t>
            </a:r>
            <a:endParaRPr lang="en-US" sz="3000" dirty="0">
              <a:solidFill>
                <a:srgbClr val="000000"/>
              </a:solidFill>
              <a:latin typeface="Calibri"/>
              <a:cs typeface="Calibri"/>
            </a:endParaRPr>
          </a:p>
          <a:p>
            <a:pPr>
              <a:buFont typeface="Wingdings 3"/>
              <a:buChar char=""/>
            </a:pPr>
            <a:r>
              <a:rPr lang="en-US" sz="3000" dirty="0">
                <a:latin typeface="Calibri"/>
                <a:cs typeface="Calibri"/>
              </a:rPr>
              <a:t>They have different point of view.</a:t>
            </a:r>
            <a:endParaRPr lang="en-US" sz="3000" dirty="0">
              <a:solidFill>
                <a:srgbClr val="000000"/>
              </a:solidFill>
              <a:latin typeface="Calibri"/>
              <a:cs typeface="Calibri"/>
            </a:endParaRPr>
          </a:p>
          <a:p>
            <a:pPr>
              <a:buFont typeface="Wingdings 3"/>
              <a:buChar char=""/>
            </a:pPr>
            <a:r>
              <a:rPr lang="en-US" sz="3000" dirty="0">
                <a:latin typeface="Calibri"/>
                <a:cs typeface="Calibri"/>
              </a:rPr>
              <a:t>Based on the context we choose the principles</a:t>
            </a:r>
            <a:endParaRPr lang="en-US" sz="3000" dirty="0">
              <a:solidFill>
                <a:srgbClr val="000000"/>
              </a:solidFill>
              <a:latin typeface="Calibri"/>
              <a:cs typeface="Calibri"/>
            </a:endParaRPr>
          </a:p>
          <a:p>
            <a:pPr marL="402590" lvl="1" indent="0">
              <a:buNone/>
            </a:pPr>
            <a:endParaRPr lang="en-US" altLang="en-US" sz="240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63DC99B7-DCAD-700A-8C6E-2FEE1FEB2C79}"/>
              </a:ext>
            </a:extLst>
          </p:cNvPr>
          <p:cNvSpPr>
            <a:spLocks noGrp="1"/>
          </p:cNvSpPr>
          <p:nvPr>
            <p:ph type="title"/>
          </p:nvPr>
        </p:nvSpPr>
        <p:spPr>
          <a:xfrm>
            <a:off x="865970" y="927098"/>
            <a:ext cx="7289603" cy="768985"/>
          </a:xfrm>
        </p:spPr>
        <p:txBody>
          <a:bodyPr/>
          <a:lstStyle/>
          <a:p>
            <a:pPr>
              <a:defRPr/>
            </a:pPr>
            <a:r>
              <a:rPr lang="en-US" b="1" dirty="0"/>
              <a:t>What does not support S.O.L.I.D?</a:t>
            </a:r>
          </a:p>
        </p:txBody>
      </p:sp>
      <p:sp>
        <p:nvSpPr>
          <p:cNvPr id="7171" name="Content Placeholder 2">
            <a:extLst>
              <a:ext uri="{FF2B5EF4-FFF2-40B4-BE49-F238E27FC236}">
                <a16:creationId xmlns:a16="http://schemas.microsoft.com/office/drawing/2014/main" id="{7A65F6B1-4D73-958D-3870-8F6C9143C3DC}"/>
              </a:ext>
            </a:extLst>
          </p:cNvPr>
          <p:cNvSpPr>
            <a:spLocks noGrp="1"/>
          </p:cNvSpPr>
          <p:nvPr>
            <p:ph idx="1"/>
          </p:nvPr>
        </p:nvSpPr>
        <p:spPr>
          <a:xfrm>
            <a:off x="533400" y="2462705"/>
            <a:ext cx="8229600" cy="3938095"/>
          </a:xfrm>
        </p:spPr>
        <p:txBody>
          <a:bodyPr/>
          <a:lstStyle/>
          <a:p>
            <a:pPr eaLnBrk="1" hangingPunct="1"/>
            <a:r>
              <a:rPr lang="en-US" altLang="en-US" sz="2800"/>
              <a:t>These principles will say nothing about a large number of SE issues</a:t>
            </a:r>
          </a:p>
          <a:p>
            <a:pPr lvl="1" eaLnBrk="1" hangingPunct="1"/>
            <a:r>
              <a:rPr lang="en-US" altLang="en-US" sz="2400"/>
              <a:t>Resource use</a:t>
            </a:r>
          </a:p>
          <a:p>
            <a:pPr lvl="1" eaLnBrk="1" hangingPunct="1"/>
            <a:r>
              <a:rPr lang="en-US" altLang="en-US" sz="2400"/>
              <a:t>Performance</a:t>
            </a:r>
          </a:p>
          <a:p>
            <a:pPr lvl="1" eaLnBrk="1" hangingPunct="1"/>
            <a:r>
              <a:rPr lang="en-US" altLang="en-US" sz="2400"/>
              <a:t>Security</a:t>
            </a:r>
          </a:p>
          <a:p>
            <a:pPr lvl="1" eaLnBrk="1" hangingPunct="1"/>
            <a:r>
              <a:rPr lang="en-US" altLang="en-US" sz="2400"/>
              <a:t>Deployment</a:t>
            </a:r>
          </a:p>
          <a:p>
            <a:pPr lvl="1" eaLnBrk="1" hangingPunct="1"/>
            <a:r>
              <a:rPr lang="en-US" altLang="en-US" sz="2400"/>
              <a:t>Support</a:t>
            </a:r>
          </a:p>
          <a:p>
            <a:pPr lvl="1" eaLnBrk="1" hangingPunct="1"/>
            <a:r>
              <a:rPr lang="en-US" altLang="en-US" sz="2400"/>
              <a:t>Licensing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0B3804CD-388A-7F01-109E-93BC3FA5E703}"/>
              </a:ext>
            </a:extLst>
          </p:cNvPr>
          <p:cNvSpPr>
            <a:spLocks noGrp="1"/>
          </p:cNvSpPr>
          <p:nvPr>
            <p:ph type="title"/>
          </p:nvPr>
        </p:nvSpPr>
        <p:spPr/>
        <p:txBody>
          <a:bodyPr/>
          <a:lstStyle/>
          <a:p>
            <a:pPr>
              <a:defRPr/>
            </a:pPr>
            <a:r>
              <a:rPr lang="en-US" b="1" dirty="0"/>
              <a:t>Why S.O.L.I.D?</a:t>
            </a:r>
          </a:p>
        </p:txBody>
      </p:sp>
      <p:sp>
        <p:nvSpPr>
          <p:cNvPr id="8195" name="Content Placeholder 2">
            <a:extLst>
              <a:ext uri="{FF2B5EF4-FFF2-40B4-BE49-F238E27FC236}">
                <a16:creationId xmlns:a16="http://schemas.microsoft.com/office/drawing/2014/main" id="{AA216EC3-9E19-D49E-713D-DC1471A2F0F9}"/>
              </a:ext>
            </a:extLst>
          </p:cNvPr>
          <p:cNvSpPr>
            <a:spLocks noGrp="1"/>
          </p:cNvSpPr>
          <p:nvPr>
            <p:ph idx="1"/>
          </p:nvPr>
        </p:nvSpPr>
        <p:spPr>
          <a:xfrm>
            <a:off x="533400" y="2472558"/>
            <a:ext cx="8229600" cy="3928242"/>
          </a:xfrm>
        </p:spPr>
        <p:txBody>
          <a:bodyPr vert="horz" lIns="91440" tIns="45720" rIns="91440" bIns="45720" rtlCol="0" anchor="t">
            <a:normAutofit fontScale="92500" lnSpcReduction="10000"/>
          </a:bodyPr>
          <a:lstStyle/>
          <a:p>
            <a:r>
              <a:rPr lang="en-US" altLang="en-US" sz="2800" dirty="0">
                <a:latin typeface="Calibri"/>
                <a:cs typeface="Calibri"/>
              </a:rPr>
              <a:t>When we use all the principles of S.O.L.I.D in a combined manner, it becomes easier for you to develop software that can be managed easily. The other features of using S.O.L.I.D are:</a:t>
            </a:r>
          </a:p>
          <a:p>
            <a:pPr lvl="1" indent="-283210"/>
            <a:r>
              <a:rPr lang="en-US" altLang="en-US" sz="2400" dirty="0">
                <a:latin typeface="Calibri"/>
                <a:cs typeface="Calibri"/>
              </a:rPr>
              <a:t>It avoids code smells.</a:t>
            </a:r>
          </a:p>
          <a:p>
            <a:pPr lvl="1" indent="-283210"/>
            <a:r>
              <a:rPr lang="en-US" altLang="en-US" sz="2400" dirty="0">
                <a:latin typeface="Calibri"/>
                <a:cs typeface="Calibri"/>
              </a:rPr>
              <a:t>Quickly refractor code.</a:t>
            </a:r>
          </a:p>
          <a:p>
            <a:pPr lvl="1" indent="-283210"/>
            <a:r>
              <a:rPr lang="en-US" altLang="en-US" sz="2400" dirty="0">
                <a:latin typeface="Calibri"/>
                <a:cs typeface="Calibri"/>
              </a:rPr>
              <a:t>Can do adaptive or agile software development.</a:t>
            </a:r>
          </a:p>
          <a:p>
            <a:r>
              <a:rPr lang="en-US" altLang="en-US" sz="2800" dirty="0">
                <a:latin typeface="Calibri"/>
                <a:cs typeface="Calibri"/>
              </a:rPr>
              <a:t>When we use the principle of S.O.L.I.D in your coding, we start writing the code that is both efficient and effective.</a:t>
            </a:r>
          </a:p>
          <a:p>
            <a:pPr eaLnBrk="1" hangingPunct="1">
              <a:buFont typeface="Arial" panose="020B0604020202020204" pitchFamily="34" charset="0"/>
              <a:buNone/>
            </a:pPr>
            <a:endParaRPr lang="en-US" altLang="en-US" sz="24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E9E077A0-DB36-878C-2C72-611764673ABF}"/>
              </a:ext>
            </a:extLst>
          </p:cNvPr>
          <p:cNvSpPr>
            <a:spLocks noGrp="1"/>
          </p:cNvSpPr>
          <p:nvPr>
            <p:ph type="title"/>
          </p:nvPr>
        </p:nvSpPr>
        <p:spPr/>
        <p:txBody>
          <a:bodyPr/>
          <a:lstStyle/>
          <a:p>
            <a:pPr>
              <a:defRPr/>
            </a:pPr>
            <a:r>
              <a:rPr lang="en-US" b="1" dirty="0"/>
              <a:t>S — Single Responsibility</a:t>
            </a:r>
          </a:p>
        </p:txBody>
      </p:sp>
      <p:sp>
        <p:nvSpPr>
          <p:cNvPr id="9219" name="Content Placeholder 4">
            <a:extLst>
              <a:ext uri="{FF2B5EF4-FFF2-40B4-BE49-F238E27FC236}">
                <a16:creationId xmlns:a16="http://schemas.microsoft.com/office/drawing/2014/main" id="{C2F3E816-14CD-0310-21E7-EEA2E3BD7B47}"/>
              </a:ext>
            </a:extLst>
          </p:cNvPr>
          <p:cNvSpPr>
            <a:spLocks noGrp="1"/>
          </p:cNvSpPr>
          <p:nvPr>
            <p:ph idx="1"/>
          </p:nvPr>
        </p:nvSpPr>
        <p:spPr>
          <a:xfrm>
            <a:off x="864382" y="2489200"/>
            <a:ext cx="7596647" cy="3530600"/>
          </a:xfrm>
        </p:spPr>
        <p:txBody>
          <a:bodyPr vert="horz" lIns="91440" tIns="45720" rIns="91440" bIns="45720" rtlCol="0" anchor="t">
            <a:normAutofit/>
          </a:bodyPr>
          <a:lstStyle/>
          <a:p>
            <a:r>
              <a:rPr lang="en-US" altLang="en-US" b="1" dirty="0">
                <a:latin typeface="Calibri"/>
                <a:cs typeface="Calibri"/>
              </a:rPr>
              <a:t>A class should have a single responsibility</a:t>
            </a:r>
            <a:endParaRPr lang="en-US" altLang="en-US" b="1">
              <a:latin typeface="Calibri"/>
              <a:cs typeface="Calibri"/>
            </a:endParaRPr>
          </a:p>
          <a:p>
            <a:pPr lvl="1" indent="-283210"/>
            <a:r>
              <a:rPr lang="en-US" altLang="en-US" sz="1800" dirty="0">
                <a:latin typeface="Calibri"/>
                <a:cs typeface="Calibri"/>
              </a:rPr>
              <a:t>If a Class has many responsibilities, it increases the possibility of bugs because making changes to one of its responsibilities, could affect the other ones without you knowing.</a:t>
            </a:r>
          </a:p>
          <a:p>
            <a:r>
              <a:rPr lang="en-US" altLang="en-US" b="1" dirty="0">
                <a:latin typeface="Calibri"/>
                <a:cs typeface="Calibri"/>
              </a:rPr>
              <a:t>Goal</a:t>
            </a:r>
            <a:endParaRPr lang="en-US" altLang="en-US" dirty="0">
              <a:latin typeface="Calibri"/>
              <a:cs typeface="Calibri"/>
            </a:endParaRPr>
          </a:p>
          <a:p>
            <a:pPr lvl="1" indent="-283210"/>
            <a:r>
              <a:rPr lang="en-US" altLang="en-US" sz="1800" dirty="0">
                <a:latin typeface="Calibri"/>
                <a:cs typeface="Calibri"/>
              </a:rPr>
              <a:t>This principle aims to separate behaviors so that if bugs arise as a result of your change, it won’t affect other unrelated behaviors.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8AC53CB5-BB5E-77C2-CCDB-261B30E0693C}"/>
              </a:ext>
            </a:extLst>
          </p:cNvPr>
          <p:cNvSpPr>
            <a:spLocks noGrp="1"/>
          </p:cNvSpPr>
          <p:nvPr>
            <p:ph type="title"/>
          </p:nvPr>
        </p:nvSpPr>
        <p:spPr/>
        <p:txBody>
          <a:bodyPr/>
          <a:lstStyle/>
          <a:p>
            <a:pPr>
              <a:defRPr/>
            </a:pPr>
            <a:r>
              <a:rPr lang="en-US" b="1" dirty="0"/>
              <a:t>O — Open-Closed</a:t>
            </a:r>
          </a:p>
        </p:txBody>
      </p:sp>
      <p:sp>
        <p:nvSpPr>
          <p:cNvPr id="11267" name="Content Placeholder 4">
            <a:extLst>
              <a:ext uri="{FF2B5EF4-FFF2-40B4-BE49-F238E27FC236}">
                <a16:creationId xmlns:a16="http://schemas.microsoft.com/office/drawing/2014/main" id="{5CA1CFA2-C9FD-8AF9-4739-F29E41C7D26C}"/>
              </a:ext>
            </a:extLst>
          </p:cNvPr>
          <p:cNvSpPr>
            <a:spLocks noGrp="1"/>
          </p:cNvSpPr>
          <p:nvPr>
            <p:ph idx="1"/>
          </p:nvPr>
        </p:nvSpPr>
        <p:spPr>
          <a:xfrm>
            <a:off x="212932" y="2489200"/>
            <a:ext cx="8619414" cy="3530600"/>
          </a:xfrm>
        </p:spPr>
        <p:txBody>
          <a:bodyPr vert="horz" lIns="91440" tIns="45720" rIns="91440" bIns="45720" rtlCol="0" anchor="t">
            <a:normAutofit lnSpcReduction="10000"/>
          </a:bodyPr>
          <a:lstStyle/>
          <a:p>
            <a:r>
              <a:rPr lang="en-US" altLang="en-US" sz="2400" b="1" dirty="0">
                <a:latin typeface="Calibri"/>
                <a:cs typeface="Calibri"/>
              </a:rPr>
              <a:t>Classes should be open for extension, but closed for modification</a:t>
            </a:r>
          </a:p>
          <a:p>
            <a:pPr lvl="1" indent="-283210"/>
            <a:r>
              <a:rPr lang="en-US" altLang="en-US" sz="2000" dirty="0">
                <a:latin typeface="Calibri"/>
                <a:cs typeface="Calibri"/>
              </a:rPr>
              <a:t>Changing the current behavior of a Class will affect all the systems using that Class.</a:t>
            </a:r>
          </a:p>
          <a:p>
            <a:pPr lvl="1" indent="-283210"/>
            <a:r>
              <a:rPr lang="en-US" altLang="en-US" sz="2000" dirty="0">
                <a:latin typeface="Calibri"/>
                <a:cs typeface="Calibri"/>
              </a:rPr>
              <a:t>If you want the Class to perform more functions, the ideal approach is to add to the functions that already exist NOT change them.</a:t>
            </a:r>
          </a:p>
          <a:p>
            <a:r>
              <a:rPr lang="en-US" altLang="en-US" sz="2400" b="1" dirty="0">
                <a:latin typeface="Calibri"/>
                <a:cs typeface="Calibri"/>
              </a:rPr>
              <a:t>Goal</a:t>
            </a:r>
            <a:endParaRPr lang="en-US" altLang="en-US" sz="2400" dirty="0">
              <a:latin typeface="Calibri"/>
              <a:cs typeface="Calibri"/>
            </a:endParaRPr>
          </a:p>
          <a:p>
            <a:pPr lvl="1" indent="-283210"/>
            <a:r>
              <a:rPr lang="en-US" altLang="en-US" sz="2000" dirty="0">
                <a:latin typeface="Calibri"/>
                <a:cs typeface="Calibri"/>
              </a:rPr>
              <a:t>This principle aims to extend a Class’s behavior without changing the existing behavior of that Class. This is to avoid causing bugs wherever the Class is being used.</a:t>
            </a:r>
          </a:p>
          <a:p>
            <a:endParaRPr lang="en-US" altLang="en-US" sz="2400" dirty="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11203087-3CA0-6EA0-2DE8-80BFC4E3306D}"/>
              </a:ext>
            </a:extLst>
          </p:cNvPr>
          <p:cNvSpPr>
            <a:spLocks noGrp="1"/>
          </p:cNvSpPr>
          <p:nvPr>
            <p:ph type="title"/>
          </p:nvPr>
        </p:nvSpPr>
        <p:spPr>
          <a:xfrm>
            <a:off x="1215252" y="746208"/>
            <a:ext cx="8229600" cy="1143000"/>
          </a:xfrm>
        </p:spPr>
        <p:txBody>
          <a:bodyPr/>
          <a:lstStyle/>
          <a:p>
            <a:pPr>
              <a:defRPr/>
            </a:pPr>
            <a:r>
              <a:rPr lang="en-US" b="1" dirty="0"/>
              <a:t>L </a:t>
            </a:r>
            <a:r>
              <a:rPr lang="en-US" dirty="0"/>
              <a:t>— </a:t>
            </a:r>
            <a:r>
              <a:rPr lang="en-US" b="1" dirty="0" err="1"/>
              <a:t>Liskov</a:t>
            </a:r>
            <a:r>
              <a:rPr lang="en-US" b="1" dirty="0"/>
              <a:t> Substitution</a:t>
            </a:r>
          </a:p>
        </p:txBody>
      </p:sp>
      <p:sp>
        <p:nvSpPr>
          <p:cNvPr id="13315" name="Content Placeholder 4">
            <a:extLst>
              <a:ext uri="{FF2B5EF4-FFF2-40B4-BE49-F238E27FC236}">
                <a16:creationId xmlns:a16="http://schemas.microsoft.com/office/drawing/2014/main" id="{F994A3F6-B7D0-947E-D266-D33DFF123713}"/>
              </a:ext>
            </a:extLst>
          </p:cNvPr>
          <p:cNvSpPr>
            <a:spLocks noGrp="1"/>
          </p:cNvSpPr>
          <p:nvPr>
            <p:ph idx="1"/>
          </p:nvPr>
        </p:nvSpPr>
        <p:spPr>
          <a:xfrm>
            <a:off x="113708" y="2359436"/>
            <a:ext cx="8573092" cy="4503301"/>
          </a:xfrm>
        </p:spPr>
        <p:txBody>
          <a:bodyPr vert="horz" lIns="91440" tIns="45720" rIns="91440" bIns="45720" rtlCol="0" anchor="t">
            <a:normAutofit fontScale="85000" lnSpcReduction="10000"/>
          </a:bodyPr>
          <a:lstStyle/>
          <a:p>
            <a:r>
              <a:rPr lang="en-US" altLang="en-US" sz="2000" b="1" dirty="0">
                <a:latin typeface="Calibri"/>
                <a:cs typeface="Calibri"/>
              </a:rPr>
              <a:t>If S is a subtype of T, then objects of type T in a program may be replaced with objects of type S without altering any of the desirable properties of that program. </a:t>
            </a:r>
          </a:p>
          <a:p>
            <a:pPr lvl="1" indent="-283210"/>
            <a:r>
              <a:rPr lang="en-US" altLang="en-US" sz="1800" dirty="0">
                <a:latin typeface="Calibri"/>
                <a:cs typeface="Calibri"/>
              </a:rPr>
              <a:t>When a </a:t>
            </a:r>
            <a:r>
              <a:rPr lang="en-US" altLang="en-US" sz="1800" b="1" dirty="0">
                <a:latin typeface="Calibri"/>
                <a:cs typeface="Calibri"/>
              </a:rPr>
              <a:t>child</a:t>
            </a:r>
            <a:r>
              <a:rPr lang="en-US" altLang="en-US" sz="1800" dirty="0">
                <a:latin typeface="Calibri"/>
                <a:cs typeface="Calibri"/>
              </a:rPr>
              <a:t> Class cannot perform the same actions as its </a:t>
            </a:r>
            <a:r>
              <a:rPr lang="en-US" altLang="en-US" sz="1800" b="1" dirty="0">
                <a:latin typeface="Calibri"/>
                <a:cs typeface="Calibri"/>
              </a:rPr>
              <a:t>parent</a:t>
            </a:r>
            <a:r>
              <a:rPr lang="en-US" altLang="en-US" sz="1800" dirty="0">
                <a:latin typeface="Calibri"/>
                <a:cs typeface="Calibri"/>
              </a:rPr>
              <a:t> Class, this can cause bugs.</a:t>
            </a:r>
          </a:p>
          <a:p>
            <a:pPr lvl="1" indent="-283210"/>
            <a:r>
              <a:rPr lang="en-US" altLang="en-US" sz="1800" dirty="0">
                <a:latin typeface="Calibri"/>
                <a:cs typeface="Calibri"/>
              </a:rPr>
              <a:t>If you have a Class and create another Class from it, it becomes a </a:t>
            </a:r>
            <a:r>
              <a:rPr lang="en-US" altLang="en-US" sz="1800" b="1" dirty="0">
                <a:latin typeface="Calibri"/>
                <a:cs typeface="Calibri"/>
              </a:rPr>
              <a:t>parent</a:t>
            </a:r>
            <a:r>
              <a:rPr lang="en-US" altLang="en-US" sz="1800" dirty="0">
                <a:latin typeface="Calibri"/>
                <a:cs typeface="Calibri"/>
              </a:rPr>
              <a:t> and the new Class becomes a </a:t>
            </a:r>
            <a:r>
              <a:rPr lang="en-US" altLang="en-US" sz="1800" b="1" dirty="0">
                <a:latin typeface="Calibri"/>
                <a:cs typeface="Calibri"/>
              </a:rPr>
              <a:t>child. </a:t>
            </a:r>
            <a:r>
              <a:rPr lang="en-US" altLang="en-US" sz="1800" dirty="0">
                <a:latin typeface="Calibri"/>
                <a:cs typeface="Calibri"/>
              </a:rPr>
              <a:t>The </a:t>
            </a:r>
            <a:r>
              <a:rPr lang="en-US" altLang="en-US" sz="1800" b="1" dirty="0">
                <a:latin typeface="Calibri"/>
                <a:cs typeface="Calibri"/>
              </a:rPr>
              <a:t>child</a:t>
            </a:r>
            <a:r>
              <a:rPr lang="en-US" altLang="en-US" sz="1800" dirty="0">
                <a:latin typeface="Calibri"/>
                <a:cs typeface="Calibri"/>
              </a:rPr>
              <a:t> Class should be able to do everything the </a:t>
            </a:r>
            <a:r>
              <a:rPr lang="en-US" altLang="en-US" sz="1800" b="1" dirty="0">
                <a:latin typeface="Calibri"/>
                <a:cs typeface="Calibri"/>
              </a:rPr>
              <a:t>parent</a:t>
            </a:r>
            <a:r>
              <a:rPr lang="en-US" altLang="en-US" sz="1800" dirty="0">
                <a:latin typeface="Calibri"/>
                <a:cs typeface="Calibri"/>
              </a:rPr>
              <a:t> Class can do. This process is called </a:t>
            </a:r>
            <a:r>
              <a:rPr lang="en-US" altLang="en-US" sz="1800" b="1" dirty="0">
                <a:latin typeface="Calibri"/>
                <a:cs typeface="Calibri"/>
              </a:rPr>
              <a:t>Inheritance</a:t>
            </a:r>
            <a:r>
              <a:rPr lang="en-US" altLang="en-US" sz="1800" dirty="0">
                <a:latin typeface="Calibri"/>
                <a:cs typeface="Calibri"/>
              </a:rPr>
              <a:t>. The </a:t>
            </a:r>
            <a:r>
              <a:rPr lang="en-US" altLang="en-US" sz="1800" b="1" dirty="0">
                <a:latin typeface="Calibri"/>
                <a:cs typeface="Calibri"/>
              </a:rPr>
              <a:t>child</a:t>
            </a:r>
            <a:r>
              <a:rPr lang="en-US" altLang="en-US" sz="1800" dirty="0">
                <a:latin typeface="Calibri"/>
                <a:cs typeface="Calibri"/>
              </a:rPr>
              <a:t> Class should be able to process the same requests and deliver the same result as the </a:t>
            </a:r>
            <a:r>
              <a:rPr lang="en-US" altLang="en-US" sz="1800" b="1" dirty="0">
                <a:latin typeface="Calibri"/>
                <a:cs typeface="Calibri"/>
              </a:rPr>
              <a:t>parent</a:t>
            </a:r>
            <a:r>
              <a:rPr lang="en-US" altLang="en-US" sz="1800" dirty="0">
                <a:latin typeface="Calibri"/>
                <a:cs typeface="Calibri"/>
              </a:rPr>
              <a:t> Class or it could deliver a result that is of the same type.</a:t>
            </a:r>
          </a:p>
          <a:p>
            <a:pPr lvl="1" indent="-283210"/>
            <a:r>
              <a:rPr lang="en-US" altLang="en-US" sz="1800" dirty="0">
                <a:latin typeface="Calibri"/>
                <a:cs typeface="Calibri"/>
              </a:rPr>
              <a:t>The picture shows that the </a:t>
            </a:r>
            <a:r>
              <a:rPr lang="en-US" altLang="en-US" sz="1800" b="1" dirty="0">
                <a:latin typeface="Calibri"/>
                <a:cs typeface="Calibri"/>
              </a:rPr>
              <a:t>parent</a:t>
            </a:r>
            <a:r>
              <a:rPr lang="en-US" altLang="en-US" sz="1800" dirty="0">
                <a:latin typeface="Calibri"/>
                <a:cs typeface="Calibri"/>
              </a:rPr>
              <a:t> Class delivers Coffee(it could be any type of coffee). It is acceptable for the </a:t>
            </a:r>
            <a:r>
              <a:rPr lang="en-US" altLang="en-US" sz="1800" b="1" dirty="0">
                <a:latin typeface="Calibri"/>
                <a:cs typeface="Calibri"/>
              </a:rPr>
              <a:t>child</a:t>
            </a:r>
            <a:r>
              <a:rPr lang="en-US" altLang="en-US" sz="1800" dirty="0">
                <a:latin typeface="Calibri"/>
                <a:cs typeface="Calibri"/>
              </a:rPr>
              <a:t> Class to deliver </a:t>
            </a:r>
            <a:r>
              <a:rPr lang="en-US" altLang="en-US" sz="1800" err="1">
                <a:latin typeface="Calibri"/>
                <a:cs typeface="Calibri"/>
              </a:rPr>
              <a:t>Cappucino</a:t>
            </a:r>
            <a:r>
              <a:rPr lang="en-US" altLang="en-US" sz="1800" dirty="0">
                <a:latin typeface="Calibri"/>
                <a:cs typeface="Calibri"/>
              </a:rPr>
              <a:t> because it is a specific type of Coffee, but it is NOT acceptable to deliver Water.</a:t>
            </a:r>
          </a:p>
          <a:p>
            <a:pPr lvl="1" indent="-283210"/>
            <a:r>
              <a:rPr lang="en-US" altLang="en-US" sz="1800" dirty="0">
                <a:latin typeface="Calibri"/>
                <a:cs typeface="Calibri"/>
              </a:rPr>
              <a:t>If the </a:t>
            </a:r>
            <a:r>
              <a:rPr lang="en-US" altLang="en-US" sz="1800" b="1" dirty="0">
                <a:latin typeface="Calibri"/>
                <a:cs typeface="Calibri"/>
              </a:rPr>
              <a:t>child</a:t>
            </a:r>
            <a:r>
              <a:rPr lang="en-US" altLang="en-US" sz="1800" dirty="0">
                <a:latin typeface="Calibri"/>
                <a:cs typeface="Calibri"/>
              </a:rPr>
              <a:t> Class doesn’t meet these requirements, it means the </a:t>
            </a:r>
            <a:r>
              <a:rPr lang="en-US" altLang="en-US" sz="1800" b="1" dirty="0">
                <a:latin typeface="Calibri"/>
                <a:cs typeface="Calibri"/>
              </a:rPr>
              <a:t>child</a:t>
            </a:r>
            <a:r>
              <a:rPr lang="en-US" altLang="en-US" sz="1800" dirty="0">
                <a:latin typeface="Calibri"/>
                <a:cs typeface="Calibri"/>
              </a:rPr>
              <a:t> Class is changed completely and violates this principle.</a:t>
            </a:r>
          </a:p>
          <a:p>
            <a:r>
              <a:rPr lang="en-US" altLang="en-US" sz="2000" b="1" dirty="0">
                <a:latin typeface="Calibri"/>
                <a:cs typeface="Calibri"/>
              </a:rPr>
              <a:t>Goal</a:t>
            </a:r>
            <a:endParaRPr lang="en-US" altLang="en-US" sz="2000" dirty="0">
              <a:latin typeface="Calibri"/>
              <a:cs typeface="Calibri"/>
            </a:endParaRPr>
          </a:p>
          <a:p>
            <a:pPr lvl="1" indent="-283210"/>
            <a:r>
              <a:rPr lang="en-US" altLang="en-US" sz="2000" dirty="0">
                <a:latin typeface="Calibri"/>
                <a:cs typeface="Calibri"/>
              </a:rPr>
              <a:t>This principle aims to enforce consistency so that the parent Class or its child Class can be used in the same way without any errors.</a:t>
            </a:r>
            <a:endParaRPr lang="en-US" altLang="en-US" sz="240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78ED31FA-CD59-1ECC-D1DA-3F199F6AB719}"/>
              </a:ext>
            </a:extLst>
          </p:cNvPr>
          <p:cNvSpPr>
            <a:spLocks noGrp="1"/>
          </p:cNvSpPr>
          <p:nvPr>
            <p:ph type="title"/>
          </p:nvPr>
        </p:nvSpPr>
        <p:spPr>
          <a:xfrm>
            <a:off x="1061273" y="981519"/>
            <a:ext cx="8229600" cy="838200"/>
          </a:xfrm>
        </p:spPr>
        <p:txBody>
          <a:bodyPr/>
          <a:lstStyle/>
          <a:p>
            <a:pPr>
              <a:defRPr/>
            </a:pPr>
            <a:r>
              <a:rPr lang="en-US" sz="3600" b="1" dirty="0"/>
              <a:t>I </a:t>
            </a:r>
            <a:r>
              <a:rPr lang="en-US" sz="3600" dirty="0"/>
              <a:t>— </a:t>
            </a:r>
            <a:r>
              <a:rPr lang="en-US" sz="3600" b="1" dirty="0"/>
              <a:t>Interface Segregation</a:t>
            </a:r>
          </a:p>
        </p:txBody>
      </p:sp>
      <p:sp>
        <p:nvSpPr>
          <p:cNvPr id="15363" name="Content Placeholder 4">
            <a:extLst>
              <a:ext uri="{FF2B5EF4-FFF2-40B4-BE49-F238E27FC236}">
                <a16:creationId xmlns:a16="http://schemas.microsoft.com/office/drawing/2014/main" id="{F951B884-D996-567A-2873-49AC00778B37}"/>
              </a:ext>
            </a:extLst>
          </p:cNvPr>
          <p:cNvSpPr>
            <a:spLocks noGrp="1"/>
          </p:cNvSpPr>
          <p:nvPr>
            <p:ph idx="1"/>
          </p:nvPr>
        </p:nvSpPr>
        <p:spPr>
          <a:xfrm>
            <a:off x="457200" y="2417079"/>
            <a:ext cx="8229600" cy="3709084"/>
          </a:xfrm>
        </p:spPr>
        <p:txBody>
          <a:bodyPr vert="horz" lIns="91440" tIns="45720" rIns="91440" bIns="45720" rtlCol="0" anchor="t">
            <a:normAutofit fontScale="92500" lnSpcReduction="10000"/>
          </a:bodyPr>
          <a:lstStyle/>
          <a:p>
            <a:r>
              <a:rPr lang="en-US" altLang="en-US" sz="2400" dirty="0">
                <a:latin typeface="Calibri"/>
                <a:cs typeface="Calibri"/>
              </a:rPr>
              <a:t>Clients should not be forced to depend on methods that they do not use.</a:t>
            </a:r>
          </a:p>
          <a:p>
            <a:pPr lvl="1" indent="-283210"/>
            <a:r>
              <a:rPr lang="en-US" altLang="en-US" sz="2200" dirty="0">
                <a:latin typeface="Calibri"/>
                <a:cs typeface="Calibri"/>
              </a:rPr>
              <a:t>When a Class is required to perform actions that are not useful, it is wasteful and may produce unexpected bugs if the Class does not have the ability to perform those actions.</a:t>
            </a:r>
          </a:p>
          <a:p>
            <a:pPr lvl="1" indent="-283210"/>
            <a:r>
              <a:rPr lang="en-US" altLang="en-US" sz="2200" dirty="0">
                <a:latin typeface="Calibri"/>
                <a:cs typeface="Calibri"/>
              </a:rPr>
              <a:t>A Class should perform only actions that are needed to fulfil its role. Any other action should be removed completely or moved somewhere else if it might be used by another Class in the future.</a:t>
            </a:r>
          </a:p>
          <a:p>
            <a:r>
              <a:rPr lang="en-US" altLang="en-US" sz="2400" b="1" dirty="0">
                <a:latin typeface="Calibri"/>
                <a:cs typeface="Calibri"/>
              </a:rPr>
              <a:t>Goal</a:t>
            </a:r>
            <a:endParaRPr lang="en-US" altLang="en-US" sz="2400" dirty="0">
              <a:latin typeface="Calibri"/>
              <a:cs typeface="Calibri"/>
            </a:endParaRPr>
          </a:p>
          <a:p>
            <a:pPr lvl="1" indent="-283210"/>
            <a:r>
              <a:rPr lang="en-US" altLang="en-US" sz="2200" dirty="0">
                <a:latin typeface="Calibri"/>
                <a:cs typeface="Calibri"/>
              </a:rPr>
              <a:t>This principle aims at splitting a set of actions into smaller sets so that a Class executes ONLY the set of actions it requires.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7A47C7E0-7AFF-FDBC-50D9-7CDEFDEC2D52}"/>
              </a:ext>
            </a:extLst>
          </p:cNvPr>
          <p:cNvSpPr>
            <a:spLocks noGrp="1"/>
          </p:cNvSpPr>
          <p:nvPr>
            <p:ph type="title"/>
          </p:nvPr>
        </p:nvSpPr>
        <p:spPr>
          <a:xfrm>
            <a:off x="859915" y="873339"/>
            <a:ext cx="8229600" cy="838200"/>
          </a:xfrm>
        </p:spPr>
        <p:txBody>
          <a:bodyPr/>
          <a:lstStyle/>
          <a:p>
            <a:pPr>
              <a:defRPr/>
            </a:pPr>
            <a:r>
              <a:rPr lang="en-US" sz="3600" b="1" dirty="0"/>
              <a:t>D </a:t>
            </a:r>
            <a:r>
              <a:rPr lang="en-US" sz="3600" dirty="0"/>
              <a:t>— </a:t>
            </a:r>
            <a:r>
              <a:rPr lang="en-US" sz="3600" b="1" dirty="0"/>
              <a:t>Dependency Inversion</a:t>
            </a:r>
          </a:p>
        </p:txBody>
      </p:sp>
      <p:sp>
        <p:nvSpPr>
          <p:cNvPr id="17411" name="Content Placeholder 3">
            <a:extLst>
              <a:ext uri="{FF2B5EF4-FFF2-40B4-BE49-F238E27FC236}">
                <a16:creationId xmlns:a16="http://schemas.microsoft.com/office/drawing/2014/main" id="{C07F9D0C-2937-1125-E121-5D6386E7ABA9}"/>
              </a:ext>
            </a:extLst>
          </p:cNvPr>
          <p:cNvSpPr>
            <a:spLocks noGrp="1"/>
          </p:cNvSpPr>
          <p:nvPr>
            <p:ph idx="1"/>
          </p:nvPr>
        </p:nvSpPr>
        <p:spPr/>
        <p:txBody>
          <a:bodyPr vert="horz" lIns="91440" tIns="45720" rIns="91440" bIns="45720" rtlCol="0" anchor="t">
            <a:normAutofit/>
          </a:bodyPr>
          <a:lstStyle/>
          <a:p>
            <a:r>
              <a:rPr lang="en-US" altLang="en-US" dirty="0">
                <a:latin typeface="Calibri"/>
                <a:cs typeface="Calibri"/>
              </a:rPr>
              <a:t>- High-level modules should not depend on low-level modules. Both should depend on the abstraction.</a:t>
            </a:r>
          </a:p>
          <a:p>
            <a:r>
              <a:rPr lang="en-US" altLang="en-US" dirty="0">
                <a:latin typeface="Calibri"/>
                <a:cs typeface="Calibri"/>
              </a:rPr>
              <a:t>- Abstractions should not depend on details. Details should depend on abstractions.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1757</TotalTime>
  <Words>703</Words>
  <Application>Microsoft Office PowerPoint</Application>
  <PresentationFormat>On-screen Show (4:3)</PresentationFormat>
  <Paragraphs>83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 Boardroom</vt:lpstr>
      <vt:lpstr>Software Architecture and Design</vt:lpstr>
      <vt:lpstr>What is S.O.L.I.D?</vt:lpstr>
      <vt:lpstr>What does not support S.O.L.I.D?</vt:lpstr>
      <vt:lpstr>Why S.O.L.I.D?</vt:lpstr>
      <vt:lpstr>S — Single Responsibility</vt:lpstr>
      <vt:lpstr>O — Open-Closed</vt:lpstr>
      <vt:lpstr>L — Liskov Substitution</vt:lpstr>
      <vt:lpstr>I — Interface Segregation</vt:lpstr>
      <vt:lpstr>D — Dependency Inversion</vt:lpstr>
      <vt:lpstr>D — Dependency Inversion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 &amp; Design Lecture 02: Architecture Overview and Process</dc:title>
  <dc:creator>Ssh Shamma</dc:creator>
  <cp:lastModifiedBy>Windows User</cp:lastModifiedBy>
  <cp:revision>183</cp:revision>
  <dcterms:created xsi:type="dcterms:W3CDTF">2020-05-21T09:07:08Z</dcterms:created>
  <dcterms:modified xsi:type="dcterms:W3CDTF">2024-06-04T10:36:39Z</dcterms:modified>
</cp:coreProperties>
</file>