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sldIdLst>
    <p:sldId id="256" r:id="rId2"/>
    <p:sldId id="257" r:id="rId3"/>
    <p:sldId id="265" r:id="rId4"/>
    <p:sldId id="264" r:id="rId5"/>
    <p:sldId id="258" r:id="rId6"/>
    <p:sldId id="259" r:id="rId7"/>
    <p:sldId id="260" r:id="rId8"/>
    <p:sldId id="267" r:id="rId9"/>
    <p:sldId id="261" r:id="rId10"/>
    <p:sldId id="268" r:id="rId11"/>
    <p:sldId id="262"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83D09-1E5F-4B6D-99A3-C909F340B66F}" v="813" dt="2024-04-01T19:23:57.909"/>
    <p1510:client id="{7391BCC9-336E-4B05-977A-FE865B529A9B}" v="646" dt="2024-04-02T07:23:44.243"/>
    <p1510:client id="{BCED8172-9CC1-4B0F-84A1-0AA3861C34B3}" v="56" dt="2024-04-01T17:02:04.618"/>
    <p1510:client id="{D0CC426C-BE49-41AA-B32F-B594C1368ED6}" v="158" dt="2024-04-02T06:36:46.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55D83D09-1E5F-4B6D-99A3-C909F340B66F}"/>
    <pc:docChg chg="mod addSld modSld addMainMaster delMainMaster modMainMaster">
      <pc:chgData name="Ganavi M" userId="aa0847465628f3dc" providerId="Windows Live" clId="Web-{55D83D09-1E5F-4B6D-99A3-C909F340B66F}" dt="2024-04-01T19:23:57.909" v="545" actId="14100"/>
      <pc:docMkLst>
        <pc:docMk/>
      </pc:docMkLst>
      <pc:sldChg chg="addSp delSp modSp mod modClrScheme chgLayout">
        <pc:chgData name="Ganavi M" userId="aa0847465628f3dc" providerId="Windows Live" clId="Web-{55D83D09-1E5F-4B6D-99A3-C909F340B66F}" dt="2024-04-01T19:17:36.496" v="483" actId="20577"/>
        <pc:sldMkLst>
          <pc:docMk/>
          <pc:sldMk cId="3190874211" sldId="256"/>
        </pc:sldMkLst>
        <pc:spChg chg="add del mod">
          <ac:chgData name="Ganavi M" userId="aa0847465628f3dc" providerId="Windows Live" clId="Web-{55D83D09-1E5F-4B6D-99A3-C909F340B66F}" dt="2024-04-01T18:20:39.145" v="8"/>
          <ac:spMkLst>
            <pc:docMk/>
            <pc:sldMk cId="3190874211" sldId="256"/>
            <ac:spMk id="2" creationId="{4D945A1A-8A5B-45EB-98FE-DD39426AE30F}"/>
          </ac:spMkLst>
        </pc:spChg>
        <pc:spChg chg="mod">
          <ac:chgData name="Ganavi M" userId="aa0847465628f3dc" providerId="Windows Live" clId="Web-{55D83D09-1E5F-4B6D-99A3-C909F340B66F}" dt="2024-04-01T18:24:32.893" v="59" actId="20577"/>
          <ac:spMkLst>
            <pc:docMk/>
            <pc:sldMk cId="3190874211" sldId="256"/>
            <ac:spMk id="4" creationId="{103B4B10-953E-CBD1-9601-51A457AE9A56}"/>
          </ac:spMkLst>
        </pc:spChg>
        <pc:spChg chg="add mod">
          <ac:chgData name="Ganavi M" userId="aa0847465628f3dc" providerId="Windows Live" clId="Web-{55D83D09-1E5F-4B6D-99A3-C909F340B66F}" dt="2024-04-01T19:17:36.496" v="483" actId="20577"/>
          <ac:spMkLst>
            <pc:docMk/>
            <pc:sldMk cId="3190874211" sldId="256"/>
            <ac:spMk id="6" creationId="{13ED15A3-DE62-52A5-CD5A-10BB62B31704}"/>
          </ac:spMkLst>
        </pc:spChg>
        <pc:spChg chg="add">
          <ac:chgData name="Ganavi M" userId="aa0847465628f3dc" providerId="Windows Live" clId="Web-{55D83D09-1E5F-4B6D-99A3-C909F340B66F}" dt="2024-04-01T18:23:29.916" v="45"/>
          <ac:spMkLst>
            <pc:docMk/>
            <pc:sldMk cId="3190874211" sldId="256"/>
            <ac:spMk id="7" creationId="{D3669D6B-96EE-08E3-6BEB-8DFEEDFEB7A8}"/>
          </ac:spMkLst>
        </pc:spChg>
        <pc:spChg chg="add">
          <ac:chgData name="Ganavi M" userId="aa0847465628f3dc" providerId="Windows Live" clId="Web-{55D83D09-1E5F-4B6D-99A3-C909F340B66F}" dt="2024-04-01T18:23:34.198" v="46"/>
          <ac:spMkLst>
            <pc:docMk/>
            <pc:sldMk cId="3190874211" sldId="256"/>
            <ac:spMk id="8" creationId="{33774BF0-E1CF-7DD5-53BE-C99A36102A5A}"/>
          </ac:spMkLst>
        </pc:spChg>
        <pc:spChg chg="add del">
          <ac:chgData name="Ganavi M" userId="aa0847465628f3dc" providerId="Windows Live" clId="Web-{55D83D09-1E5F-4B6D-99A3-C909F340B66F}" dt="2024-04-01T18:24:23.361" v="48"/>
          <ac:spMkLst>
            <pc:docMk/>
            <pc:sldMk cId="3190874211" sldId="256"/>
            <ac:spMk id="9" creationId="{C051F1AC-CD77-5587-362A-335F5954A249}"/>
          </ac:spMkLst>
        </pc:spChg>
        <pc:spChg chg="add del mod">
          <ac:chgData name="Ganavi M" userId="aa0847465628f3dc" providerId="Windows Live" clId="Web-{55D83D09-1E5F-4B6D-99A3-C909F340B66F}" dt="2024-04-01T19:16:53.275" v="465"/>
          <ac:spMkLst>
            <pc:docMk/>
            <pc:sldMk cId="3190874211" sldId="256"/>
            <ac:spMk id="10" creationId="{63C0975E-7AAF-28C8-D6DB-7B5120FA2B9D}"/>
          </ac:spMkLst>
        </pc:spChg>
        <pc:graphicFrameChg chg="add del mod modGraphic">
          <ac:chgData name="Ganavi M" userId="aa0847465628f3dc" providerId="Windows Live" clId="Web-{55D83D09-1E5F-4B6D-99A3-C909F340B66F}" dt="2024-04-01T18:21:51.304" v="23"/>
          <ac:graphicFrameMkLst>
            <pc:docMk/>
            <pc:sldMk cId="3190874211" sldId="256"/>
            <ac:graphicFrameMk id="5" creationId="{E93B7FE3-C262-E02C-FD24-925E91B41195}"/>
          </ac:graphicFrameMkLst>
        </pc:graphicFrameChg>
      </pc:sldChg>
      <pc:sldChg chg="addSp delSp modSp new">
        <pc:chgData name="Ganavi M" userId="aa0847465628f3dc" providerId="Windows Live" clId="Web-{55D83D09-1E5F-4B6D-99A3-C909F340B66F}" dt="2024-04-01T19:20:33.849" v="516"/>
        <pc:sldMkLst>
          <pc:docMk/>
          <pc:sldMk cId="3173759001" sldId="257"/>
        </pc:sldMkLst>
        <pc:spChg chg="add mod">
          <ac:chgData name="Ganavi M" userId="aa0847465628f3dc" providerId="Windows Live" clId="Web-{55D83D09-1E5F-4B6D-99A3-C909F340B66F}" dt="2024-04-01T18:41:29.273" v="175" actId="14100"/>
          <ac:spMkLst>
            <pc:docMk/>
            <pc:sldMk cId="3173759001" sldId="257"/>
            <ac:spMk id="2" creationId="{0B732816-1AB3-3AE8-5DB4-9F23BC1DD535}"/>
          </ac:spMkLst>
        </pc:spChg>
        <pc:spChg chg="add del mod">
          <ac:chgData name="Ganavi M" userId="aa0847465628f3dc" providerId="Windows Live" clId="Web-{55D83D09-1E5F-4B6D-99A3-C909F340B66F}" dt="2024-04-01T19:16:15.696" v="463" actId="20577"/>
          <ac:spMkLst>
            <pc:docMk/>
            <pc:sldMk cId="3173759001" sldId="257"/>
            <ac:spMk id="3" creationId="{D3C69058-6D41-A167-C026-22700DF26218}"/>
          </ac:spMkLst>
        </pc:spChg>
        <pc:spChg chg="add mod">
          <ac:chgData name="Ganavi M" userId="aa0847465628f3dc" providerId="Windows Live" clId="Web-{55D83D09-1E5F-4B6D-99A3-C909F340B66F}" dt="2024-04-01T19:19:49.520" v="513" actId="20577"/>
          <ac:spMkLst>
            <pc:docMk/>
            <pc:sldMk cId="3173759001" sldId="257"/>
            <ac:spMk id="6" creationId="{D2A1A92A-AEFF-EC1B-02BA-26791D5B6F44}"/>
          </ac:spMkLst>
        </pc:spChg>
        <pc:picChg chg="add del mod">
          <ac:chgData name="Ganavi M" userId="aa0847465628f3dc" providerId="Windows Live" clId="Web-{55D83D09-1E5F-4B6D-99A3-C909F340B66F}" dt="2024-04-01T18:38:20.798" v="121"/>
          <ac:picMkLst>
            <pc:docMk/>
            <pc:sldMk cId="3173759001" sldId="257"/>
            <ac:picMk id="4" creationId="{8C8E7D5B-F807-1705-D1A2-5A0FE3216980}"/>
          </ac:picMkLst>
        </pc:picChg>
        <pc:picChg chg="add mod">
          <ac:chgData name="Ganavi M" userId="aa0847465628f3dc" providerId="Windows Live" clId="Web-{55D83D09-1E5F-4B6D-99A3-C909F340B66F}" dt="2024-04-01T19:20:33.849" v="516"/>
          <ac:picMkLst>
            <pc:docMk/>
            <pc:sldMk cId="3173759001" sldId="257"/>
            <ac:picMk id="5" creationId="{49267B98-04A1-5000-0EC2-F66A4EB40C47}"/>
          </ac:picMkLst>
        </pc:picChg>
      </pc:sldChg>
      <pc:sldChg chg="addSp modSp add replId">
        <pc:chgData name="Ganavi M" userId="aa0847465628f3dc" providerId="Windows Live" clId="Web-{55D83D09-1E5F-4B6D-99A3-C909F340B66F}" dt="2024-04-01T19:19:29.097" v="510" actId="1076"/>
        <pc:sldMkLst>
          <pc:docMk/>
          <pc:sldMk cId="598108233" sldId="258"/>
        </pc:sldMkLst>
        <pc:spChg chg="add mod">
          <ac:chgData name="Ganavi M" userId="aa0847465628f3dc" providerId="Windows Live" clId="Web-{55D83D09-1E5F-4B6D-99A3-C909F340B66F}" dt="2024-04-01T19:16:07.930" v="462" actId="20577"/>
          <ac:spMkLst>
            <pc:docMk/>
            <pc:sldMk cId="598108233" sldId="258"/>
            <ac:spMk id="2" creationId="{85091771-6F53-38EF-3D51-CD203C940629}"/>
          </ac:spMkLst>
        </pc:spChg>
        <pc:spChg chg="add mod">
          <ac:chgData name="Ganavi M" userId="aa0847465628f3dc" providerId="Windows Live" clId="Web-{55D83D09-1E5F-4B6D-99A3-C909F340B66F}" dt="2024-04-01T19:19:29.097" v="510" actId="1076"/>
          <ac:spMkLst>
            <pc:docMk/>
            <pc:sldMk cId="598108233" sldId="258"/>
            <ac:spMk id="4" creationId="{C274F54F-B3B8-3A0E-CA79-382B94393D70}"/>
          </ac:spMkLst>
        </pc:spChg>
        <pc:picChg chg="add mod">
          <ac:chgData name="Ganavi M" userId="aa0847465628f3dc" providerId="Windows Live" clId="Web-{55D83D09-1E5F-4B6D-99A3-C909F340B66F}" dt="2024-04-01T18:39:22.831" v="132" actId="1076"/>
          <ac:picMkLst>
            <pc:docMk/>
            <pc:sldMk cId="598108233" sldId="258"/>
            <ac:picMk id="3" creationId="{1D7ADA36-A97B-E04C-CB0D-FFA9B09C078F}"/>
          </ac:picMkLst>
        </pc:picChg>
      </pc:sldChg>
      <pc:sldChg chg="addSp modSp add replId">
        <pc:chgData name="Ganavi M" userId="aa0847465628f3dc" providerId="Windows Live" clId="Web-{55D83D09-1E5F-4B6D-99A3-C909F340B66F}" dt="2024-04-01T19:22:02.071" v="520" actId="20577"/>
        <pc:sldMkLst>
          <pc:docMk/>
          <pc:sldMk cId="4193669597" sldId="259"/>
        </pc:sldMkLst>
        <pc:spChg chg="add mod">
          <ac:chgData name="Ganavi M" userId="aa0847465628f3dc" providerId="Windows Live" clId="Web-{55D83D09-1E5F-4B6D-99A3-C909F340B66F}" dt="2024-04-01T19:15:59.602" v="461" actId="20577"/>
          <ac:spMkLst>
            <pc:docMk/>
            <pc:sldMk cId="4193669597" sldId="259"/>
            <ac:spMk id="3" creationId="{25B4ABB0-816F-FE6D-E351-5ED4D924D339}"/>
          </ac:spMkLst>
        </pc:spChg>
        <pc:spChg chg="add mod">
          <ac:chgData name="Ganavi M" userId="aa0847465628f3dc" providerId="Windows Live" clId="Web-{55D83D09-1E5F-4B6D-99A3-C909F340B66F}" dt="2024-04-01T19:22:02.071" v="520" actId="20577"/>
          <ac:spMkLst>
            <pc:docMk/>
            <pc:sldMk cId="4193669597" sldId="259"/>
            <ac:spMk id="4" creationId="{570880AB-1414-222E-9B06-485684B7063B}"/>
          </ac:spMkLst>
        </pc:spChg>
        <pc:picChg chg="add mod">
          <ac:chgData name="Ganavi M" userId="aa0847465628f3dc" providerId="Windows Live" clId="Web-{55D83D09-1E5F-4B6D-99A3-C909F340B66F}" dt="2024-04-01T18:45:32.579" v="193" actId="1076"/>
          <ac:picMkLst>
            <pc:docMk/>
            <pc:sldMk cId="4193669597" sldId="259"/>
            <ac:picMk id="2" creationId="{BAA478DA-DA38-D83D-3F81-6B73DB604A81}"/>
          </ac:picMkLst>
        </pc:picChg>
      </pc:sldChg>
      <pc:sldChg chg="addSp modSp add replId">
        <pc:chgData name="Ganavi M" userId="aa0847465628f3dc" providerId="Windows Live" clId="Web-{55D83D09-1E5F-4B6D-99A3-C909F340B66F}" dt="2024-04-01T19:21:51.524" v="519" actId="20577"/>
        <pc:sldMkLst>
          <pc:docMk/>
          <pc:sldMk cId="2961141358" sldId="260"/>
        </pc:sldMkLst>
        <pc:spChg chg="add mod">
          <ac:chgData name="Ganavi M" userId="aa0847465628f3dc" providerId="Windows Live" clId="Web-{55D83D09-1E5F-4B6D-99A3-C909F340B66F}" dt="2024-04-01T19:15:52.961" v="460" actId="20577"/>
          <ac:spMkLst>
            <pc:docMk/>
            <pc:sldMk cId="2961141358" sldId="260"/>
            <ac:spMk id="2" creationId="{3BBD8BBB-0C5A-D393-6544-990A1B69516A}"/>
          </ac:spMkLst>
        </pc:spChg>
        <pc:spChg chg="add mod">
          <ac:chgData name="Ganavi M" userId="aa0847465628f3dc" providerId="Windows Live" clId="Web-{55D83D09-1E5F-4B6D-99A3-C909F340B66F}" dt="2024-04-01T19:21:51.524" v="519" actId="20577"/>
          <ac:spMkLst>
            <pc:docMk/>
            <pc:sldMk cId="2961141358" sldId="260"/>
            <ac:spMk id="3" creationId="{CE67F554-F08C-28B7-8164-343A975EC003}"/>
          </ac:spMkLst>
        </pc:spChg>
      </pc:sldChg>
      <pc:sldChg chg="addSp delSp modSp add replId">
        <pc:chgData name="Ganavi M" userId="aa0847465628f3dc" providerId="Windows Live" clId="Web-{55D83D09-1E5F-4B6D-99A3-C909F340B66F}" dt="2024-04-01T19:18:36.170" v="505"/>
        <pc:sldMkLst>
          <pc:docMk/>
          <pc:sldMk cId="1685797881" sldId="261"/>
        </pc:sldMkLst>
        <pc:spChg chg="del mod">
          <ac:chgData name="Ganavi M" userId="aa0847465628f3dc" providerId="Windows Live" clId="Web-{55D83D09-1E5F-4B6D-99A3-C909F340B66F}" dt="2024-04-01T18:55:59.480" v="279"/>
          <ac:spMkLst>
            <pc:docMk/>
            <pc:sldMk cId="1685797881" sldId="261"/>
            <ac:spMk id="2" creationId="{3BBD8BBB-0C5A-D393-6544-990A1B69516A}"/>
          </ac:spMkLst>
        </pc:spChg>
        <pc:spChg chg="add mod">
          <ac:chgData name="Ganavi M" userId="aa0847465628f3dc" providerId="Windows Live" clId="Web-{55D83D09-1E5F-4B6D-99A3-C909F340B66F}" dt="2024-04-01T19:12:59.626" v="426" actId="20577"/>
          <ac:spMkLst>
            <pc:docMk/>
            <pc:sldMk cId="1685797881" sldId="261"/>
            <ac:spMk id="3" creationId="{3F567240-C110-FDA0-5B31-1F5C723368A3}"/>
          </ac:spMkLst>
        </pc:spChg>
        <pc:spChg chg="add mod">
          <ac:chgData name="Ganavi M" userId="aa0847465628f3dc" providerId="Windows Live" clId="Web-{55D83D09-1E5F-4B6D-99A3-C909F340B66F}" dt="2024-04-01T19:12:53.689" v="425" actId="20577"/>
          <ac:spMkLst>
            <pc:docMk/>
            <pc:sldMk cId="1685797881" sldId="261"/>
            <ac:spMk id="4" creationId="{94A97F4A-B24F-EE03-CBFB-0C9F231AD8C8}"/>
          </ac:spMkLst>
        </pc:spChg>
        <pc:spChg chg="add del mod">
          <ac:chgData name="Ganavi M" userId="aa0847465628f3dc" providerId="Windows Live" clId="Web-{55D83D09-1E5F-4B6D-99A3-C909F340B66F}" dt="2024-04-01T19:18:02.809" v="485"/>
          <ac:spMkLst>
            <pc:docMk/>
            <pc:sldMk cId="1685797881" sldId="261"/>
            <ac:spMk id="5" creationId="{455851FC-E180-F40D-9AF1-5F9B8FC764CA}"/>
          </ac:spMkLst>
        </pc:spChg>
        <pc:spChg chg="add mod">
          <ac:chgData name="Ganavi M" userId="aa0847465628f3dc" providerId="Windows Live" clId="Web-{55D83D09-1E5F-4B6D-99A3-C909F340B66F}" dt="2024-04-01T19:18:36.170" v="505"/>
          <ac:spMkLst>
            <pc:docMk/>
            <pc:sldMk cId="1685797881" sldId="261"/>
            <ac:spMk id="6" creationId="{F894EF22-F61E-CB11-638C-3AA7B552A737}"/>
          </ac:spMkLst>
        </pc:spChg>
      </pc:sldChg>
      <pc:sldChg chg="addSp modSp add replId">
        <pc:chgData name="Ganavi M" userId="aa0847465628f3dc" providerId="Windows Live" clId="Web-{55D83D09-1E5F-4B6D-99A3-C909F340B66F}" dt="2024-04-01T19:21:40.414" v="518" actId="20577"/>
        <pc:sldMkLst>
          <pc:docMk/>
          <pc:sldMk cId="687304912" sldId="262"/>
        </pc:sldMkLst>
        <pc:spChg chg="mod">
          <ac:chgData name="Ganavi M" userId="aa0847465628f3dc" providerId="Windows Live" clId="Web-{55D83D09-1E5F-4B6D-99A3-C909F340B66F}" dt="2024-04-01T19:15:43.695" v="459" actId="20577"/>
          <ac:spMkLst>
            <pc:docMk/>
            <pc:sldMk cId="687304912" sldId="262"/>
            <ac:spMk id="2" creationId="{3BBD8BBB-0C5A-D393-6544-990A1B69516A}"/>
          </ac:spMkLst>
        </pc:spChg>
        <pc:spChg chg="add mod">
          <ac:chgData name="Ganavi M" userId="aa0847465628f3dc" providerId="Windows Live" clId="Web-{55D83D09-1E5F-4B6D-99A3-C909F340B66F}" dt="2024-04-01T19:21:40.414" v="518" actId="20577"/>
          <ac:spMkLst>
            <pc:docMk/>
            <pc:sldMk cId="687304912" sldId="262"/>
            <ac:spMk id="3" creationId="{556C2DD6-6CB5-98AA-37D0-8569A2221E29}"/>
          </ac:spMkLst>
        </pc:spChg>
      </pc:sldChg>
      <pc:sldChg chg="delSp modSp new">
        <pc:chgData name="Ganavi M" userId="aa0847465628f3dc" providerId="Windows Live" clId="Web-{55D83D09-1E5F-4B6D-99A3-C909F340B66F}" dt="2024-04-01T19:23:57.909" v="545" actId="14100"/>
        <pc:sldMkLst>
          <pc:docMk/>
          <pc:sldMk cId="38819576" sldId="263"/>
        </pc:sldMkLst>
        <pc:spChg chg="mod">
          <ac:chgData name="Ganavi M" userId="aa0847465628f3dc" providerId="Windows Live" clId="Web-{55D83D09-1E5F-4B6D-99A3-C909F340B66F}" dt="2024-04-01T19:23:57.909" v="545" actId="14100"/>
          <ac:spMkLst>
            <pc:docMk/>
            <pc:sldMk cId="38819576" sldId="263"/>
            <ac:spMk id="2" creationId="{A86E5542-696E-3D9C-2E69-B2BEB7962846}"/>
          </ac:spMkLst>
        </pc:spChg>
        <pc:spChg chg="del">
          <ac:chgData name="Ganavi M" userId="aa0847465628f3dc" providerId="Windows Live" clId="Web-{55D83D09-1E5F-4B6D-99A3-C909F340B66F}" dt="2024-04-01T19:22:40.297" v="522"/>
          <ac:spMkLst>
            <pc:docMk/>
            <pc:sldMk cId="38819576" sldId="263"/>
            <ac:spMk id="3" creationId="{1BB9334A-1AD6-2A7F-DDAD-0F8394C746C3}"/>
          </ac:spMkLst>
        </pc:spChg>
        <pc:spChg chg="del mod">
          <ac:chgData name="Ganavi M" userId="aa0847465628f3dc" providerId="Windows Live" clId="Web-{55D83D09-1E5F-4B6D-99A3-C909F340B66F}" dt="2024-04-01T19:22:56.579" v="530"/>
          <ac:spMkLst>
            <pc:docMk/>
            <pc:sldMk cId="38819576" sldId="263"/>
            <ac:spMk id="4" creationId="{7ED9B016-93C9-F7A2-5428-0A06C1319CD2}"/>
          </ac:spMkLst>
        </pc:spChg>
      </pc:sldChg>
      <pc:sldMasterChg chg="del delSldLayout">
        <pc:chgData name="Ganavi M" userId="aa0847465628f3dc" providerId="Windows Live" clId="Web-{55D83D09-1E5F-4B6D-99A3-C909F340B66F}" dt="2024-04-01T18:24:53.081" v="60"/>
        <pc:sldMasterMkLst>
          <pc:docMk/>
          <pc:sldMasterMk cId="683247278" sldId="2147483648"/>
        </pc:sldMasterMkLst>
        <pc:sldLayoutChg chg="del">
          <pc:chgData name="Ganavi M" userId="aa0847465628f3dc" providerId="Windows Live" clId="Web-{55D83D09-1E5F-4B6D-99A3-C909F340B66F}" dt="2024-04-01T18:24:53.081" v="60"/>
          <pc:sldLayoutMkLst>
            <pc:docMk/>
            <pc:sldMasterMk cId="683247278" sldId="2147483648"/>
            <pc:sldLayoutMk cId="2047875116" sldId="2147483649"/>
          </pc:sldLayoutMkLst>
        </pc:sldLayoutChg>
        <pc:sldLayoutChg chg="del">
          <pc:chgData name="Ganavi M" userId="aa0847465628f3dc" providerId="Windows Live" clId="Web-{55D83D09-1E5F-4B6D-99A3-C909F340B66F}" dt="2024-04-01T18:24:53.081" v="60"/>
          <pc:sldLayoutMkLst>
            <pc:docMk/>
            <pc:sldMasterMk cId="683247278" sldId="2147483648"/>
            <pc:sldLayoutMk cId="3300165065" sldId="2147483650"/>
          </pc:sldLayoutMkLst>
        </pc:sldLayoutChg>
        <pc:sldLayoutChg chg="del">
          <pc:chgData name="Ganavi M" userId="aa0847465628f3dc" providerId="Windows Live" clId="Web-{55D83D09-1E5F-4B6D-99A3-C909F340B66F}" dt="2024-04-01T18:24:53.081" v="60"/>
          <pc:sldLayoutMkLst>
            <pc:docMk/>
            <pc:sldMasterMk cId="683247278" sldId="2147483648"/>
            <pc:sldLayoutMk cId="4245808376" sldId="2147483651"/>
          </pc:sldLayoutMkLst>
        </pc:sldLayoutChg>
        <pc:sldLayoutChg chg="del">
          <pc:chgData name="Ganavi M" userId="aa0847465628f3dc" providerId="Windows Live" clId="Web-{55D83D09-1E5F-4B6D-99A3-C909F340B66F}" dt="2024-04-01T18:24:53.081" v="60"/>
          <pc:sldLayoutMkLst>
            <pc:docMk/>
            <pc:sldMasterMk cId="683247278" sldId="2147483648"/>
            <pc:sldLayoutMk cId="3822524180" sldId="2147483652"/>
          </pc:sldLayoutMkLst>
        </pc:sldLayoutChg>
        <pc:sldLayoutChg chg="del">
          <pc:chgData name="Ganavi M" userId="aa0847465628f3dc" providerId="Windows Live" clId="Web-{55D83D09-1E5F-4B6D-99A3-C909F340B66F}" dt="2024-04-01T18:24:53.081" v="60"/>
          <pc:sldLayoutMkLst>
            <pc:docMk/>
            <pc:sldMasterMk cId="683247278" sldId="2147483648"/>
            <pc:sldLayoutMk cId="1224602253" sldId="2147483653"/>
          </pc:sldLayoutMkLst>
        </pc:sldLayoutChg>
        <pc:sldLayoutChg chg="del">
          <pc:chgData name="Ganavi M" userId="aa0847465628f3dc" providerId="Windows Live" clId="Web-{55D83D09-1E5F-4B6D-99A3-C909F340B66F}" dt="2024-04-01T18:24:53.081" v="60"/>
          <pc:sldLayoutMkLst>
            <pc:docMk/>
            <pc:sldMasterMk cId="683247278" sldId="2147483648"/>
            <pc:sldLayoutMk cId="395793227" sldId="2147483654"/>
          </pc:sldLayoutMkLst>
        </pc:sldLayoutChg>
        <pc:sldLayoutChg chg="del">
          <pc:chgData name="Ganavi M" userId="aa0847465628f3dc" providerId="Windows Live" clId="Web-{55D83D09-1E5F-4B6D-99A3-C909F340B66F}" dt="2024-04-01T18:24:53.081" v="60"/>
          <pc:sldLayoutMkLst>
            <pc:docMk/>
            <pc:sldMasterMk cId="683247278" sldId="2147483648"/>
            <pc:sldLayoutMk cId="2860413458" sldId="2147483655"/>
          </pc:sldLayoutMkLst>
        </pc:sldLayoutChg>
        <pc:sldLayoutChg chg="del">
          <pc:chgData name="Ganavi M" userId="aa0847465628f3dc" providerId="Windows Live" clId="Web-{55D83D09-1E5F-4B6D-99A3-C909F340B66F}" dt="2024-04-01T18:24:53.081" v="60"/>
          <pc:sldLayoutMkLst>
            <pc:docMk/>
            <pc:sldMasterMk cId="683247278" sldId="2147483648"/>
            <pc:sldLayoutMk cId="2382515438" sldId="2147483656"/>
          </pc:sldLayoutMkLst>
        </pc:sldLayoutChg>
        <pc:sldLayoutChg chg="del">
          <pc:chgData name="Ganavi M" userId="aa0847465628f3dc" providerId="Windows Live" clId="Web-{55D83D09-1E5F-4B6D-99A3-C909F340B66F}" dt="2024-04-01T18:24:53.081" v="60"/>
          <pc:sldLayoutMkLst>
            <pc:docMk/>
            <pc:sldMasterMk cId="683247278" sldId="2147483648"/>
            <pc:sldLayoutMk cId="2121864445" sldId="2147483657"/>
          </pc:sldLayoutMkLst>
        </pc:sldLayoutChg>
        <pc:sldLayoutChg chg="del">
          <pc:chgData name="Ganavi M" userId="aa0847465628f3dc" providerId="Windows Live" clId="Web-{55D83D09-1E5F-4B6D-99A3-C909F340B66F}" dt="2024-04-01T18:24:53.081" v="60"/>
          <pc:sldLayoutMkLst>
            <pc:docMk/>
            <pc:sldMasterMk cId="683247278" sldId="2147483648"/>
            <pc:sldLayoutMk cId="3055391116" sldId="2147483658"/>
          </pc:sldLayoutMkLst>
        </pc:sldLayoutChg>
        <pc:sldLayoutChg chg="del">
          <pc:chgData name="Ganavi M" userId="aa0847465628f3dc" providerId="Windows Live" clId="Web-{55D83D09-1E5F-4B6D-99A3-C909F340B66F}" dt="2024-04-01T18:24:53.081" v="60"/>
          <pc:sldLayoutMkLst>
            <pc:docMk/>
            <pc:sldMasterMk cId="683247278" sldId="2147483648"/>
            <pc:sldLayoutMk cId="2279889897" sldId="2147483659"/>
          </pc:sldLayoutMkLst>
        </pc:sldLayoutChg>
      </pc:sldMasterChg>
      <pc:sldMasterChg chg="add del addSldLayout delSldLayout modSldLayout">
        <pc:chgData name="Ganavi M" userId="aa0847465628f3dc" providerId="Windows Live" clId="Web-{55D83D09-1E5F-4B6D-99A3-C909F340B66F}" dt="2024-04-01T18:25:03.378" v="61"/>
        <pc:sldMasterMkLst>
          <pc:docMk/>
          <pc:sldMasterMk cId="175357704" sldId="2147483660"/>
        </pc:sldMasterMkLst>
        <pc:sldLayoutChg chg="add del mod replId">
          <pc:chgData name="Ganavi M" userId="aa0847465628f3dc" providerId="Windows Live" clId="Web-{55D83D09-1E5F-4B6D-99A3-C909F340B66F}" dt="2024-04-01T18:25:03.378" v="61"/>
          <pc:sldLayoutMkLst>
            <pc:docMk/>
            <pc:sldMasterMk cId="175357704" sldId="2147483660"/>
            <pc:sldLayoutMk cId="4221929068" sldId="2147483661"/>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1351364268" sldId="2147483662"/>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3077295384" sldId="2147483663"/>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3444795014" sldId="2147483664"/>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786057960" sldId="2147483665"/>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790136164" sldId="2147483666"/>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2795330175" sldId="2147483667"/>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3778993104" sldId="2147483668"/>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1583584211" sldId="2147483669"/>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4010141314" sldId="2147483670"/>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4268783111" sldId="2147483671"/>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3400395547" sldId="2147483672"/>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536563684" sldId="2147483673"/>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513808071" sldId="2147483674"/>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1416331754" sldId="2147483675"/>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614243056" sldId="2147483676"/>
          </pc:sldLayoutMkLst>
        </pc:sldLayoutChg>
        <pc:sldLayoutChg chg="add del mod replId">
          <pc:chgData name="Ganavi M" userId="aa0847465628f3dc" providerId="Windows Live" clId="Web-{55D83D09-1E5F-4B6D-99A3-C909F340B66F}" dt="2024-04-01T18:25:03.378" v="61"/>
          <pc:sldLayoutMkLst>
            <pc:docMk/>
            <pc:sldMasterMk cId="175357704" sldId="2147483660"/>
            <pc:sldLayoutMk cId="2300495983" sldId="2147483677"/>
          </pc:sldLayoutMkLst>
        </pc:sldLayoutChg>
      </pc:sldMasterChg>
      <pc:sldMasterChg chg="add del addSldLayout delSldLayout modSldLayout">
        <pc:chgData name="Ganavi M" userId="aa0847465628f3dc" providerId="Windows Live" clId="Web-{55D83D09-1E5F-4B6D-99A3-C909F340B66F}" dt="2024-04-01T18:25:32.473" v="62"/>
        <pc:sldMasterMkLst>
          <pc:docMk/>
          <pc:sldMasterMk cId="1884901848" sldId="2147483678"/>
        </pc:sldMasterMkLst>
        <pc:sldLayoutChg chg="add del mod replId">
          <pc:chgData name="Ganavi M" userId="aa0847465628f3dc" providerId="Windows Live" clId="Web-{55D83D09-1E5F-4B6D-99A3-C909F340B66F}" dt="2024-04-01T18:25:32.473" v="62"/>
          <pc:sldLayoutMkLst>
            <pc:docMk/>
            <pc:sldMasterMk cId="1884901848" sldId="2147483678"/>
            <pc:sldLayoutMk cId="2390437052" sldId="2147483679"/>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150614153" sldId="2147483680"/>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4122993095" sldId="2147483681"/>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267386765" sldId="2147483682"/>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22669144" sldId="2147483683"/>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151823096" sldId="2147483684"/>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462166776" sldId="2147483685"/>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1531135580" sldId="2147483686"/>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178162665" sldId="2147483687"/>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1544147752" sldId="2147483688"/>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368421569" sldId="2147483689"/>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910219056" sldId="2147483690"/>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3358839261" sldId="2147483691"/>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47893838" sldId="2147483692"/>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490531644" sldId="2147483693"/>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2628848316" sldId="2147483694"/>
          </pc:sldLayoutMkLst>
        </pc:sldLayoutChg>
        <pc:sldLayoutChg chg="add del mod replId">
          <pc:chgData name="Ganavi M" userId="aa0847465628f3dc" providerId="Windows Live" clId="Web-{55D83D09-1E5F-4B6D-99A3-C909F340B66F}" dt="2024-04-01T18:25:32.473" v="62"/>
          <pc:sldLayoutMkLst>
            <pc:docMk/>
            <pc:sldMasterMk cId="1884901848" sldId="2147483678"/>
            <pc:sldLayoutMk cId="1097334868" sldId="2147483695"/>
          </pc:sldLayoutMkLst>
        </pc:sldLayoutChg>
      </pc:sldMasterChg>
      <pc:sldMasterChg chg="modSp add mod addSldLayout modSldLayout">
        <pc:chgData name="Ganavi M" userId="aa0847465628f3dc" providerId="Windows Live" clId="Web-{55D83D09-1E5F-4B6D-99A3-C909F340B66F}" dt="2024-04-01T19:17:47.527" v="484"/>
        <pc:sldMasterMkLst>
          <pc:docMk/>
          <pc:sldMasterMk cId="1026998362" sldId="2147483696"/>
        </pc:sldMasterMkLst>
        <pc:spChg chg="mod">
          <ac:chgData name="Ganavi M" userId="aa0847465628f3dc" providerId="Windows Live" clId="Web-{55D83D09-1E5F-4B6D-99A3-C909F340B66F}" dt="2024-04-01T19:17:10.120" v="466"/>
          <ac:spMkLst>
            <pc:docMk/>
            <pc:sldMasterMk cId="1026998362" sldId="2147483696"/>
            <ac:spMk id="5" creationId="{00000000-0000-0000-0000-000000000000}"/>
          </ac:spMkLst>
        </pc:spChg>
        <pc:sldLayoutChg chg="modSp add mod replId">
          <pc:chgData name="Ganavi M" userId="aa0847465628f3dc" providerId="Windows Live" clId="Web-{55D83D09-1E5F-4B6D-99A3-C909F340B66F}" dt="2024-04-01T19:17:47.527" v="484"/>
          <pc:sldLayoutMkLst>
            <pc:docMk/>
            <pc:sldMasterMk cId="1026998362" sldId="2147483696"/>
            <pc:sldLayoutMk cId="3480559705" sldId="2147483697"/>
          </pc:sldLayoutMkLst>
          <pc:spChg chg="mod">
            <ac:chgData name="Ganavi M" userId="aa0847465628f3dc" providerId="Windows Live" clId="Web-{55D83D09-1E5F-4B6D-99A3-C909F340B66F}" dt="2024-04-01T19:17:10.120" v="466"/>
            <ac:spMkLst>
              <pc:docMk/>
              <pc:sldMasterMk cId="1026998362" sldId="2147483696"/>
              <pc:sldLayoutMk cId="3480559705" sldId="2147483697"/>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3081684840" sldId="2147483698"/>
          </pc:sldLayoutMkLst>
          <pc:spChg chg="mod">
            <ac:chgData name="Ganavi M" userId="aa0847465628f3dc" providerId="Windows Live" clId="Web-{55D83D09-1E5F-4B6D-99A3-C909F340B66F}" dt="2024-04-01T19:17:10.120" v="466"/>
            <ac:spMkLst>
              <pc:docMk/>
              <pc:sldMasterMk cId="1026998362" sldId="2147483696"/>
              <pc:sldLayoutMk cId="3081684840" sldId="2147483698"/>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31613086" sldId="2147483699"/>
          </pc:sldLayoutMkLst>
          <pc:spChg chg="mod">
            <ac:chgData name="Ganavi M" userId="aa0847465628f3dc" providerId="Windows Live" clId="Web-{55D83D09-1E5F-4B6D-99A3-C909F340B66F}" dt="2024-04-01T19:17:10.120" v="466"/>
            <ac:spMkLst>
              <pc:docMk/>
              <pc:sldMasterMk cId="1026998362" sldId="2147483696"/>
              <pc:sldLayoutMk cId="31613086" sldId="2147483699"/>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4018005598" sldId="2147483700"/>
          </pc:sldLayoutMkLst>
          <pc:spChg chg="mod">
            <ac:chgData name="Ganavi M" userId="aa0847465628f3dc" providerId="Windows Live" clId="Web-{55D83D09-1E5F-4B6D-99A3-C909F340B66F}" dt="2024-04-01T19:17:10.120" v="466"/>
            <ac:spMkLst>
              <pc:docMk/>
              <pc:sldMasterMk cId="1026998362" sldId="2147483696"/>
              <pc:sldLayoutMk cId="4018005598" sldId="2147483700"/>
              <ac:spMk id="6"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3967435123" sldId="2147483701"/>
          </pc:sldLayoutMkLst>
          <pc:spChg chg="mod">
            <ac:chgData name="Ganavi M" userId="aa0847465628f3dc" providerId="Windows Live" clId="Web-{55D83D09-1E5F-4B6D-99A3-C909F340B66F}" dt="2024-04-01T19:17:10.120" v="466"/>
            <ac:spMkLst>
              <pc:docMk/>
              <pc:sldMasterMk cId="1026998362" sldId="2147483696"/>
              <pc:sldLayoutMk cId="3967435123" sldId="2147483701"/>
              <ac:spMk id="8"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785841989" sldId="2147483702"/>
          </pc:sldLayoutMkLst>
          <pc:spChg chg="mod">
            <ac:chgData name="Ganavi M" userId="aa0847465628f3dc" providerId="Windows Live" clId="Web-{55D83D09-1E5F-4B6D-99A3-C909F340B66F}" dt="2024-04-01T19:17:10.120" v="466"/>
            <ac:spMkLst>
              <pc:docMk/>
              <pc:sldMasterMk cId="1026998362" sldId="2147483696"/>
              <pc:sldLayoutMk cId="785841989" sldId="2147483702"/>
              <ac:spMk id="4"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2332918332" sldId="2147483703"/>
          </pc:sldLayoutMkLst>
          <pc:spChg chg="mod">
            <ac:chgData name="Ganavi M" userId="aa0847465628f3dc" providerId="Windows Live" clId="Web-{55D83D09-1E5F-4B6D-99A3-C909F340B66F}" dt="2024-04-01T19:17:10.120" v="466"/>
            <ac:spMkLst>
              <pc:docMk/>
              <pc:sldMasterMk cId="1026998362" sldId="2147483696"/>
              <pc:sldLayoutMk cId="2332918332" sldId="2147483703"/>
              <ac:spMk id="3"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2311677039" sldId="2147483704"/>
          </pc:sldLayoutMkLst>
          <pc:spChg chg="mod">
            <ac:chgData name="Ganavi M" userId="aa0847465628f3dc" providerId="Windows Live" clId="Web-{55D83D09-1E5F-4B6D-99A3-C909F340B66F}" dt="2024-04-01T19:17:10.120" v="466"/>
            <ac:spMkLst>
              <pc:docMk/>
              <pc:sldMasterMk cId="1026998362" sldId="2147483696"/>
              <pc:sldLayoutMk cId="2311677039" sldId="2147483704"/>
              <ac:spMk id="6"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1486331136" sldId="2147483705"/>
          </pc:sldLayoutMkLst>
          <pc:spChg chg="mod">
            <ac:chgData name="Ganavi M" userId="aa0847465628f3dc" providerId="Windows Live" clId="Web-{55D83D09-1E5F-4B6D-99A3-C909F340B66F}" dt="2024-04-01T19:17:10.120" v="466"/>
            <ac:spMkLst>
              <pc:docMk/>
              <pc:sldMasterMk cId="1026998362" sldId="2147483696"/>
              <pc:sldLayoutMk cId="1486331136" sldId="2147483705"/>
              <ac:spMk id="6"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3529715013" sldId="2147483706"/>
          </pc:sldLayoutMkLst>
          <pc:spChg chg="mod">
            <ac:chgData name="Ganavi M" userId="aa0847465628f3dc" providerId="Windows Live" clId="Web-{55D83D09-1E5F-4B6D-99A3-C909F340B66F}" dt="2024-04-01T19:17:10.120" v="466"/>
            <ac:spMkLst>
              <pc:docMk/>
              <pc:sldMasterMk cId="1026998362" sldId="2147483696"/>
              <pc:sldLayoutMk cId="3529715013" sldId="2147483706"/>
              <ac:spMk id="6"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744716963" sldId="2147483707"/>
          </pc:sldLayoutMkLst>
          <pc:spChg chg="mod">
            <ac:chgData name="Ganavi M" userId="aa0847465628f3dc" providerId="Windows Live" clId="Web-{55D83D09-1E5F-4B6D-99A3-C909F340B66F}" dt="2024-04-01T19:17:10.120" v="466"/>
            <ac:spMkLst>
              <pc:docMk/>
              <pc:sldMasterMk cId="1026998362" sldId="2147483696"/>
              <pc:sldLayoutMk cId="744716963" sldId="2147483707"/>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1198373888" sldId="2147483708"/>
          </pc:sldLayoutMkLst>
          <pc:spChg chg="mod">
            <ac:chgData name="Ganavi M" userId="aa0847465628f3dc" providerId="Windows Live" clId="Web-{55D83D09-1E5F-4B6D-99A3-C909F340B66F}" dt="2024-04-01T19:17:10.120" v="466"/>
            <ac:spMkLst>
              <pc:docMk/>
              <pc:sldMasterMk cId="1026998362" sldId="2147483696"/>
              <pc:sldLayoutMk cId="1198373888" sldId="2147483708"/>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3855540165" sldId="2147483709"/>
          </pc:sldLayoutMkLst>
          <pc:spChg chg="mod">
            <ac:chgData name="Ganavi M" userId="aa0847465628f3dc" providerId="Windows Live" clId="Web-{55D83D09-1E5F-4B6D-99A3-C909F340B66F}" dt="2024-04-01T19:17:10.120" v="466"/>
            <ac:spMkLst>
              <pc:docMk/>
              <pc:sldMasterMk cId="1026998362" sldId="2147483696"/>
              <pc:sldLayoutMk cId="3855540165" sldId="2147483709"/>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2920104979" sldId="2147483710"/>
          </pc:sldLayoutMkLst>
          <pc:spChg chg="mod">
            <ac:chgData name="Ganavi M" userId="aa0847465628f3dc" providerId="Windows Live" clId="Web-{55D83D09-1E5F-4B6D-99A3-C909F340B66F}" dt="2024-04-01T19:17:10.120" v="466"/>
            <ac:spMkLst>
              <pc:docMk/>
              <pc:sldMasterMk cId="1026998362" sldId="2147483696"/>
              <pc:sldLayoutMk cId="2920104979" sldId="2147483710"/>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2419163715" sldId="2147483711"/>
          </pc:sldLayoutMkLst>
          <pc:spChg chg="mod">
            <ac:chgData name="Ganavi M" userId="aa0847465628f3dc" providerId="Windows Live" clId="Web-{55D83D09-1E5F-4B6D-99A3-C909F340B66F}" dt="2024-04-01T19:17:10.120" v="466"/>
            <ac:spMkLst>
              <pc:docMk/>
              <pc:sldMasterMk cId="1026998362" sldId="2147483696"/>
              <pc:sldLayoutMk cId="2419163715" sldId="2147483711"/>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1931340552" sldId="2147483712"/>
          </pc:sldLayoutMkLst>
          <pc:spChg chg="mod">
            <ac:chgData name="Ganavi M" userId="aa0847465628f3dc" providerId="Windows Live" clId="Web-{55D83D09-1E5F-4B6D-99A3-C909F340B66F}" dt="2024-04-01T19:17:10.120" v="466"/>
            <ac:spMkLst>
              <pc:docMk/>
              <pc:sldMasterMk cId="1026998362" sldId="2147483696"/>
              <pc:sldLayoutMk cId="1931340552" sldId="2147483712"/>
              <ac:spMk id="5" creationId="{00000000-0000-0000-0000-000000000000}"/>
            </ac:spMkLst>
          </pc:spChg>
        </pc:sldLayoutChg>
        <pc:sldLayoutChg chg="modSp add mod replId">
          <pc:chgData name="Ganavi M" userId="aa0847465628f3dc" providerId="Windows Live" clId="Web-{55D83D09-1E5F-4B6D-99A3-C909F340B66F}" dt="2024-04-01T19:17:47.527" v="484"/>
          <pc:sldLayoutMkLst>
            <pc:docMk/>
            <pc:sldMasterMk cId="1026998362" sldId="2147483696"/>
            <pc:sldLayoutMk cId="2397815527" sldId="2147483713"/>
          </pc:sldLayoutMkLst>
          <pc:spChg chg="mod">
            <ac:chgData name="Ganavi M" userId="aa0847465628f3dc" providerId="Windows Live" clId="Web-{55D83D09-1E5F-4B6D-99A3-C909F340B66F}" dt="2024-04-01T19:17:10.120" v="466"/>
            <ac:spMkLst>
              <pc:docMk/>
              <pc:sldMasterMk cId="1026998362" sldId="2147483696"/>
              <pc:sldLayoutMk cId="2397815527" sldId="2147483713"/>
              <ac:spMk id="5" creationId="{00000000-0000-0000-0000-000000000000}"/>
            </ac:spMkLst>
          </pc:spChg>
        </pc:sldLayoutChg>
      </pc:sldMasterChg>
    </pc:docChg>
  </pc:docChgLst>
  <pc:docChgLst>
    <pc:chgData name="Ganavi M" userId="aa0847465628f3dc" providerId="Windows Live" clId="Web-{7391BCC9-336E-4B05-977A-FE865B529A9B}"/>
    <pc:docChg chg="addSld modSld">
      <pc:chgData name="Ganavi M" userId="aa0847465628f3dc" providerId="Windows Live" clId="Web-{7391BCC9-336E-4B05-977A-FE865B529A9B}" dt="2024-04-02T07:23:44.243" v="418"/>
      <pc:docMkLst>
        <pc:docMk/>
      </pc:docMkLst>
      <pc:sldChg chg="addSp modSp">
        <pc:chgData name="Ganavi M" userId="aa0847465628f3dc" providerId="Windows Live" clId="Web-{7391BCC9-336E-4B05-977A-FE865B529A9B}" dt="2024-04-02T07:23:44.243" v="418"/>
        <pc:sldMkLst>
          <pc:docMk/>
          <pc:sldMk cId="3173759001" sldId="257"/>
        </pc:sldMkLst>
        <pc:spChg chg="add mod">
          <ac:chgData name="Ganavi M" userId="aa0847465628f3dc" providerId="Windows Live" clId="Web-{7391BCC9-336E-4B05-977A-FE865B529A9B}" dt="2024-04-02T06:41:06.629" v="46" actId="1076"/>
          <ac:spMkLst>
            <pc:docMk/>
            <pc:sldMk cId="3173759001" sldId="257"/>
            <ac:spMk id="3" creationId="{661540F3-66CE-5863-C900-2C0A96A4AC43}"/>
          </ac:spMkLst>
        </pc:spChg>
        <pc:spChg chg="add mod">
          <ac:chgData name="Ganavi M" userId="aa0847465628f3dc" providerId="Windows Live" clId="Web-{7391BCC9-336E-4B05-977A-FE865B529A9B}" dt="2024-04-02T06:42:33.693" v="62" actId="20577"/>
          <ac:spMkLst>
            <pc:docMk/>
            <pc:sldMk cId="3173759001" sldId="257"/>
            <ac:spMk id="4" creationId="{E67D896C-7305-0B90-CEF0-F5A788037BAA}"/>
          </ac:spMkLst>
        </pc:spChg>
        <pc:spChg chg="add mod">
          <ac:chgData name="Ganavi M" userId="aa0847465628f3dc" providerId="Windows Live" clId="Web-{7391BCC9-336E-4B05-977A-FE865B529A9B}" dt="2024-04-02T07:23:44.243" v="418"/>
          <ac:spMkLst>
            <pc:docMk/>
            <pc:sldMk cId="3173759001" sldId="257"/>
            <ac:spMk id="6" creationId="{7214E6EE-864E-C6CB-D5A0-6302B818E99D}"/>
          </ac:spMkLst>
        </pc:spChg>
      </pc:sldChg>
      <pc:sldChg chg="modSp">
        <pc:chgData name="Ganavi M" userId="aa0847465628f3dc" providerId="Windows Live" clId="Web-{7391BCC9-336E-4B05-977A-FE865B529A9B}" dt="2024-04-02T07:09:53.695" v="371" actId="14100"/>
        <pc:sldMkLst>
          <pc:docMk/>
          <pc:sldMk cId="598108233" sldId="258"/>
        </pc:sldMkLst>
        <pc:picChg chg="mod">
          <ac:chgData name="Ganavi M" userId="aa0847465628f3dc" providerId="Windows Live" clId="Web-{7391BCC9-336E-4B05-977A-FE865B529A9B}" dt="2024-04-02T07:09:53.695" v="371" actId="14100"/>
          <ac:picMkLst>
            <pc:docMk/>
            <pc:sldMk cId="598108233" sldId="258"/>
            <ac:picMk id="3" creationId="{1D7ADA36-A97B-E04C-CB0D-FFA9B09C078F}"/>
          </ac:picMkLst>
        </pc:picChg>
      </pc:sldChg>
      <pc:sldChg chg="addSp delSp modSp">
        <pc:chgData name="Ganavi M" userId="aa0847465628f3dc" providerId="Windows Live" clId="Web-{7391BCC9-336E-4B05-977A-FE865B529A9B}" dt="2024-04-02T07:23:27.665" v="416"/>
        <pc:sldMkLst>
          <pc:docMk/>
          <pc:sldMk cId="1685797881" sldId="261"/>
        </pc:sldMkLst>
        <pc:spChg chg="add mod">
          <ac:chgData name="Ganavi M" userId="aa0847465628f3dc" providerId="Windows Live" clId="Web-{7391BCC9-336E-4B05-977A-FE865B529A9B}" dt="2024-04-02T07:11:51.916" v="391" actId="1076"/>
          <ac:spMkLst>
            <pc:docMk/>
            <pc:sldMk cId="1685797881" sldId="261"/>
            <ac:spMk id="2" creationId="{1B6EFE92-1240-8612-BD14-98A2FD896333}"/>
          </ac:spMkLst>
        </pc:spChg>
        <pc:spChg chg="del mod">
          <ac:chgData name="Ganavi M" userId="aa0847465628f3dc" providerId="Windows Live" clId="Web-{7391BCC9-336E-4B05-977A-FE865B529A9B}" dt="2024-04-02T07:04:19.469" v="287"/>
          <ac:spMkLst>
            <pc:docMk/>
            <pc:sldMk cId="1685797881" sldId="261"/>
            <ac:spMk id="3" creationId="{3F567240-C110-FDA0-5B31-1F5C723368A3}"/>
          </ac:spMkLst>
        </pc:spChg>
        <pc:spChg chg="del mod">
          <ac:chgData name="Ganavi M" userId="aa0847465628f3dc" providerId="Windows Live" clId="Web-{7391BCC9-336E-4B05-977A-FE865B529A9B}" dt="2024-04-02T07:04:19.469" v="286"/>
          <ac:spMkLst>
            <pc:docMk/>
            <pc:sldMk cId="1685797881" sldId="261"/>
            <ac:spMk id="4" creationId="{94A97F4A-B24F-EE03-CBFB-0C9F231AD8C8}"/>
          </ac:spMkLst>
        </pc:spChg>
        <pc:spChg chg="del">
          <ac:chgData name="Ganavi M" userId="aa0847465628f3dc" providerId="Windows Live" clId="Web-{7391BCC9-336E-4B05-977A-FE865B529A9B}" dt="2024-04-02T07:04:19.469" v="285"/>
          <ac:spMkLst>
            <pc:docMk/>
            <pc:sldMk cId="1685797881" sldId="261"/>
            <ac:spMk id="6" creationId="{F894EF22-F61E-CB11-638C-3AA7B552A737}"/>
          </ac:spMkLst>
        </pc:spChg>
        <pc:spChg chg="add mod">
          <ac:chgData name="Ganavi M" userId="aa0847465628f3dc" providerId="Windows Live" clId="Web-{7391BCC9-336E-4B05-977A-FE865B529A9B}" dt="2024-04-02T07:23:27.665" v="416"/>
          <ac:spMkLst>
            <pc:docMk/>
            <pc:sldMk cId="1685797881" sldId="261"/>
            <ac:spMk id="7" creationId="{4CEDD66B-9FCC-25C5-30C8-70AD4B7BC885}"/>
          </ac:spMkLst>
        </pc:spChg>
      </pc:sldChg>
      <pc:sldChg chg="modSp">
        <pc:chgData name="Ganavi M" userId="aa0847465628f3dc" providerId="Windows Live" clId="Web-{7391BCC9-336E-4B05-977A-FE865B529A9B}" dt="2024-04-02T06:51:30.360" v="182" actId="20577"/>
        <pc:sldMkLst>
          <pc:docMk/>
          <pc:sldMk cId="687304912" sldId="262"/>
        </pc:sldMkLst>
        <pc:spChg chg="mod">
          <ac:chgData name="Ganavi M" userId="aa0847465628f3dc" providerId="Windows Live" clId="Web-{7391BCC9-336E-4B05-977A-FE865B529A9B}" dt="2024-04-02T06:51:30.360" v="182" actId="20577"/>
          <ac:spMkLst>
            <pc:docMk/>
            <pc:sldMk cId="687304912" sldId="262"/>
            <ac:spMk id="2" creationId="{3BBD8BBB-0C5A-D393-6544-990A1B69516A}"/>
          </ac:spMkLst>
        </pc:spChg>
      </pc:sldChg>
      <pc:sldChg chg="modSp">
        <pc:chgData name="Ganavi M" userId="aa0847465628f3dc" providerId="Windows Live" clId="Web-{7391BCC9-336E-4B05-977A-FE865B529A9B}" dt="2024-04-02T07:22:25.570" v="413" actId="1076"/>
        <pc:sldMkLst>
          <pc:docMk/>
          <pc:sldMk cId="815506845" sldId="264"/>
        </pc:sldMkLst>
        <pc:spChg chg="mod">
          <ac:chgData name="Ganavi M" userId="aa0847465628f3dc" providerId="Windows Live" clId="Web-{7391BCC9-336E-4B05-977A-FE865B529A9B}" dt="2024-04-02T07:22:06.194" v="409" actId="1076"/>
          <ac:spMkLst>
            <pc:docMk/>
            <pc:sldMk cId="815506845" sldId="264"/>
            <ac:spMk id="2" creationId="{0B732816-1AB3-3AE8-5DB4-9F23BC1DD535}"/>
          </ac:spMkLst>
        </pc:spChg>
        <pc:spChg chg="mod">
          <ac:chgData name="Ganavi M" userId="aa0847465628f3dc" providerId="Windows Live" clId="Web-{7391BCC9-336E-4B05-977A-FE865B529A9B}" dt="2024-04-02T07:22:25.570" v="413" actId="1076"/>
          <ac:spMkLst>
            <pc:docMk/>
            <pc:sldMk cId="815506845" sldId="264"/>
            <ac:spMk id="3" creationId="{D3C69058-6D41-A167-C026-22700DF26218}"/>
          </ac:spMkLst>
        </pc:spChg>
        <pc:picChg chg="mod">
          <ac:chgData name="Ganavi M" userId="aa0847465628f3dc" providerId="Windows Live" clId="Web-{7391BCC9-336E-4B05-977A-FE865B529A9B}" dt="2024-04-02T07:22:18.788" v="412" actId="1076"/>
          <ac:picMkLst>
            <pc:docMk/>
            <pc:sldMk cId="815506845" sldId="264"/>
            <ac:picMk id="5" creationId="{49267B98-04A1-5000-0EC2-F66A4EB40C47}"/>
          </ac:picMkLst>
        </pc:picChg>
      </pc:sldChg>
      <pc:sldChg chg="addSp modSp add replId">
        <pc:chgData name="Ganavi M" userId="aa0847465628f3dc" providerId="Windows Live" clId="Web-{7391BCC9-336E-4B05-977A-FE865B529A9B}" dt="2024-04-02T07:23:33.430" v="417"/>
        <pc:sldMkLst>
          <pc:docMk/>
          <pc:sldMk cId="2283469556" sldId="265"/>
        </pc:sldMkLst>
        <pc:spChg chg="mod">
          <ac:chgData name="Ganavi M" userId="aa0847465628f3dc" providerId="Windows Live" clId="Web-{7391BCC9-336E-4B05-977A-FE865B529A9B}" dt="2024-04-02T06:45:02.649" v="108" actId="1076"/>
          <ac:spMkLst>
            <pc:docMk/>
            <pc:sldMk cId="2283469556" sldId="265"/>
            <ac:spMk id="3" creationId="{661540F3-66CE-5863-C900-2C0A96A4AC43}"/>
          </ac:spMkLst>
        </pc:spChg>
        <pc:spChg chg="mod">
          <ac:chgData name="Ganavi M" userId="aa0847465628f3dc" providerId="Windows Live" clId="Web-{7391BCC9-336E-4B05-977A-FE865B529A9B}" dt="2024-04-02T07:21:04.724" v="402" actId="20577"/>
          <ac:spMkLst>
            <pc:docMk/>
            <pc:sldMk cId="2283469556" sldId="265"/>
            <ac:spMk id="4" creationId="{E67D896C-7305-0B90-CEF0-F5A788037BAA}"/>
          </ac:spMkLst>
        </pc:spChg>
        <pc:spChg chg="add mod">
          <ac:chgData name="Ganavi M" userId="aa0847465628f3dc" providerId="Windows Live" clId="Web-{7391BCC9-336E-4B05-977A-FE865B529A9B}" dt="2024-04-02T07:23:33.430" v="417"/>
          <ac:spMkLst>
            <pc:docMk/>
            <pc:sldMk cId="2283469556" sldId="265"/>
            <ac:spMk id="6" creationId="{DDD10985-E67F-B108-CEE9-334520598C5F}"/>
          </ac:spMkLst>
        </pc:spChg>
      </pc:sldChg>
      <pc:sldChg chg="addSp modSp add replId">
        <pc:chgData name="Ganavi M" userId="aa0847465628f3dc" providerId="Windows Live" clId="Web-{7391BCC9-336E-4B05-977A-FE865B529A9B}" dt="2024-04-02T07:23:17.118" v="415"/>
        <pc:sldMkLst>
          <pc:docMk/>
          <pc:sldMk cId="3187361245" sldId="266"/>
        </pc:sldMkLst>
        <pc:spChg chg="mod">
          <ac:chgData name="Ganavi M" userId="aa0847465628f3dc" providerId="Windows Live" clId="Web-{7391BCC9-336E-4B05-977A-FE865B529A9B}" dt="2024-04-02T07:12:46.245" v="395" actId="1076"/>
          <ac:spMkLst>
            <pc:docMk/>
            <pc:sldMk cId="3187361245" sldId="266"/>
            <ac:spMk id="2" creationId="{3BBD8BBB-0C5A-D393-6544-990A1B69516A}"/>
          </ac:spMkLst>
        </pc:spChg>
        <pc:spChg chg="add">
          <ac:chgData name="Ganavi M" userId="aa0847465628f3dc" providerId="Windows Live" clId="Web-{7391BCC9-336E-4B05-977A-FE865B529A9B}" dt="2024-04-02T07:23:17.118" v="415"/>
          <ac:spMkLst>
            <pc:docMk/>
            <pc:sldMk cId="3187361245" sldId="266"/>
            <ac:spMk id="5" creationId="{3E1CBE17-5A62-615A-4E9A-94DBDA152195}"/>
          </ac:spMkLst>
        </pc:spChg>
      </pc:sldChg>
      <pc:sldChg chg="modSp add replId">
        <pc:chgData name="Ganavi M" userId="aa0847465628f3dc" providerId="Windows Live" clId="Web-{7391BCC9-336E-4B05-977A-FE865B529A9B}" dt="2024-04-02T07:11:17.837" v="384" actId="20577"/>
        <pc:sldMkLst>
          <pc:docMk/>
          <pc:sldMk cId="2586518051" sldId="267"/>
        </pc:sldMkLst>
        <pc:spChg chg="mod">
          <ac:chgData name="Ganavi M" userId="aa0847465628f3dc" providerId="Windows Live" clId="Web-{7391BCC9-336E-4B05-977A-FE865B529A9B}" dt="2024-04-02T07:11:17.837" v="384" actId="20577"/>
          <ac:spMkLst>
            <pc:docMk/>
            <pc:sldMk cId="2586518051" sldId="267"/>
            <ac:spMk id="2" creationId="{3BBD8BBB-0C5A-D393-6544-990A1B69516A}"/>
          </ac:spMkLst>
        </pc:spChg>
      </pc:sldChg>
      <pc:sldChg chg="modSp add replId">
        <pc:chgData name="Ganavi M" userId="aa0847465628f3dc" providerId="Windows Live" clId="Web-{7391BCC9-336E-4B05-977A-FE865B529A9B}" dt="2024-04-02T07:22:50.961" v="414" actId="20577"/>
        <pc:sldMkLst>
          <pc:docMk/>
          <pc:sldMk cId="1740573590" sldId="268"/>
        </pc:sldMkLst>
        <pc:spChg chg="mod">
          <ac:chgData name="Ganavi M" userId="aa0847465628f3dc" providerId="Windows Live" clId="Web-{7391BCC9-336E-4B05-977A-FE865B529A9B}" dt="2024-04-02T07:12:29.339" v="394" actId="20577"/>
          <ac:spMkLst>
            <pc:docMk/>
            <pc:sldMk cId="1740573590" sldId="268"/>
            <ac:spMk id="4" creationId="{94A97F4A-B24F-EE03-CBFB-0C9F231AD8C8}"/>
          </ac:spMkLst>
        </pc:spChg>
        <pc:spChg chg="mod">
          <ac:chgData name="Ganavi M" userId="aa0847465628f3dc" providerId="Windows Live" clId="Web-{7391BCC9-336E-4B05-977A-FE865B529A9B}" dt="2024-04-02T07:22:50.961" v="414" actId="20577"/>
          <ac:spMkLst>
            <pc:docMk/>
            <pc:sldMk cId="1740573590" sldId="268"/>
            <ac:spMk id="6" creationId="{F894EF22-F61E-CB11-638C-3AA7B552A737}"/>
          </ac:spMkLst>
        </pc:spChg>
      </pc:sldChg>
    </pc:docChg>
  </pc:docChgLst>
  <pc:docChgLst>
    <pc:chgData name="Ganavi M" userId="aa0847465628f3dc" providerId="Windows Live" clId="Web-{BCED8172-9CC1-4B0F-84A1-0AA3861C34B3}"/>
    <pc:docChg chg="modSld">
      <pc:chgData name="Ganavi M" userId="aa0847465628f3dc" providerId="Windows Live" clId="Web-{BCED8172-9CC1-4B0F-84A1-0AA3861C34B3}" dt="2024-04-01T17:02:03.899" v="29" actId="20577"/>
      <pc:docMkLst>
        <pc:docMk/>
      </pc:docMkLst>
      <pc:sldChg chg="addSp delSp modSp">
        <pc:chgData name="Ganavi M" userId="aa0847465628f3dc" providerId="Windows Live" clId="Web-{BCED8172-9CC1-4B0F-84A1-0AA3861C34B3}" dt="2024-04-01T17:02:03.899" v="29" actId="20577"/>
        <pc:sldMkLst>
          <pc:docMk/>
          <pc:sldMk cId="3190874211" sldId="256"/>
        </pc:sldMkLst>
        <pc:spChg chg="del">
          <ac:chgData name="Ganavi M" userId="aa0847465628f3dc" providerId="Windows Live" clId="Web-{BCED8172-9CC1-4B0F-84A1-0AA3861C34B3}" dt="2024-04-01T16:57:41.564" v="1"/>
          <ac:spMkLst>
            <pc:docMk/>
            <pc:sldMk cId="3190874211" sldId="256"/>
            <ac:spMk id="2" creationId="{F7CCE2AB-3523-4979-A005-6DCA3F46048D}"/>
          </ac:spMkLst>
        </pc:spChg>
        <pc:spChg chg="del">
          <ac:chgData name="Ganavi M" userId="aa0847465628f3dc" providerId="Windows Live" clId="Web-{BCED8172-9CC1-4B0F-84A1-0AA3861C34B3}" dt="2024-04-01T16:57:41.564" v="0"/>
          <ac:spMkLst>
            <pc:docMk/>
            <pc:sldMk cId="3190874211" sldId="256"/>
            <ac:spMk id="3" creationId="{2869D309-9E85-483C-AFDD-1C6E153E2F4A}"/>
          </ac:spMkLst>
        </pc:spChg>
        <pc:spChg chg="add mod">
          <ac:chgData name="Ganavi M" userId="aa0847465628f3dc" providerId="Windows Live" clId="Web-{BCED8172-9CC1-4B0F-84A1-0AA3861C34B3}" dt="2024-04-01T17:02:03.899" v="29" actId="20577"/>
          <ac:spMkLst>
            <pc:docMk/>
            <pc:sldMk cId="3190874211" sldId="256"/>
            <ac:spMk id="4" creationId="{103B4B10-953E-CBD1-9601-51A457AE9A56}"/>
          </ac:spMkLst>
        </pc:spChg>
      </pc:sldChg>
    </pc:docChg>
  </pc:docChgLst>
  <pc:docChgLst>
    <pc:chgData name="Ganavi M" userId="aa0847465628f3dc" providerId="LiveId" clId="{8289F5AC-E259-4056-9D50-1B27A40A841C}"/>
    <pc:docChg chg="addSld">
      <pc:chgData name="Ganavi M" userId="aa0847465628f3dc" providerId="LiveId" clId="{8289F5AC-E259-4056-9D50-1B27A40A841C}" dt="2020-12-30T16:58:53.373" v="0" actId="680"/>
      <pc:docMkLst>
        <pc:docMk/>
      </pc:docMkLst>
      <pc:sldChg chg="new">
        <pc:chgData name="Ganavi M" userId="aa0847465628f3dc" providerId="LiveId" clId="{8289F5AC-E259-4056-9D50-1B27A40A841C}" dt="2020-12-30T16:58:53.373" v="0" actId="680"/>
        <pc:sldMkLst>
          <pc:docMk/>
          <pc:sldMk cId="3190874211" sldId="256"/>
        </pc:sldMkLst>
      </pc:sldChg>
    </pc:docChg>
  </pc:docChgLst>
  <pc:docChgLst>
    <pc:chgData name="Ganavi M" userId="aa0847465628f3dc" providerId="Windows Live" clId="Web-{D0CC426C-BE49-41AA-B32F-B594C1368ED6}"/>
    <pc:docChg chg="addSld delSld modSld">
      <pc:chgData name="Ganavi M" userId="aa0847465628f3dc" providerId="Windows Live" clId="Web-{D0CC426C-BE49-41AA-B32F-B594C1368ED6}" dt="2024-04-02T06:36:46.801" v="93" actId="20577"/>
      <pc:docMkLst>
        <pc:docMk/>
      </pc:docMkLst>
      <pc:sldChg chg="delSp">
        <pc:chgData name="Ganavi M" userId="aa0847465628f3dc" providerId="Windows Live" clId="Web-{D0CC426C-BE49-41AA-B32F-B594C1368ED6}" dt="2024-04-02T03:30:39.859" v="0"/>
        <pc:sldMkLst>
          <pc:docMk/>
          <pc:sldMk cId="3190874211" sldId="256"/>
        </pc:sldMkLst>
        <pc:spChg chg="del">
          <ac:chgData name="Ganavi M" userId="aa0847465628f3dc" providerId="Windows Live" clId="Web-{D0CC426C-BE49-41AA-B32F-B594C1368ED6}" dt="2024-04-02T03:30:39.859" v="0"/>
          <ac:spMkLst>
            <pc:docMk/>
            <pc:sldMk cId="3190874211" sldId="256"/>
            <ac:spMk id="8" creationId="{33774BF0-E1CF-7DD5-53BE-C99A36102A5A}"/>
          </ac:spMkLst>
        </pc:spChg>
      </pc:sldChg>
      <pc:sldChg chg="addSp delSp modSp">
        <pc:chgData name="Ganavi M" userId="aa0847465628f3dc" providerId="Windows Live" clId="Web-{D0CC426C-BE49-41AA-B32F-B594C1368ED6}" dt="2024-04-02T06:36:46.801" v="93" actId="20577"/>
        <pc:sldMkLst>
          <pc:docMk/>
          <pc:sldMk cId="3173759001" sldId="257"/>
        </pc:sldMkLst>
        <pc:spChg chg="add del mod">
          <ac:chgData name="Ganavi M" userId="aa0847465628f3dc" providerId="Windows Live" clId="Web-{D0CC426C-BE49-41AA-B32F-B594C1368ED6}" dt="2024-04-02T06:36:46.801" v="93" actId="20577"/>
          <ac:spMkLst>
            <pc:docMk/>
            <pc:sldMk cId="3173759001" sldId="257"/>
            <ac:spMk id="2" creationId="{0B732816-1AB3-3AE8-5DB4-9F23BC1DD535}"/>
          </ac:spMkLst>
        </pc:spChg>
        <pc:spChg chg="add del">
          <ac:chgData name="Ganavi M" userId="aa0847465628f3dc" providerId="Windows Live" clId="Web-{D0CC426C-BE49-41AA-B32F-B594C1368ED6}" dt="2024-04-02T06:36:42.175" v="88"/>
          <ac:spMkLst>
            <pc:docMk/>
            <pc:sldMk cId="3173759001" sldId="257"/>
            <ac:spMk id="3" creationId="{D3C69058-6D41-A167-C026-22700DF26218}"/>
          </ac:spMkLst>
        </pc:spChg>
        <pc:spChg chg="add del">
          <ac:chgData name="Ganavi M" userId="aa0847465628f3dc" providerId="Windows Live" clId="Web-{D0CC426C-BE49-41AA-B32F-B594C1368ED6}" dt="2024-04-02T06:36:42.175" v="86"/>
          <ac:spMkLst>
            <pc:docMk/>
            <pc:sldMk cId="3173759001" sldId="257"/>
            <ac:spMk id="6" creationId="{D2A1A92A-AEFF-EC1B-02BA-26791D5B6F44}"/>
          </ac:spMkLst>
        </pc:spChg>
        <pc:picChg chg="add del">
          <ac:chgData name="Ganavi M" userId="aa0847465628f3dc" providerId="Windows Live" clId="Web-{D0CC426C-BE49-41AA-B32F-B594C1368ED6}" dt="2024-04-02T06:36:42.175" v="87"/>
          <ac:picMkLst>
            <pc:docMk/>
            <pc:sldMk cId="3173759001" sldId="257"/>
            <ac:picMk id="5" creationId="{49267B98-04A1-5000-0EC2-F66A4EB40C47}"/>
          </ac:picMkLst>
        </pc:picChg>
      </pc:sldChg>
      <pc:sldChg chg="add replId">
        <pc:chgData name="Ganavi M" userId="aa0847465628f3dc" providerId="Windows Live" clId="Web-{D0CC426C-BE49-41AA-B32F-B594C1368ED6}" dt="2024-04-02T06:36:23.862" v="77"/>
        <pc:sldMkLst>
          <pc:docMk/>
          <pc:sldMk cId="815506845" sldId="264"/>
        </pc:sldMkLst>
      </pc:sldChg>
      <pc:sldChg chg="modSp add del replId">
        <pc:chgData name="Ganavi M" userId="aa0847465628f3dc" providerId="Windows Live" clId="Web-{D0CC426C-BE49-41AA-B32F-B594C1368ED6}" dt="2024-04-02T06:35:30.626" v="75"/>
        <pc:sldMkLst>
          <pc:docMk/>
          <pc:sldMk cId="4259797247" sldId="264"/>
        </pc:sldMkLst>
        <pc:spChg chg="mod">
          <ac:chgData name="Ganavi M" userId="aa0847465628f3dc" providerId="Windows Live" clId="Web-{D0CC426C-BE49-41AA-B32F-B594C1368ED6}" dt="2024-04-02T03:32:13.971" v="32" actId="20577"/>
          <ac:spMkLst>
            <pc:docMk/>
            <pc:sldMk cId="4259797247" sldId="264"/>
            <ac:spMk id="4" creationId="{103B4B10-953E-CBD1-9601-51A457AE9A56}"/>
          </ac:spMkLst>
        </pc:spChg>
      </pc:sldChg>
      <pc:sldChg chg="addSp delSp modSp add del replId">
        <pc:chgData name="Ganavi M" userId="aa0847465628f3dc" providerId="Windows Live" clId="Web-{D0CC426C-BE49-41AA-B32F-B594C1368ED6}" dt="2024-04-02T06:35:40.158" v="76"/>
        <pc:sldMkLst>
          <pc:docMk/>
          <pc:sldMk cId="3119841914" sldId="265"/>
        </pc:sldMkLst>
        <pc:spChg chg="add del mod">
          <ac:chgData name="Ganavi M" userId="aa0847465628f3dc" providerId="Windows Live" clId="Web-{D0CC426C-BE49-41AA-B32F-B594C1368ED6}" dt="2024-04-02T03:33:51.270" v="74" actId="20577"/>
          <ac:spMkLst>
            <pc:docMk/>
            <pc:sldMk cId="3119841914" sldId="265"/>
            <ac:spMk id="2" creationId="{3BBD8BBB-0C5A-D393-6544-990A1B6951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05597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r>
              <a:rPr lang="en-US" dirty="0"/>
              <a:t>Ganavi M</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971501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471696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837388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554016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010497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916371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1340552"/>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781552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168484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r>
              <a:rPr lang="en-US" dirty="0"/>
              <a:t>Ganavi M</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308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r>
              <a:rPr lang="en-US" dirty="0"/>
              <a:t>Ganavi M</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00559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r>
              <a:rPr lang="en-US" dirty="0"/>
              <a:t>Ganavi M</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743512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r>
              <a:rPr lang="en-US" dirty="0"/>
              <a:t>Ganavi M</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84198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r>
              <a:rPr lang="en-US" dirty="0"/>
              <a:t>Ganavi M</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291833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r>
              <a:rPr lang="en-US" dirty="0"/>
              <a:t>Ganavi M</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167703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r>
              <a:rPr lang="en-US" dirty="0"/>
              <a:t>Ganavi M</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633113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a:t>Ganavi M</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69983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21611" y="1117297"/>
            <a:ext cx="7697006" cy="21082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cs typeface="Calibri"/>
              </a:rPr>
              <a:t>                     Day 01</a:t>
            </a:r>
            <a:endParaRPr lang="en-US" sz="4800" b="1" dirty="0">
              <a:cs typeface="Calibri"/>
            </a:endParaRPr>
          </a:p>
          <a:p>
            <a:endParaRPr lang="en-US" sz="4800" b="1" dirty="0">
              <a:cs typeface="Calibri"/>
            </a:endParaRPr>
          </a:p>
          <a:p>
            <a:r>
              <a:rPr lang="en-US" sz="4800" b="1" dirty="0">
                <a:cs typeface="Calibri"/>
              </a:rPr>
              <a:t>Linux Device Driver Training</a:t>
            </a:r>
            <a:endParaRPr lang="en-US" dirty="0"/>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dirty="0">
                <a:cs typeface="Calibri"/>
                <a:hlinkClick r:id="rId2"/>
              </a:rPr>
              <a:t>Ganavigowda512@gmail.com</a:t>
            </a:r>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D3669D6B-96EE-08E3-6BEB-8DFEEDFEB7A8}"/>
              </a:ext>
            </a:extLst>
          </p:cNvPr>
          <p:cNvSpPr txBox="1"/>
          <p:nvPr/>
        </p:nvSpPr>
        <p:spPr>
          <a:xfrm>
            <a:off x="2777513" y="2196173"/>
            <a:ext cx="5119022" cy="791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1908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67240-C110-FDA0-5B31-1F5C723368A3}"/>
              </a:ext>
            </a:extLst>
          </p:cNvPr>
          <p:cNvSpPr txBox="1"/>
          <p:nvPr/>
        </p:nvSpPr>
        <p:spPr>
          <a:xfrm>
            <a:off x="2238833" y="195746"/>
            <a:ext cx="9553076" cy="30315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Bookman Old Style"/>
              </a:rPr>
              <a:t>      </a:t>
            </a:r>
            <a:r>
              <a:rPr lang="en-US" sz="2200" b="1" dirty="0">
                <a:latin typeface="Bookman Old Style"/>
              </a:rPr>
              <a:t>      </a:t>
            </a:r>
            <a:r>
              <a:rPr lang="en-US" sz="2500" b="1" dirty="0">
                <a:latin typeface="Bookman Old Style"/>
              </a:rPr>
              <a:t>RAM</a:t>
            </a:r>
            <a:endParaRPr lang="en-US" sz="2500"/>
          </a:p>
          <a:p>
            <a:pPr algn="just"/>
            <a:endParaRPr lang="en-US" sz="2200" b="1" dirty="0">
              <a:latin typeface="Bookman Old Style"/>
            </a:endParaRPr>
          </a:p>
          <a:p>
            <a:pPr algn="just"/>
            <a:r>
              <a:rPr lang="en-US" sz="1600" b="1" dirty="0">
                <a:latin typeface="Bookman Old Style"/>
              </a:rPr>
              <a:t>SRAM (Static Random Access Memory)</a:t>
            </a:r>
            <a:r>
              <a:rPr lang="en-US" sz="1600" dirty="0">
                <a:latin typeface="Bookman Old Style"/>
              </a:rPr>
              <a:t>:</a:t>
            </a:r>
            <a:endParaRPr lang="en-US" sz="1600">
              <a:latin typeface="Bookman Old Style"/>
            </a:endParaRPr>
          </a:p>
          <a:p>
            <a:pPr algn="just"/>
            <a:r>
              <a:rPr lang="en-US" sz="1600" dirty="0">
                <a:latin typeface="Bookman Old Style"/>
              </a:rPr>
              <a:t>  SRAM is like a small, fast storage area. It's fast but needs more space and power. It's used in things like cache memory </a:t>
            </a:r>
            <a:r>
              <a:rPr lang="en-US" sz="1600" dirty="0">
                <a:latin typeface="Bookman Old Style"/>
                <a:ea typeface="+mn-lt"/>
                <a:cs typeface="+mn-lt"/>
              </a:rPr>
              <a:t>because of its high speed and low access time.</a:t>
            </a:r>
          </a:p>
          <a:p>
            <a:pPr algn="just">
              <a:buFont typeface=""/>
              <a:buChar char="•"/>
            </a:pPr>
            <a:endParaRPr lang="en-US" sz="1600" dirty="0">
              <a:latin typeface="Bookman Old Style"/>
            </a:endParaRPr>
          </a:p>
          <a:p>
            <a:pPr algn="just"/>
            <a:r>
              <a:rPr lang="en-US" sz="1600" b="1" dirty="0">
                <a:latin typeface="Bookman Old Style"/>
              </a:rPr>
              <a:t>DRAM (Dynamic Random Access Memory)</a:t>
            </a:r>
            <a:r>
              <a:rPr lang="en-US" sz="1600" dirty="0">
                <a:latin typeface="Bookman Old Style"/>
              </a:rPr>
              <a:t>:</a:t>
            </a:r>
          </a:p>
          <a:p>
            <a:pPr algn="just"/>
            <a:r>
              <a:rPr lang="en-US" sz="1600" dirty="0">
                <a:latin typeface="Bookman Old Style"/>
              </a:rPr>
              <a:t>  DRAM is like a bigger, slower storage area. It's slower but more space-efficient and uses less power. It's used as the main memory in computers. </a:t>
            </a:r>
            <a:r>
              <a:rPr lang="en-US" sz="1600" dirty="0">
                <a:latin typeface="Bookman Old Style"/>
                <a:ea typeface="+mn-lt"/>
                <a:cs typeface="+mn-lt"/>
              </a:rPr>
              <a:t>DRAM holds the majority of the data and instructions needed by the CPU for executing programs. It is slower compared to SRAM but offers larger storage capacities at a lower cost.</a:t>
            </a:r>
          </a:p>
        </p:txBody>
      </p:sp>
      <p:sp>
        <p:nvSpPr>
          <p:cNvPr id="4" name="TextBox 3">
            <a:extLst>
              <a:ext uri="{FF2B5EF4-FFF2-40B4-BE49-F238E27FC236}">
                <a16:creationId xmlns:a16="http://schemas.microsoft.com/office/drawing/2014/main" id="{94A97F4A-B24F-EE03-CBFB-0C9F231AD8C8}"/>
              </a:ext>
            </a:extLst>
          </p:cNvPr>
          <p:cNvSpPr txBox="1"/>
          <p:nvPr/>
        </p:nvSpPr>
        <p:spPr>
          <a:xfrm>
            <a:off x="1842178" y="3438889"/>
            <a:ext cx="9994140"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rPr>
              <a:t>           </a:t>
            </a:r>
            <a:r>
              <a:rPr lang="en-US" sz="2600" dirty="0">
                <a:latin typeface="Bookman Old Style"/>
              </a:rPr>
              <a:t> </a:t>
            </a:r>
            <a:r>
              <a:rPr lang="en-US" sz="2500" b="1" dirty="0">
                <a:latin typeface="Bookman Old Style"/>
              </a:rPr>
              <a:t>CACHE MEMORY</a:t>
            </a:r>
            <a:endParaRPr lang="en-US" sz="2500"/>
          </a:p>
          <a:p>
            <a:pPr algn="just"/>
            <a:endParaRPr lang="en-US" sz="1600" b="1" dirty="0">
              <a:latin typeface="Bookman Old Style"/>
            </a:endParaRPr>
          </a:p>
          <a:p>
            <a:pPr algn="just"/>
            <a:r>
              <a:rPr lang="en-US" sz="1600" dirty="0">
                <a:latin typeface="Bookman Old Style"/>
              </a:rPr>
              <a:t>Cache memory is like a small, super-fast storage area that's kept close to the main processor in a computer. It holds onto the most frequently used data and instructions, so the processor can access them quickly without having to go all the way to the slower main memory. It's managed automatically by the computer to make sure it has the most important stuff ready when needed.</a:t>
            </a:r>
          </a:p>
          <a:p>
            <a:pPr algn="just"/>
            <a:r>
              <a:rPr lang="en-US" sz="1600" dirty="0">
                <a:latin typeface="Bookman Old Style"/>
                <a:cs typeface="Times New Roman"/>
              </a:rPr>
              <a:t> </a:t>
            </a:r>
            <a:r>
              <a:rPr lang="en-US" sz="1600" b="1" dirty="0">
                <a:latin typeface="Bookman Old Style"/>
                <a:cs typeface="Times New Roman"/>
              </a:rPr>
              <a:t>Example</a:t>
            </a:r>
            <a:r>
              <a:rPr lang="en-US" sz="1600" dirty="0">
                <a:latin typeface="Bookman Old Style"/>
                <a:cs typeface="Times New Roman"/>
              </a:rPr>
              <a:t>: </a:t>
            </a:r>
            <a:r>
              <a:rPr lang="en-US" sz="1600" u="sng" dirty="0">
                <a:latin typeface="Bookman Old Style"/>
                <a:cs typeface="Times New Roman"/>
              </a:rPr>
              <a:t>Web browsers</a:t>
            </a:r>
            <a:r>
              <a:rPr lang="en-US" sz="1600" dirty="0">
                <a:latin typeface="Bookman Old Style"/>
                <a:cs typeface="Times New Roman"/>
              </a:rPr>
              <a:t> use cache memory to store website data, such as HTML, CSS, and images, to improve page loading times and provide a smoother browsing experience. </a:t>
            </a:r>
            <a:r>
              <a:rPr lang="en-US" sz="1600" u="sng" dirty="0">
                <a:latin typeface="Bookman Old Style"/>
                <a:cs typeface="Times New Roman"/>
              </a:rPr>
              <a:t>Mobile apps</a:t>
            </a:r>
            <a:r>
              <a:rPr lang="en-US" sz="1600" dirty="0">
                <a:latin typeface="Bookman Old Style"/>
                <a:cs typeface="Times New Roman"/>
              </a:rPr>
              <a:t> often utilize cache memory to store frequently accessed user data, such as profile information and recently viewed content, allowing for faster retrieval and offline access.</a:t>
            </a:r>
            <a:endParaRPr lang="en-US" sz="1600" dirty="0">
              <a:latin typeface="Bookman Old Style"/>
            </a:endParaRPr>
          </a:p>
        </p:txBody>
      </p:sp>
      <p:sp>
        <p:nvSpPr>
          <p:cNvPr id="6" name="Footer Placeholder 5">
            <a:extLst>
              <a:ext uri="{FF2B5EF4-FFF2-40B4-BE49-F238E27FC236}">
                <a16:creationId xmlns:a16="http://schemas.microsoft.com/office/drawing/2014/main" id="{F894EF22-F61E-CB11-638C-3AA7B552A737}"/>
              </a:ext>
            </a:extLst>
          </p:cNvPr>
          <p:cNvSpPr>
            <a:spLocks noGrp="1"/>
          </p:cNvSpPr>
          <p:nvPr>
            <p:ph type="ftr" sz="quarter" idx="11"/>
          </p:nvPr>
        </p:nvSpPr>
        <p:spPr>
          <a:xfrm>
            <a:off x="11057601" y="6490292"/>
            <a:ext cx="7084177" cy="365125"/>
          </a:xfrm>
        </p:spPr>
        <p:txBody>
          <a:bodyPr/>
          <a:lstStyle/>
          <a:p>
            <a:r>
              <a:rPr lang="en-US" b="1" dirty="0"/>
              <a:t>GANAVI M</a:t>
            </a:r>
          </a:p>
        </p:txBody>
      </p:sp>
    </p:spTree>
    <p:extLst>
      <p:ext uri="{BB962C8B-B14F-4D97-AF65-F5344CB8AC3E}">
        <p14:creationId xmlns:p14="http://schemas.microsoft.com/office/powerpoint/2010/main" val="174057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048643" y="668834"/>
            <a:ext cx="8937745" cy="42011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               </a:t>
            </a:r>
            <a:r>
              <a:rPr lang="en-US" sz="2500" b="1" dirty="0">
                <a:latin typeface="Bookman Old Style"/>
                <a:ea typeface="+mn-lt"/>
                <a:cs typeface="+mn-lt"/>
              </a:rPr>
              <a:t>MOORE'S LAW</a:t>
            </a:r>
            <a:endParaRPr lang="en-US" sz="2500" dirty="0">
              <a:latin typeface="Bookman Old Style"/>
              <a:ea typeface="+mn-lt"/>
              <a:cs typeface="+mn-lt"/>
            </a:endParaRPr>
          </a:p>
          <a:p>
            <a:pPr algn="just"/>
            <a:endParaRPr lang="en-US" sz="1600" dirty="0">
              <a:latin typeface="Bookman Old Style"/>
              <a:ea typeface="+mn-lt"/>
              <a:cs typeface="+mn-lt"/>
            </a:endParaRPr>
          </a:p>
          <a:p>
            <a:pPr algn="just"/>
            <a:br>
              <a:rPr lang="en-US" dirty="0">
                <a:latin typeface="Bookman Old Style"/>
              </a:rPr>
            </a:br>
            <a:r>
              <a:rPr lang="en-US" sz="1600" dirty="0">
                <a:latin typeface="Bookman Old Style"/>
                <a:ea typeface="+mn-lt"/>
                <a:cs typeface="+mn-lt"/>
              </a:rPr>
              <a:t>Moore's Law is a principle in the field of computer science and electronics, proposed by Gordon Moore, the co-founder of Intel Corporation, in 1965. It states that the number of transistors on a microchip (or integrated circuit) doubles approximately every two years, while the cost of the microchip remains constant or decreases.</a:t>
            </a:r>
          </a:p>
          <a:p>
            <a:pPr algn="just"/>
            <a:endParaRPr lang="en-US" sz="1600" dirty="0">
              <a:latin typeface="Bookman Old Style"/>
              <a:ea typeface="+mn-lt"/>
              <a:cs typeface="+mn-lt"/>
            </a:endParaRPr>
          </a:p>
          <a:p>
            <a:pPr algn="just"/>
            <a:r>
              <a:rPr lang="en-US" sz="1600" dirty="0">
                <a:latin typeface="Bookman Old Style"/>
                <a:ea typeface="+mn-lt"/>
                <a:cs typeface="+mn-lt"/>
              </a:rPr>
              <a:t>Transistors are tiny electronic switches that form the building blocks of computer chips. They perform the basic logic and memory functions in electronic devices.</a:t>
            </a:r>
            <a:endParaRPr lang="en-US" dirty="0">
              <a:latin typeface="Bookman Old Style"/>
              <a:ea typeface="+mn-lt"/>
              <a:cs typeface="+mn-lt"/>
            </a:endParaRPr>
          </a:p>
          <a:p>
            <a:pPr algn="just"/>
            <a:r>
              <a:rPr lang="en-US" sz="1600" dirty="0">
                <a:latin typeface="Bookman Old Style"/>
                <a:ea typeface="+mn-lt"/>
                <a:cs typeface="+mn-lt"/>
              </a:rPr>
              <a:t>As time goes on, computer chips can contain more and more transistors, allowing for greater processing power and capabilities.</a:t>
            </a:r>
            <a:endParaRPr lang="en-US" dirty="0">
              <a:latin typeface="Bookman Old Style"/>
              <a:ea typeface="+mn-lt"/>
              <a:cs typeface="+mn-lt"/>
            </a:endParaRPr>
          </a:p>
          <a:p>
            <a:pPr algn="just"/>
            <a:r>
              <a:rPr lang="en-US" sz="1600" dirty="0">
                <a:latin typeface="Bookman Old Style"/>
                <a:ea typeface="+mn-lt"/>
                <a:cs typeface="+mn-lt"/>
              </a:rPr>
              <a:t>Despite the increasing complexity and performance of chips, Moore's Law also suggests that the cost of manufacturing these chips should remain relatively constant or even decrease over time.</a:t>
            </a:r>
            <a:endParaRPr lang="en-US">
              <a:latin typeface="Bookman Old Style"/>
              <a:ea typeface="+mn-lt"/>
              <a:cs typeface="+mn-lt"/>
            </a:endParaRPr>
          </a:p>
          <a:p>
            <a:pPr algn="just"/>
            <a:endParaRPr lang="en-US" sz="1600" dirty="0">
              <a:latin typeface="Bookman Old Style"/>
              <a:ea typeface="+mn-lt"/>
              <a:cs typeface="+mn-lt"/>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Tree>
    <p:extLst>
      <p:ext uri="{BB962C8B-B14F-4D97-AF65-F5344CB8AC3E}">
        <p14:creationId xmlns:p14="http://schemas.microsoft.com/office/powerpoint/2010/main" val="68730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01601" y="1038069"/>
            <a:ext cx="7883471" cy="269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              </a:t>
            </a:r>
            <a:r>
              <a:rPr lang="en-US" sz="2500" b="1" dirty="0">
                <a:latin typeface="Bookman Old Style"/>
                <a:ea typeface="+mn-lt"/>
                <a:cs typeface="+mn-lt"/>
              </a:rPr>
              <a:t>PIPELINING</a:t>
            </a:r>
            <a:endParaRPr lang="en-US" sz="2500" dirty="0">
              <a:latin typeface="Bookman Old Style"/>
              <a:ea typeface="+mn-lt"/>
              <a:cs typeface="+mn-lt"/>
            </a:endParaRPr>
          </a:p>
          <a:p>
            <a:pPr algn="just"/>
            <a:endParaRPr lang="en-US" sz="1600">
              <a:latin typeface="Bookman Old Style"/>
              <a:ea typeface="+mn-lt"/>
              <a:cs typeface="+mn-lt"/>
            </a:endParaRPr>
          </a:p>
          <a:p>
            <a:pPr algn="just"/>
            <a:r>
              <a:rPr lang="en-US" sz="1600" dirty="0">
                <a:latin typeface="Bookman Old Style"/>
                <a:ea typeface="+mn-lt"/>
                <a:cs typeface="+mn-lt"/>
              </a:rPr>
              <a:t>Pipelining is a technique used in computer processors to improve their efficiency by overlapping the execution of multiple instructions. in pipelining, a processor breaks down the execution of instructions into smaller stages (like fetching, decoding, executing, and storing). Instead of waiting for one instruction to complete before starting the next, the processor starts executing multiple instructions simultaneously by having each stage work on a different instruction. This overlap in execution helps improve the overall speed and efficiency of the processor.</a:t>
            </a:r>
            <a:endParaRPr lang="en-US" sz="1600">
              <a:latin typeface="Bookman Old Style"/>
              <a:ea typeface="+mn-lt"/>
              <a:cs typeface="+mn-lt"/>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5" name="Footer Placeholder 2">
            <a:extLst>
              <a:ext uri="{FF2B5EF4-FFF2-40B4-BE49-F238E27FC236}">
                <a16:creationId xmlns:a16="http://schemas.microsoft.com/office/drawing/2014/main" id="{3E1CBE17-5A62-615A-4E9A-94DBDA152195}"/>
              </a:ext>
            </a:extLst>
          </p:cNvPr>
          <p:cNvSpPr txBox="1">
            <a:spLocks/>
          </p:cNvSpPr>
          <p:nvPr/>
        </p:nvSpPr>
        <p:spPr>
          <a:xfrm>
            <a:off x="11507052" y="6642692"/>
            <a:ext cx="7084177" cy="365125"/>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Ganavi M</a:t>
            </a:r>
          </a:p>
        </p:txBody>
      </p:sp>
    </p:spTree>
    <p:extLst>
      <p:ext uri="{BB962C8B-B14F-4D97-AF65-F5344CB8AC3E}">
        <p14:creationId xmlns:p14="http://schemas.microsoft.com/office/powerpoint/2010/main" val="318736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388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32816-1AB3-3AE8-5DB4-9F23BC1DD535}"/>
              </a:ext>
            </a:extLst>
          </p:cNvPr>
          <p:cNvSpPr txBox="1"/>
          <p:nvPr/>
        </p:nvSpPr>
        <p:spPr>
          <a:xfrm>
            <a:off x="4240152" y="365048"/>
            <a:ext cx="3124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Bookman Old Style"/>
            </a:endParaRPr>
          </a:p>
        </p:txBody>
      </p:sp>
      <p:sp>
        <p:nvSpPr>
          <p:cNvPr id="3" name="TextBox 2">
            <a:extLst>
              <a:ext uri="{FF2B5EF4-FFF2-40B4-BE49-F238E27FC236}">
                <a16:creationId xmlns:a16="http://schemas.microsoft.com/office/drawing/2014/main" id="{661540F3-66CE-5863-C900-2C0A96A4AC43}"/>
              </a:ext>
            </a:extLst>
          </p:cNvPr>
          <p:cNvSpPr txBox="1"/>
          <p:nvPr/>
        </p:nvSpPr>
        <p:spPr>
          <a:xfrm>
            <a:off x="4599140" y="820455"/>
            <a:ext cx="360958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b="1" dirty="0">
                <a:latin typeface="Bookman Old Style"/>
              </a:rPr>
              <a:t>COMPUTER</a:t>
            </a:r>
            <a:endParaRPr lang="en-US" sz="2500" dirty="0">
              <a:latin typeface="Bookman Old Style"/>
            </a:endParaRPr>
          </a:p>
        </p:txBody>
      </p:sp>
      <p:sp>
        <p:nvSpPr>
          <p:cNvPr id="4" name="TextBox 3">
            <a:extLst>
              <a:ext uri="{FF2B5EF4-FFF2-40B4-BE49-F238E27FC236}">
                <a16:creationId xmlns:a16="http://schemas.microsoft.com/office/drawing/2014/main" id="{E67D896C-7305-0B90-CEF0-F5A788037BAA}"/>
              </a:ext>
            </a:extLst>
          </p:cNvPr>
          <p:cNvSpPr txBox="1"/>
          <p:nvPr/>
        </p:nvSpPr>
        <p:spPr>
          <a:xfrm>
            <a:off x="2876811" y="1478071"/>
            <a:ext cx="706467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Bookman Old Style"/>
              </a:rPr>
              <a:t> A computer is an electronic device that processes data to perform tasks according to a set of instructions. It can take in information (input), process it, store it, and then produce results (output). </a:t>
            </a:r>
          </a:p>
          <a:p>
            <a:pPr algn="just"/>
            <a:r>
              <a:rPr lang="en-US" dirty="0">
                <a:latin typeface="Bookman Old Style"/>
              </a:rPr>
              <a:t> Computers can perform a wide range of tasks, from simple calculations to complex simulations, and they are used in various fields such as education, entertainment, business, and research.</a:t>
            </a:r>
          </a:p>
          <a:p>
            <a:pPr algn="just"/>
            <a:r>
              <a:rPr lang="en-US" dirty="0">
                <a:latin typeface="Bookman Old Style"/>
                <a:ea typeface="+mn-lt"/>
                <a:cs typeface="+mn-lt"/>
              </a:rPr>
              <a:t>  A computer is a powerful tool that processes data and performs tasks based on user input and software instructions, making it an indispensable part of modern life.</a:t>
            </a:r>
            <a:endParaRPr lang="en-US" dirty="0">
              <a:latin typeface="Bookman Old Style"/>
            </a:endParaRPr>
          </a:p>
        </p:txBody>
      </p:sp>
      <p:sp>
        <p:nvSpPr>
          <p:cNvPr id="6" name="Footer Placeholder 2">
            <a:extLst>
              <a:ext uri="{FF2B5EF4-FFF2-40B4-BE49-F238E27FC236}">
                <a16:creationId xmlns:a16="http://schemas.microsoft.com/office/drawing/2014/main" id="{7214E6EE-864E-C6CB-D5A0-6302B818E99D}"/>
              </a:ext>
            </a:extLst>
          </p:cNvPr>
          <p:cNvSpPr>
            <a:spLocks noGrp="1"/>
          </p:cNvSpPr>
          <p:nvPr>
            <p:ph type="ftr" sz="quarter" idx="11"/>
          </p:nvPr>
        </p:nvSpPr>
        <p:spPr>
          <a:xfrm>
            <a:off x="11354652" y="6490292"/>
            <a:ext cx="7084177" cy="365125"/>
          </a:xfrm>
        </p:spPr>
        <p:txBody>
          <a:bodyPr/>
          <a:lstStyle/>
          <a:p>
            <a:r>
              <a:rPr lang="en-US" b="1" dirty="0"/>
              <a:t>Ganavi M</a:t>
            </a:r>
          </a:p>
        </p:txBody>
      </p:sp>
    </p:spTree>
    <p:extLst>
      <p:ext uri="{BB962C8B-B14F-4D97-AF65-F5344CB8AC3E}">
        <p14:creationId xmlns:p14="http://schemas.microsoft.com/office/powerpoint/2010/main" val="31737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32816-1AB3-3AE8-5DB4-9F23BC1DD535}"/>
              </a:ext>
            </a:extLst>
          </p:cNvPr>
          <p:cNvSpPr txBox="1"/>
          <p:nvPr/>
        </p:nvSpPr>
        <p:spPr>
          <a:xfrm>
            <a:off x="4240152" y="365048"/>
            <a:ext cx="3124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Bookman Old Style"/>
            </a:endParaRPr>
          </a:p>
        </p:txBody>
      </p:sp>
      <p:sp>
        <p:nvSpPr>
          <p:cNvPr id="3" name="TextBox 2">
            <a:extLst>
              <a:ext uri="{FF2B5EF4-FFF2-40B4-BE49-F238E27FC236}">
                <a16:creationId xmlns:a16="http://schemas.microsoft.com/office/drawing/2014/main" id="{661540F3-66CE-5863-C900-2C0A96A4AC43}"/>
              </a:ext>
            </a:extLst>
          </p:cNvPr>
          <p:cNvSpPr txBox="1"/>
          <p:nvPr/>
        </p:nvSpPr>
        <p:spPr>
          <a:xfrm>
            <a:off x="3711880" y="350729"/>
            <a:ext cx="550936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b="1" dirty="0">
                <a:latin typeface="Bookman Old Style"/>
              </a:rPr>
              <a:t>COMPONENTS OF COMPUTER</a:t>
            </a:r>
            <a:endParaRPr lang="en-US" sz="2500" dirty="0">
              <a:latin typeface="Bookman Old Style"/>
            </a:endParaRPr>
          </a:p>
        </p:txBody>
      </p:sp>
      <p:sp>
        <p:nvSpPr>
          <p:cNvPr id="4" name="TextBox 3">
            <a:extLst>
              <a:ext uri="{FF2B5EF4-FFF2-40B4-BE49-F238E27FC236}">
                <a16:creationId xmlns:a16="http://schemas.microsoft.com/office/drawing/2014/main" id="{E67D896C-7305-0B90-CEF0-F5A788037BAA}"/>
              </a:ext>
            </a:extLst>
          </p:cNvPr>
          <p:cNvSpPr txBox="1"/>
          <p:nvPr/>
        </p:nvSpPr>
        <p:spPr>
          <a:xfrm>
            <a:off x="1646602" y="985837"/>
            <a:ext cx="10018731"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Bookman Old Style"/>
                <a:ea typeface="+mn-lt"/>
                <a:cs typeface="+mn-lt"/>
              </a:rPr>
              <a:t>CPU (Central Processing Unit)</a:t>
            </a:r>
            <a:r>
              <a:rPr lang="en-US" sz="1600" dirty="0">
                <a:latin typeface="Bookman Old Style"/>
                <a:ea typeface="+mn-lt"/>
                <a:cs typeface="+mn-lt"/>
              </a:rPr>
              <a:t>: The CPU is like the brain of the computer. It performs calculations, executes instructions, and manages data flow.</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Memory (RAM)</a:t>
            </a:r>
            <a:r>
              <a:rPr lang="en-US" sz="1600" dirty="0">
                <a:latin typeface="Bookman Old Style"/>
                <a:ea typeface="+mn-lt"/>
                <a:cs typeface="+mn-lt"/>
              </a:rPr>
              <a:t>: RAM stands for Random Access Memory. It's like the computer's short-term memory. It stores data and instructions that the CPU needs to access quickly while the computer is running.</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Storage (Hard Drive, SSD)</a:t>
            </a:r>
            <a:r>
              <a:rPr lang="en-US" sz="1600" dirty="0">
                <a:latin typeface="Bookman Old Style"/>
                <a:ea typeface="+mn-lt"/>
                <a:cs typeface="+mn-lt"/>
              </a:rPr>
              <a:t>: Storage is like the computer's long-term memory. It holds all your files, programs, and the operating system even when the computer is turned off.</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Input Devices</a:t>
            </a:r>
            <a:r>
              <a:rPr lang="en-US" sz="1600" dirty="0">
                <a:latin typeface="Bookman Old Style"/>
                <a:ea typeface="+mn-lt"/>
                <a:cs typeface="+mn-lt"/>
              </a:rPr>
              <a:t>: These are devices like keyboards, </a:t>
            </a:r>
            <a:r>
              <a:rPr lang="en-US" sz="1600" dirty="0" err="1">
                <a:latin typeface="Bookman Old Style"/>
                <a:ea typeface="+mn-lt"/>
                <a:cs typeface="+mn-lt"/>
              </a:rPr>
              <a:t>mousee</a:t>
            </a:r>
            <a:r>
              <a:rPr lang="en-US" sz="1600" dirty="0">
                <a:latin typeface="Bookman Old Style"/>
                <a:ea typeface="+mn-lt"/>
                <a:cs typeface="+mn-lt"/>
              </a:rPr>
              <a:t>, and touchscreens that allow you to give commands to the computer or input data into it.</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Output Devices</a:t>
            </a:r>
            <a:r>
              <a:rPr lang="en-US" sz="1600" dirty="0">
                <a:latin typeface="Bookman Old Style"/>
                <a:ea typeface="+mn-lt"/>
                <a:cs typeface="+mn-lt"/>
              </a:rPr>
              <a:t>: These are devices like monitors, printers, and speakers that allow the computer to communicate with you. They display information or output the results of calculations.</a:t>
            </a:r>
          </a:p>
          <a:p>
            <a:pPr algn="just"/>
            <a:endParaRPr lang="en-US" sz="1600" dirty="0">
              <a:latin typeface="Bookman Old Style"/>
              <a:ea typeface="+mn-lt"/>
              <a:cs typeface="+mn-lt"/>
            </a:endParaRPr>
          </a:p>
          <a:p>
            <a:pPr algn="just"/>
            <a:r>
              <a:rPr lang="en-US" sz="1600" b="1" dirty="0">
                <a:latin typeface="Bookman Old Style"/>
                <a:ea typeface="+mn-lt"/>
                <a:cs typeface="+mn-lt"/>
              </a:rPr>
              <a:t>Motherboard</a:t>
            </a:r>
            <a:r>
              <a:rPr lang="en-US" sz="1600" dirty="0">
                <a:latin typeface="Bookman Old Style"/>
                <a:ea typeface="+mn-lt"/>
                <a:cs typeface="+mn-lt"/>
              </a:rPr>
              <a:t>: This is like the foundation of the house. It's a circuit board that connects all the other components together, allowing them to communicate and work together.</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Expansion Cards</a:t>
            </a:r>
            <a:r>
              <a:rPr lang="en-US" sz="1600" dirty="0">
                <a:latin typeface="Bookman Old Style"/>
                <a:ea typeface="+mn-lt"/>
                <a:cs typeface="+mn-lt"/>
              </a:rPr>
              <a:t>: These are add-ons to the motherboard. They can add extra functionality to the computer, like graphics cards for better visuals or network cards for connecting to the internet.</a:t>
            </a:r>
          </a:p>
          <a:p>
            <a:pPr algn="just"/>
            <a:endParaRPr lang="en-US" sz="1600" dirty="0">
              <a:solidFill>
                <a:srgbClr val="000000"/>
              </a:solidFill>
              <a:latin typeface="Bookman Old Style"/>
            </a:endParaRPr>
          </a:p>
        </p:txBody>
      </p:sp>
      <p:sp>
        <p:nvSpPr>
          <p:cNvPr id="6" name="Footer Placeholder 2">
            <a:extLst>
              <a:ext uri="{FF2B5EF4-FFF2-40B4-BE49-F238E27FC236}">
                <a16:creationId xmlns:a16="http://schemas.microsoft.com/office/drawing/2014/main" id="{DDD10985-E67F-B108-CEE9-334520598C5F}"/>
              </a:ext>
            </a:extLst>
          </p:cNvPr>
          <p:cNvSpPr>
            <a:spLocks noGrp="1"/>
          </p:cNvSpPr>
          <p:nvPr>
            <p:ph type="ftr" sz="quarter" idx="11"/>
          </p:nvPr>
        </p:nvSpPr>
        <p:spPr>
          <a:xfrm>
            <a:off x="11354652" y="6490292"/>
            <a:ext cx="7084177" cy="365125"/>
          </a:xfrm>
        </p:spPr>
        <p:txBody>
          <a:bodyPr/>
          <a:lstStyle/>
          <a:p>
            <a:r>
              <a:rPr lang="en-US" b="1" dirty="0"/>
              <a:t>Ganavi M</a:t>
            </a:r>
          </a:p>
        </p:txBody>
      </p:sp>
    </p:spTree>
    <p:extLst>
      <p:ext uri="{BB962C8B-B14F-4D97-AF65-F5344CB8AC3E}">
        <p14:creationId xmlns:p14="http://schemas.microsoft.com/office/powerpoint/2010/main" val="228346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32816-1AB3-3AE8-5DB4-9F23BC1DD535}"/>
              </a:ext>
            </a:extLst>
          </p:cNvPr>
          <p:cNvSpPr txBox="1"/>
          <p:nvPr/>
        </p:nvSpPr>
        <p:spPr>
          <a:xfrm>
            <a:off x="3968755" y="260664"/>
            <a:ext cx="3124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Bookman Old Style"/>
              </a:rPr>
              <a:t>ARCHITECTURE</a:t>
            </a:r>
            <a:endParaRPr lang="en-US" sz="2400" dirty="0">
              <a:latin typeface="Bookman Old Style"/>
            </a:endParaRPr>
          </a:p>
        </p:txBody>
      </p:sp>
      <p:sp>
        <p:nvSpPr>
          <p:cNvPr id="3" name="TextBox 2">
            <a:extLst>
              <a:ext uri="{FF2B5EF4-FFF2-40B4-BE49-F238E27FC236}">
                <a16:creationId xmlns:a16="http://schemas.microsoft.com/office/drawing/2014/main" id="{D3C69058-6D41-A167-C026-22700DF26218}"/>
              </a:ext>
            </a:extLst>
          </p:cNvPr>
          <p:cNvSpPr txBox="1"/>
          <p:nvPr/>
        </p:nvSpPr>
        <p:spPr>
          <a:xfrm>
            <a:off x="7773652" y="739627"/>
            <a:ext cx="4241369"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AutoNum type="arabicPeriod"/>
            </a:pPr>
            <a:r>
              <a:rPr lang="en-US" sz="1600" b="1" dirty="0">
                <a:latin typeface="Bookman Old Style"/>
                <a:cs typeface="Arial"/>
              </a:rPr>
              <a:t>Input Unit</a:t>
            </a:r>
            <a:r>
              <a:rPr lang="en-US" sz="1600" dirty="0">
                <a:latin typeface="Bookman Old Style"/>
                <a:cs typeface="Arial"/>
              </a:rPr>
              <a:t>: These are devices like keyboards and mouse where you give commands or input data to the computer.​</a:t>
            </a:r>
            <a:endParaRPr lang="en-US"/>
          </a:p>
          <a:p>
            <a:pPr marL="228600" indent="-228600" algn="just">
              <a:buAutoNum type="arabicPeriod"/>
            </a:pPr>
            <a:endParaRPr lang="en-US" sz="1600" dirty="0">
              <a:latin typeface="Bookman Old Style"/>
              <a:cs typeface="Arial"/>
            </a:endParaRPr>
          </a:p>
          <a:p>
            <a:pPr marL="228600" indent="-228600" algn="just">
              <a:buFont typeface=""/>
              <a:buAutoNum type="arabicPeriod"/>
            </a:pPr>
            <a:r>
              <a:rPr lang="en-US" sz="1600" b="1" dirty="0">
                <a:latin typeface="Bookman Old Style"/>
                <a:cs typeface="Arial"/>
              </a:rPr>
              <a:t>Control Unit</a:t>
            </a:r>
            <a:r>
              <a:rPr lang="en-US" sz="1600" dirty="0">
                <a:latin typeface="Bookman Old Style"/>
                <a:cs typeface="Arial"/>
              </a:rPr>
              <a:t>: This component directs the flow of data and instructions within the CPU. It controls the operation of the ALU, memory, and other units within the CPU.​</a:t>
            </a:r>
          </a:p>
          <a:p>
            <a:pPr marL="228600" indent="-228600" algn="just">
              <a:buAutoNum type="arabicPeriod"/>
            </a:pPr>
            <a:endParaRPr lang="en-US" sz="1600" dirty="0">
              <a:latin typeface="Bookman Old Style"/>
              <a:cs typeface="Arial"/>
            </a:endParaRPr>
          </a:p>
          <a:p>
            <a:pPr marL="228600" indent="-228600" algn="just">
              <a:buFont typeface=""/>
              <a:buAutoNum type="arabicPeriod"/>
            </a:pPr>
            <a:r>
              <a:rPr lang="en-US" sz="1600" b="1" dirty="0">
                <a:latin typeface="Bookman Old Style"/>
                <a:cs typeface="Arial"/>
              </a:rPr>
              <a:t>ALU (Arithmetic Logic Unit)</a:t>
            </a:r>
            <a:r>
              <a:rPr lang="en-US" sz="1600" dirty="0">
                <a:latin typeface="Bookman Old Style"/>
                <a:cs typeface="Arial"/>
              </a:rPr>
              <a:t>: This is a part of the CPU responsible for performing arithmetic and logical operations, like addition, subtraction, and comparisons.​</a:t>
            </a:r>
          </a:p>
          <a:p>
            <a:pPr marL="228600" indent="-228600" algn="just">
              <a:buAutoNum type="arabicPeriod"/>
            </a:pPr>
            <a:endParaRPr lang="en-US" sz="1600" dirty="0">
              <a:latin typeface="Bookman Old Style"/>
              <a:cs typeface="Arial"/>
            </a:endParaRPr>
          </a:p>
          <a:p>
            <a:pPr marL="228600" indent="-228600" algn="just">
              <a:buFont typeface=""/>
              <a:buAutoNum type="arabicPeriod"/>
            </a:pPr>
            <a:r>
              <a:rPr lang="en-US" sz="1600" b="1" dirty="0">
                <a:latin typeface="Bookman Old Style"/>
                <a:cs typeface="Arial"/>
              </a:rPr>
              <a:t>Primary Memory (RAM)</a:t>
            </a:r>
            <a:r>
              <a:rPr lang="en-US" sz="1600" dirty="0">
                <a:latin typeface="Bookman Old Style"/>
                <a:cs typeface="Arial"/>
              </a:rPr>
              <a:t>: This is where the computer stores data and instructions that the CPU needs to access quickly while the computer is running. It acts as the computer's short-term memory.</a:t>
            </a:r>
          </a:p>
        </p:txBody>
      </p:sp>
      <p:pic>
        <p:nvPicPr>
          <p:cNvPr id="5" name="Picture 4" descr="A diagram of a computer&#10;&#10;Description automatically generated">
            <a:extLst>
              <a:ext uri="{FF2B5EF4-FFF2-40B4-BE49-F238E27FC236}">
                <a16:creationId xmlns:a16="http://schemas.microsoft.com/office/drawing/2014/main" id="{49267B98-04A1-5000-0EC2-F66A4EB40C47}"/>
              </a:ext>
            </a:extLst>
          </p:cNvPr>
          <p:cNvPicPr>
            <a:picLocks noChangeAspect="1"/>
          </p:cNvPicPr>
          <p:nvPr/>
        </p:nvPicPr>
        <p:blipFill>
          <a:blip r:embed="rId2">
            <a:extLst>
              <a:ext uri="{BEBA8EAE-BF5A-486C-A8C5-ECC9F3942E4B}">
                <a14:imgProps xmlns:a14="http://schemas.microsoft.com/office/drawing/2010/main">
                  <a14:imgLayer r:embed="rId3">
                    <a14:imgEffect>
                      <a14:saturation sat="149000"/>
                    </a14:imgEffect>
                    <a14:imgEffect>
                      <a14:brightnessContrast bright="-8000" contrast="17000"/>
                    </a14:imgEffect>
                  </a14:imgLayer>
                </a14:imgProps>
              </a:ext>
            </a:extLst>
          </a:blip>
          <a:stretch>
            <a:fillRect/>
          </a:stretch>
        </p:blipFill>
        <p:spPr>
          <a:xfrm>
            <a:off x="1356931" y="1108854"/>
            <a:ext cx="6026581" cy="4640290"/>
          </a:xfrm>
          <a:prstGeom prst="rect">
            <a:avLst/>
          </a:prstGeom>
        </p:spPr>
      </p:pic>
      <p:sp>
        <p:nvSpPr>
          <p:cNvPr id="6" name="Footer Placeholder 5">
            <a:extLst>
              <a:ext uri="{FF2B5EF4-FFF2-40B4-BE49-F238E27FC236}">
                <a16:creationId xmlns:a16="http://schemas.microsoft.com/office/drawing/2014/main" id="{D2A1A92A-AEFF-EC1B-02BA-26791D5B6F44}"/>
              </a:ext>
            </a:extLst>
          </p:cNvPr>
          <p:cNvSpPr>
            <a:spLocks noGrp="1"/>
          </p:cNvSpPr>
          <p:nvPr>
            <p:ph type="ftr" sz="quarter" idx="11"/>
          </p:nvPr>
        </p:nvSpPr>
        <p:spPr>
          <a:xfrm>
            <a:off x="2143" y="6490292"/>
            <a:ext cx="7084177" cy="365125"/>
          </a:xfrm>
        </p:spPr>
        <p:txBody>
          <a:bodyPr/>
          <a:lstStyle/>
          <a:p>
            <a:r>
              <a:rPr lang="en-US" sz="1100" b="1" dirty="0"/>
              <a:t>Ganavi M</a:t>
            </a:r>
          </a:p>
        </p:txBody>
      </p:sp>
    </p:spTree>
    <p:extLst>
      <p:ext uri="{BB962C8B-B14F-4D97-AF65-F5344CB8AC3E}">
        <p14:creationId xmlns:p14="http://schemas.microsoft.com/office/powerpoint/2010/main" val="81550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91771-6F53-38EF-3D51-CD203C940629}"/>
              </a:ext>
            </a:extLst>
          </p:cNvPr>
          <p:cNvSpPr txBox="1"/>
          <p:nvPr/>
        </p:nvSpPr>
        <p:spPr>
          <a:xfrm>
            <a:off x="7966129" y="823993"/>
            <a:ext cx="398306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Bookman Old Style"/>
              </a:rPr>
              <a:t>5. Secondary Memory (Storage)</a:t>
            </a:r>
            <a:r>
              <a:rPr lang="en-US" sz="1600" dirty="0">
                <a:latin typeface="Bookman Old Style"/>
              </a:rPr>
              <a:t>: This includes storage devices like hard drives and SSDs. They store data and instructions even when the computer is turned off, acting as the computer's long-term memory.</a:t>
            </a:r>
            <a:endParaRPr lang="en-US" sz="1600">
              <a:latin typeface="Bookman Old Style"/>
            </a:endParaRPr>
          </a:p>
          <a:p>
            <a:pPr algn="just"/>
            <a:endParaRPr lang="en-US" sz="1600" dirty="0">
              <a:latin typeface="Bookman Old Style"/>
            </a:endParaRPr>
          </a:p>
          <a:p>
            <a:pPr algn="just"/>
            <a:r>
              <a:rPr lang="en-US" sz="1600" b="1" dirty="0">
                <a:latin typeface="Bookman Old Style"/>
              </a:rPr>
              <a:t>6. Output Devices</a:t>
            </a:r>
            <a:r>
              <a:rPr lang="en-US" sz="1600" dirty="0">
                <a:latin typeface="Bookman Old Style"/>
              </a:rPr>
              <a:t>: These are devices like monitors and printers where the computer displays or outputs the results of its calculations or processes.</a:t>
            </a:r>
            <a:endParaRPr lang="en-US" sz="1600">
              <a:latin typeface="Bookman Old Style"/>
            </a:endParaRPr>
          </a:p>
          <a:p>
            <a:pPr algn="just"/>
            <a:endParaRPr lang="en-US" sz="1600" b="1" dirty="0">
              <a:latin typeface="Bookman Old Style"/>
            </a:endParaRPr>
          </a:p>
          <a:p>
            <a:pPr algn="just"/>
            <a:r>
              <a:rPr lang="en-US" sz="1600" b="1" dirty="0">
                <a:latin typeface="Bookman Old Style"/>
              </a:rPr>
              <a:t>7. Internal Memory</a:t>
            </a:r>
            <a:r>
              <a:rPr lang="en-US" sz="1600" dirty="0">
                <a:latin typeface="Bookman Old Style"/>
              </a:rPr>
              <a:t>: This refers to the storage within the computer system itself, including caches and registers used for high-speed data storage and retrieval.</a:t>
            </a:r>
            <a:endParaRPr lang="en-US" sz="1600">
              <a:latin typeface="Bookman Old Style"/>
            </a:endParaRPr>
          </a:p>
          <a:p>
            <a:pPr algn="just"/>
            <a:endParaRPr lang="en-US" sz="1600" b="1" dirty="0">
              <a:latin typeface="Bookman Old Style"/>
            </a:endParaRPr>
          </a:p>
          <a:p>
            <a:pPr algn="just"/>
            <a:endParaRPr lang="en-US" sz="1600" dirty="0">
              <a:latin typeface="Bookman Old Style"/>
            </a:endParaRPr>
          </a:p>
        </p:txBody>
      </p:sp>
      <p:pic>
        <p:nvPicPr>
          <p:cNvPr id="3" name="Picture 2" descr="A diagram of a computer&#10;&#10;Description automatically generated">
            <a:extLst>
              <a:ext uri="{FF2B5EF4-FFF2-40B4-BE49-F238E27FC236}">
                <a16:creationId xmlns:a16="http://schemas.microsoft.com/office/drawing/2014/main" id="{1D7ADA36-A97B-E04C-CB0D-FFA9B09C078F}"/>
              </a:ext>
            </a:extLst>
          </p:cNvPr>
          <p:cNvPicPr>
            <a:picLocks noChangeAspect="1"/>
          </p:cNvPicPr>
          <p:nvPr/>
        </p:nvPicPr>
        <p:blipFill>
          <a:blip r:embed="rId2"/>
          <a:stretch>
            <a:fillRect/>
          </a:stretch>
        </p:blipFill>
        <p:spPr>
          <a:xfrm>
            <a:off x="1474761" y="824719"/>
            <a:ext cx="6259056" cy="5014833"/>
          </a:xfrm>
          <a:prstGeom prst="rect">
            <a:avLst/>
          </a:prstGeom>
        </p:spPr>
      </p:pic>
      <p:sp>
        <p:nvSpPr>
          <p:cNvPr id="4" name="Footer Placeholder 3">
            <a:extLst>
              <a:ext uri="{FF2B5EF4-FFF2-40B4-BE49-F238E27FC236}">
                <a16:creationId xmlns:a16="http://schemas.microsoft.com/office/drawing/2014/main" id="{C274F54F-B3B8-3A0E-CA79-382B94393D70}"/>
              </a:ext>
            </a:extLst>
          </p:cNvPr>
          <p:cNvSpPr>
            <a:spLocks noGrp="1"/>
          </p:cNvSpPr>
          <p:nvPr>
            <p:ph type="ftr" sz="quarter" idx="11"/>
          </p:nvPr>
        </p:nvSpPr>
        <p:spPr>
          <a:xfrm>
            <a:off x="11135093" y="6503208"/>
            <a:ext cx="1052754" cy="352209"/>
          </a:xfrm>
        </p:spPr>
        <p:txBody>
          <a:bodyPr/>
          <a:lstStyle/>
          <a:p>
            <a:r>
              <a:rPr lang="en-US" b="1" dirty="0"/>
              <a:t>Ganavi M</a:t>
            </a:r>
          </a:p>
        </p:txBody>
      </p:sp>
    </p:spTree>
    <p:extLst>
      <p:ext uri="{BB962C8B-B14F-4D97-AF65-F5344CB8AC3E}">
        <p14:creationId xmlns:p14="http://schemas.microsoft.com/office/powerpoint/2010/main" val="59810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oftware system&#10;&#10;Description automatically generated">
            <a:extLst>
              <a:ext uri="{FF2B5EF4-FFF2-40B4-BE49-F238E27FC236}">
                <a16:creationId xmlns:a16="http://schemas.microsoft.com/office/drawing/2014/main" id="{BAA478DA-DA38-D83D-3F81-6B73DB604A81}"/>
              </a:ext>
            </a:extLst>
          </p:cNvPr>
          <p:cNvPicPr>
            <a:picLocks noChangeAspect="1"/>
          </p:cNvPicPr>
          <p:nvPr/>
        </p:nvPicPr>
        <p:blipFill>
          <a:blip r:embed="rId2"/>
          <a:stretch>
            <a:fillRect/>
          </a:stretch>
        </p:blipFill>
        <p:spPr>
          <a:xfrm>
            <a:off x="7637508" y="842074"/>
            <a:ext cx="3736238" cy="4114800"/>
          </a:xfrm>
          <a:prstGeom prst="rect">
            <a:avLst/>
          </a:prstGeom>
        </p:spPr>
      </p:pic>
      <p:sp>
        <p:nvSpPr>
          <p:cNvPr id="3" name="TextBox 2">
            <a:extLst>
              <a:ext uri="{FF2B5EF4-FFF2-40B4-BE49-F238E27FC236}">
                <a16:creationId xmlns:a16="http://schemas.microsoft.com/office/drawing/2014/main" id="{25B4ABB0-816F-FE6D-E351-5ED4D924D339}"/>
              </a:ext>
            </a:extLst>
          </p:cNvPr>
          <p:cNvSpPr txBox="1"/>
          <p:nvPr/>
        </p:nvSpPr>
        <p:spPr>
          <a:xfrm>
            <a:off x="2073401" y="1152929"/>
            <a:ext cx="46830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Bookman Old Style"/>
                <a:ea typeface="+mn-lt"/>
                <a:cs typeface="+mn-lt"/>
              </a:rPr>
              <a:t>User</a:t>
            </a:r>
            <a:r>
              <a:rPr lang="en-US" sz="1600" dirty="0">
                <a:latin typeface="Bookman Old Style"/>
                <a:ea typeface="+mn-lt"/>
                <a:cs typeface="+mn-lt"/>
              </a:rPr>
              <a:t>: the person using the computer.</a:t>
            </a:r>
            <a:endParaRPr lang="en-US" sz="1600" dirty="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Operating System (OS)</a:t>
            </a:r>
            <a:r>
              <a:rPr lang="en-US" sz="1600" dirty="0">
                <a:latin typeface="Bookman Old Style"/>
                <a:ea typeface="+mn-lt"/>
                <a:cs typeface="+mn-lt"/>
              </a:rPr>
              <a:t>: The software that manages the computer's resources and allows you to run programs and interact with the hardware.</a:t>
            </a:r>
            <a:endParaRPr lang="en-US" sz="1600" dirty="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Hardware</a:t>
            </a:r>
            <a:r>
              <a:rPr lang="en-US" sz="1600" dirty="0">
                <a:latin typeface="Bookman Old Style"/>
                <a:ea typeface="+mn-lt"/>
                <a:cs typeface="+mn-lt"/>
              </a:rPr>
              <a:t>: The physical components of the computer, like the processor (CPU), memory (RAM), storage devices (hard drive, SSD), input devices (keyboard, mouse), and output devices (monitor, printer).</a:t>
            </a:r>
            <a:endParaRPr lang="en-US" sz="1600" dirty="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Software/Applications</a:t>
            </a:r>
            <a:r>
              <a:rPr lang="en-US" sz="1600" dirty="0">
                <a:latin typeface="Bookman Old Style"/>
                <a:ea typeface="+mn-lt"/>
                <a:cs typeface="+mn-lt"/>
              </a:rPr>
              <a:t>: Programs and applications that you use on the computer, like web browsers, word processors, games, etc.</a:t>
            </a:r>
            <a:endParaRPr lang="en-US" sz="1600">
              <a:latin typeface="Bookman Old Style"/>
            </a:endParaRPr>
          </a:p>
          <a:p>
            <a:pPr algn="just"/>
            <a:endParaRPr lang="en-US" sz="1600" dirty="0">
              <a:latin typeface="Bookman Old Style"/>
            </a:endParaRPr>
          </a:p>
        </p:txBody>
      </p:sp>
      <p:sp>
        <p:nvSpPr>
          <p:cNvPr id="4" name="Footer Placeholder 3">
            <a:extLst>
              <a:ext uri="{FF2B5EF4-FFF2-40B4-BE49-F238E27FC236}">
                <a16:creationId xmlns:a16="http://schemas.microsoft.com/office/drawing/2014/main" id="{570880AB-1414-222E-9B06-485684B7063B}"/>
              </a:ext>
            </a:extLst>
          </p:cNvPr>
          <p:cNvSpPr>
            <a:spLocks noGrp="1"/>
          </p:cNvSpPr>
          <p:nvPr>
            <p:ph type="ftr" sz="quarter" idx="11"/>
          </p:nvPr>
        </p:nvSpPr>
        <p:spPr>
          <a:xfrm>
            <a:off x="11225499" y="6490292"/>
            <a:ext cx="7084177" cy="365125"/>
          </a:xfrm>
        </p:spPr>
        <p:txBody>
          <a:bodyPr/>
          <a:lstStyle/>
          <a:p>
            <a:r>
              <a:rPr lang="en-US" b="1" dirty="0"/>
              <a:t>Ganavi M</a:t>
            </a:r>
          </a:p>
        </p:txBody>
      </p:sp>
    </p:spTree>
    <p:extLst>
      <p:ext uri="{BB962C8B-B14F-4D97-AF65-F5344CB8AC3E}">
        <p14:creationId xmlns:p14="http://schemas.microsoft.com/office/powerpoint/2010/main" val="41936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528807" y="940231"/>
            <a:ext cx="7883471"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Söhne"/>
              </a:rPr>
              <a:t>                                                  </a:t>
            </a:r>
            <a:r>
              <a:rPr lang="en-US" sz="2200" b="1" dirty="0">
                <a:latin typeface="Bookman Old Style"/>
              </a:rPr>
              <a:t>RISC And CISC</a:t>
            </a:r>
            <a:endParaRPr lang="en-US" sz="2200">
              <a:latin typeface="Bookman Old Style"/>
            </a:endParaRPr>
          </a:p>
          <a:p>
            <a:pPr algn="just"/>
            <a:endParaRPr lang="en-US" sz="1600" b="1" dirty="0">
              <a:latin typeface="Bookman Old Style"/>
            </a:endParaRPr>
          </a:p>
          <a:p>
            <a:pPr algn="just"/>
            <a:endParaRPr lang="en-US" sz="1600" b="1" dirty="0">
              <a:latin typeface="Bookman Old Style"/>
            </a:endParaRPr>
          </a:p>
          <a:p>
            <a:pPr algn="just"/>
            <a:r>
              <a:rPr lang="en-US" sz="1600" b="1" dirty="0">
                <a:latin typeface="Bookman Old Style"/>
              </a:rPr>
              <a:t>RISC (Reduced Instruction Set Computing)</a:t>
            </a:r>
            <a:r>
              <a:rPr lang="en-US" sz="1600" dirty="0">
                <a:latin typeface="Bookman Old Style"/>
              </a:rPr>
              <a:t>:</a:t>
            </a:r>
            <a:endParaRPr lang="en-US" sz="1600">
              <a:latin typeface="Bookman Old Style"/>
            </a:endParaRPr>
          </a:p>
          <a:p>
            <a:pPr algn="just"/>
            <a:r>
              <a:rPr lang="en-US" sz="1600" dirty="0">
                <a:latin typeface="Bookman Old Style"/>
              </a:rPr>
              <a:t>  RISC is like doing simple tasks one after the other. Each task is basic, but you may need to do more of them. I</a:t>
            </a:r>
            <a:r>
              <a:rPr lang="en-US" sz="1600" dirty="0">
                <a:latin typeface="Bookman Old Style"/>
                <a:ea typeface="+mn-lt"/>
                <a:cs typeface="+mn-lt"/>
              </a:rPr>
              <a:t>t's like building something with simple blocks, one at a time. Complex operations may require multiple instructions.</a:t>
            </a:r>
          </a:p>
          <a:p>
            <a:pPr algn="just">
              <a:buFont typeface=""/>
              <a:buChar char="•"/>
            </a:pPr>
            <a:endParaRPr lang="en-US" sz="1600" dirty="0">
              <a:latin typeface="Bookman Old Style"/>
            </a:endParaRPr>
          </a:p>
          <a:p>
            <a:pPr algn="just"/>
            <a:r>
              <a:rPr lang="en-US" sz="1600" b="1" dirty="0">
                <a:latin typeface="Bookman Old Style"/>
              </a:rPr>
              <a:t>CISC (Complex Instruction Set Computing)</a:t>
            </a:r>
            <a:r>
              <a:rPr lang="en-US" sz="1600" dirty="0">
                <a:latin typeface="Bookman Old Style"/>
              </a:rPr>
              <a:t>:</a:t>
            </a:r>
          </a:p>
          <a:p>
            <a:pPr algn="just"/>
            <a:r>
              <a:rPr lang="en-US" sz="1600" dirty="0">
                <a:latin typeface="Bookman Old Style"/>
              </a:rPr>
              <a:t>        CISC is like doing complex tasks all at once. Each task can be complicated, but you only need one instruction to do it or the </a:t>
            </a:r>
            <a:r>
              <a:rPr lang="en-US" sz="1600" dirty="0">
                <a:latin typeface="Bookman Old Style"/>
                <a:ea typeface="+mn-lt"/>
                <a:cs typeface="+mn-lt"/>
              </a:rPr>
              <a:t>tool that can do many things in a single move. CISC aims to reduce the number of instructions needed to accomplish a task. Single instructions can perform multiple low-level operations.</a:t>
            </a:r>
            <a:endParaRPr lang="en-US">
              <a:latin typeface="Bookman Old Style"/>
              <a:ea typeface="+mn-lt"/>
              <a:cs typeface="+mn-lt"/>
            </a:endParaRPr>
          </a:p>
          <a:p>
            <a:pPr algn="just"/>
            <a:endParaRPr lang="en-US" sz="1600" dirty="0">
              <a:latin typeface="Bookman Old Style"/>
              <a:ea typeface="+mn-lt"/>
              <a:cs typeface="+mn-lt"/>
            </a:endParaRPr>
          </a:p>
        </p:txBody>
      </p:sp>
      <p:sp>
        <p:nvSpPr>
          <p:cNvPr id="3" name="Footer Placeholder 2">
            <a:extLst>
              <a:ext uri="{FF2B5EF4-FFF2-40B4-BE49-F238E27FC236}">
                <a16:creationId xmlns:a16="http://schemas.microsoft.com/office/drawing/2014/main" id="{CE67F554-F08C-28B7-8164-343A975EC003}"/>
              </a:ext>
            </a:extLst>
          </p:cNvPr>
          <p:cNvSpPr>
            <a:spLocks noGrp="1"/>
          </p:cNvSpPr>
          <p:nvPr>
            <p:ph type="ftr" sz="quarter" idx="11"/>
          </p:nvPr>
        </p:nvSpPr>
        <p:spPr>
          <a:xfrm>
            <a:off x="11173838" y="6490292"/>
            <a:ext cx="7084177" cy="365125"/>
          </a:xfrm>
        </p:spPr>
        <p:txBody>
          <a:bodyPr/>
          <a:lstStyle/>
          <a:p>
            <a:r>
              <a:rPr lang="en-US" b="1" dirty="0"/>
              <a:t>Ganavi M</a:t>
            </a:r>
          </a:p>
        </p:txBody>
      </p:sp>
    </p:spTree>
    <p:extLst>
      <p:ext uri="{BB962C8B-B14F-4D97-AF65-F5344CB8AC3E}">
        <p14:creationId xmlns:p14="http://schemas.microsoft.com/office/powerpoint/2010/main" val="296114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816268" y="530270"/>
            <a:ext cx="7716458" cy="6324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Söhne"/>
              </a:rPr>
              <a:t>                                       </a:t>
            </a:r>
            <a:r>
              <a:rPr lang="en-US" sz="2500" b="1" dirty="0">
                <a:latin typeface="Bookman Old Style"/>
              </a:rPr>
              <a:t>BUS STRUCTURE</a:t>
            </a:r>
            <a:endParaRPr lang="en-US" sz="2500" dirty="0">
              <a:latin typeface="Bookman Old Style"/>
            </a:endParaRPr>
          </a:p>
          <a:p>
            <a:pPr algn="just"/>
            <a:endParaRPr lang="en-US" sz="1600" b="1" dirty="0">
              <a:latin typeface="Bookman Old Style"/>
            </a:endParaRPr>
          </a:p>
          <a:p>
            <a:pPr algn="just"/>
            <a:r>
              <a:rPr lang="en-US" sz="1600" dirty="0">
                <a:latin typeface="Bookman Old Style"/>
                <a:ea typeface="+mn-lt"/>
                <a:cs typeface="+mn-lt"/>
              </a:rPr>
              <a:t>The bus structure is like a highway system inside a computer that connects different components and allows them to communicate with each other. It consists of electrical pathways (called buses) that transmit data, addresses, and control signals between components like the CPU, memory, and peripherals.</a:t>
            </a:r>
            <a:endParaRPr lang="en-US">
              <a:latin typeface="Bookman Old Style"/>
              <a:ea typeface="+mn-lt"/>
              <a:cs typeface="+mn-lt"/>
            </a:endParaRPr>
          </a:p>
          <a:p>
            <a:pPr algn="just"/>
            <a:endParaRPr lang="en-US" sz="1600" dirty="0">
              <a:latin typeface="Bookman Old Style"/>
              <a:ea typeface="+mn-lt"/>
              <a:cs typeface="+mn-lt"/>
            </a:endParaRPr>
          </a:p>
          <a:p>
            <a:pPr algn="just"/>
            <a:r>
              <a:rPr lang="en-US" sz="2200" b="1" dirty="0">
                <a:latin typeface="Bookman Old Style"/>
                <a:ea typeface="+mn-lt"/>
                <a:cs typeface="+mn-lt"/>
              </a:rPr>
              <a:t> Components</a:t>
            </a:r>
            <a:endParaRPr lang="en-US" sz="2200" dirty="0">
              <a:latin typeface="Bookman Old Style"/>
            </a:endParaRPr>
          </a:p>
          <a:p>
            <a:pPr algn="just"/>
            <a:endParaRPr lang="en-US" sz="2200" b="1" dirty="0">
              <a:latin typeface="Bookman Old Style"/>
              <a:ea typeface="+mn-lt"/>
              <a:cs typeface="+mn-lt"/>
            </a:endParaRPr>
          </a:p>
          <a:p>
            <a:pPr algn="just"/>
            <a:r>
              <a:rPr lang="en-US" sz="1600" b="1" dirty="0">
                <a:latin typeface="Bookman Old Style"/>
                <a:ea typeface="+mn-lt"/>
                <a:cs typeface="+mn-lt"/>
              </a:rPr>
              <a:t>Address Bus</a:t>
            </a:r>
            <a:r>
              <a:rPr lang="en-US" sz="1600" dirty="0">
                <a:latin typeface="Bookman Old Style"/>
                <a:ea typeface="+mn-lt"/>
                <a:cs typeface="+mn-lt"/>
              </a:rPr>
              <a:t>: Carries signals that specify memory locations or addresses.</a:t>
            </a:r>
            <a:endParaRPr lang="en-US">
              <a:latin typeface="Bookman Old Style"/>
              <a:ea typeface="+mn-lt"/>
              <a:cs typeface="+mn-lt"/>
            </a:endParaRPr>
          </a:p>
          <a:p>
            <a:pPr algn="just"/>
            <a:endParaRPr lang="en-US" sz="1600" dirty="0">
              <a:latin typeface="Bookman Old Style"/>
              <a:ea typeface="+mn-lt"/>
              <a:cs typeface="+mn-lt"/>
            </a:endParaRPr>
          </a:p>
          <a:p>
            <a:pPr algn="just"/>
            <a:r>
              <a:rPr lang="en-US" sz="1600" b="1" dirty="0">
                <a:latin typeface="Bookman Old Style"/>
                <a:ea typeface="+mn-lt"/>
                <a:cs typeface="+mn-lt"/>
              </a:rPr>
              <a:t>Data Bus</a:t>
            </a:r>
            <a:r>
              <a:rPr lang="en-US" sz="1600" dirty="0">
                <a:latin typeface="Bookman Old Style"/>
                <a:ea typeface="+mn-lt"/>
                <a:cs typeface="+mn-lt"/>
              </a:rPr>
              <a:t>: Transfers data between the CPU, memory, and peripherals.</a:t>
            </a:r>
            <a:endParaRPr lang="en-US">
              <a:latin typeface="Bookman Old Style"/>
            </a:endParaRPr>
          </a:p>
          <a:p>
            <a:pPr algn="just"/>
            <a:endParaRPr lang="en-US" sz="1600" b="1" dirty="0">
              <a:latin typeface="Bookman Old Style"/>
              <a:ea typeface="+mn-lt"/>
              <a:cs typeface="+mn-lt"/>
            </a:endParaRPr>
          </a:p>
          <a:p>
            <a:pPr algn="just"/>
            <a:r>
              <a:rPr lang="en-US" sz="1600" b="1" dirty="0">
                <a:latin typeface="Bookman Old Style"/>
                <a:ea typeface="+mn-lt"/>
                <a:cs typeface="+mn-lt"/>
              </a:rPr>
              <a:t>Control Bus</a:t>
            </a:r>
            <a:r>
              <a:rPr lang="en-US" sz="1600" dirty="0">
                <a:latin typeface="Bookman Old Style"/>
                <a:ea typeface="+mn-lt"/>
                <a:cs typeface="+mn-lt"/>
              </a:rPr>
              <a:t>: Manages the flow of data and control signals between components.</a:t>
            </a:r>
            <a:endParaRPr lang="en-US">
              <a:latin typeface="Bookman Old Style"/>
              <a:ea typeface="+mn-lt"/>
              <a:cs typeface="+mn-lt"/>
            </a:endParaRPr>
          </a:p>
          <a:p>
            <a:pPr algn="just"/>
            <a:endParaRPr lang="en-US" sz="1600" dirty="0">
              <a:latin typeface="Bookman Old Style"/>
              <a:ea typeface="+mn-lt"/>
              <a:cs typeface="+mn-lt"/>
            </a:endParaRPr>
          </a:p>
          <a:p>
            <a:pPr algn="just"/>
            <a:r>
              <a:rPr lang="en-US" sz="1600" dirty="0">
                <a:solidFill>
                  <a:srgbClr val="000000"/>
                </a:solidFill>
                <a:latin typeface="Bookman Old Style"/>
                <a:ea typeface="+mn-lt"/>
                <a:cs typeface="Times New Roman"/>
              </a:rPr>
              <a:t>When a component needs to read or write data, it sends the appropriate address and control signals through the address and control buses. The data is then transferred through the data bus. This allows for efficient and simultaneous communication between multiple components.</a:t>
            </a:r>
            <a:endParaRPr lang="en-US" sz="1600" dirty="0">
              <a:latin typeface="Bookman Old Style"/>
            </a:endParaRPr>
          </a:p>
          <a:p>
            <a:pPr algn="just"/>
            <a:endParaRPr lang="en-US" sz="1600" dirty="0">
              <a:latin typeface="Bookman Old Style"/>
              <a:ea typeface="+mn-lt"/>
              <a:cs typeface="+mn-lt"/>
            </a:endParaRPr>
          </a:p>
          <a:p>
            <a:pPr algn="just"/>
            <a:endParaRPr lang="en-US" sz="1600" dirty="0">
              <a:latin typeface="Bookman Old Style"/>
              <a:ea typeface="+mn-lt"/>
              <a:cs typeface="+mn-lt"/>
            </a:endParaRPr>
          </a:p>
          <a:p>
            <a:pPr algn="just"/>
            <a:endParaRPr lang="en-US" sz="1600" dirty="0">
              <a:latin typeface="Bookman Old Style"/>
              <a:ea typeface="+mn-lt"/>
              <a:cs typeface="+mn-lt"/>
            </a:endParaRPr>
          </a:p>
        </p:txBody>
      </p:sp>
      <p:sp>
        <p:nvSpPr>
          <p:cNvPr id="3" name="Footer Placeholder 2">
            <a:extLst>
              <a:ext uri="{FF2B5EF4-FFF2-40B4-BE49-F238E27FC236}">
                <a16:creationId xmlns:a16="http://schemas.microsoft.com/office/drawing/2014/main" id="{CE67F554-F08C-28B7-8164-343A975EC003}"/>
              </a:ext>
            </a:extLst>
          </p:cNvPr>
          <p:cNvSpPr>
            <a:spLocks noGrp="1"/>
          </p:cNvSpPr>
          <p:nvPr>
            <p:ph type="ftr" sz="quarter" idx="11"/>
          </p:nvPr>
        </p:nvSpPr>
        <p:spPr>
          <a:xfrm>
            <a:off x="11173838" y="6490292"/>
            <a:ext cx="7084177" cy="365125"/>
          </a:xfrm>
        </p:spPr>
        <p:txBody>
          <a:bodyPr/>
          <a:lstStyle/>
          <a:p>
            <a:r>
              <a:rPr lang="en-US" b="1" dirty="0"/>
              <a:t>Ganavi M</a:t>
            </a:r>
          </a:p>
        </p:txBody>
      </p:sp>
    </p:spTree>
    <p:extLst>
      <p:ext uri="{BB962C8B-B14F-4D97-AF65-F5344CB8AC3E}">
        <p14:creationId xmlns:p14="http://schemas.microsoft.com/office/powerpoint/2010/main" val="258651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EFE92-1240-8612-BD14-98A2FD896333}"/>
              </a:ext>
            </a:extLst>
          </p:cNvPr>
          <p:cNvSpPr txBox="1"/>
          <p:nvPr/>
        </p:nvSpPr>
        <p:spPr>
          <a:xfrm>
            <a:off x="2114811" y="736949"/>
            <a:ext cx="9100158"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cs typeface="Arial"/>
              </a:rPr>
              <a:t>Benefits</a:t>
            </a:r>
            <a:endParaRPr lang="en-US" sz="2200" dirty="0">
              <a:latin typeface="Bookman Old Style"/>
              <a:cs typeface="Arial"/>
            </a:endParaRPr>
          </a:p>
          <a:p>
            <a:pPr algn="just"/>
            <a:endParaRPr lang="en-US" sz="2200" b="1" dirty="0">
              <a:latin typeface="Bookman Old Style"/>
              <a:cs typeface="Arial"/>
            </a:endParaRPr>
          </a:p>
          <a:p>
            <a:pPr marL="285750" indent="-285750" algn="just">
              <a:buFont typeface="Arial,Sans-Serif"/>
              <a:buChar char="•"/>
            </a:pPr>
            <a:r>
              <a:rPr lang="en-US" sz="1600" dirty="0">
                <a:latin typeface="Bookman Old Style"/>
                <a:cs typeface="Arial"/>
              </a:rPr>
              <a:t>Buses allow multiple components to share the same pathway, which improves efficiency and reduces the number of connections needed.​</a:t>
            </a:r>
          </a:p>
          <a:p>
            <a:pPr marL="285750" indent="-285750" algn="just">
              <a:buFont typeface="Arial,Sans-Serif"/>
              <a:buChar char="•"/>
            </a:pPr>
            <a:r>
              <a:rPr lang="en-US" sz="1600" dirty="0">
                <a:latin typeface="Bookman Old Style"/>
                <a:cs typeface="Arial"/>
              </a:rPr>
              <a:t>They enable different components to communicate with each other, allowing for modular and expandable computer systems.​</a:t>
            </a:r>
          </a:p>
          <a:p>
            <a:pPr marL="285750" indent="-285750" algn="just">
              <a:buFont typeface="Arial,Sans-Serif"/>
              <a:buChar char="•"/>
            </a:pPr>
            <a:r>
              <a:rPr lang="en-US" sz="1600" dirty="0">
                <a:latin typeface="Bookman Old Style"/>
                <a:cs typeface="Arial"/>
              </a:rPr>
              <a:t>Buses provide a straightforward and standardized method for connecting components, making computer design and assembly easier.​</a:t>
            </a:r>
          </a:p>
          <a:p>
            <a:pPr marL="285750" indent="-285750" algn="just">
              <a:buFont typeface="Arial,Sans-Serif"/>
              <a:buChar char="•"/>
            </a:pPr>
            <a:endParaRPr lang="en-US" sz="1600" dirty="0">
              <a:latin typeface="Bookman Old Style"/>
              <a:cs typeface="Arial"/>
            </a:endParaRPr>
          </a:p>
          <a:p>
            <a:pPr marL="285750" indent="-285750" algn="just">
              <a:buFont typeface="Arial,Sans-Serif"/>
              <a:buChar char="•"/>
            </a:pPr>
            <a:endParaRPr lang="en-US" sz="1600" dirty="0">
              <a:latin typeface="Bookman Old Style"/>
              <a:cs typeface="Arial"/>
            </a:endParaRPr>
          </a:p>
          <a:p>
            <a:pPr algn="just"/>
            <a:r>
              <a:rPr lang="en-US" sz="2200" b="1" dirty="0">
                <a:latin typeface="Bookman Old Style"/>
                <a:cs typeface="Arial"/>
              </a:rPr>
              <a:t>Drawbacks</a:t>
            </a:r>
            <a:endParaRPr lang="en-US" sz="2200" dirty="0">
              <a:latin typeface="Bookman Old Style"/>
              <a:cs typeface="Arial"/>
            </a:endParaRPr>
          </a:p>
          <a:p>
            <a:pPr algn="just"/>
            <a:endParaRPr lang="en-US" sz="2200" b="1" dirty="0">
              <a:latin typeface="Bookman Old Style"/>
              <a:cs typeface="Arial"/>
            </a:endParaRPr>
          </a:p>
          <a:p>
            <a:pPr marL="285750" indent="-285750" algn="just">
              <a:buFont typeface="Arial,Sans-Serif"/>
              <a:buChar char="•"/>
            </a:pPr>
            <a:r>
              <a:rPr lang="en-US" sz="1600" b="1" dirty="0">
                <a:latin typeface="Bookman Old Style"/>
                <a:cs typeface="Arial"/>
              </a:rPr>
              <a:t>Bandwidth Limitation</a:t>
            </a:r>
            <a:r>
              <a:rPr lang="en-US" sz="1600" dirty="0">
                <a:latin typeface="Bookman Old Style"/>
                <a:cs typeface="Arial"/>
              </a:rPr>
              <a:t>: The bandwidth of a bus can become a bottleneck as more components share it, limiting overall system performance.​</a:t>
            </a:r>
          </a:p>
          <a:p>
            <a:pPr marL="285750" indent="-285750" algn="just">
              <a:buFont typeface="Arial,Sans-Serif"/>
              <a:buChar char="•"/>
            </a:pPr>
            <a:endParaRPr lang="en-US" sz="1600" dirty="0">
              <a:latin typeface="Bookman Old Style"/>
              <a:cs typeface="Arial"/>
            </a:endParaRPr>
          </a:p>
          <a:p>
            <a:pPr marL="285750" indent="-285750" algn="just">
              <a:buFont typeface="Arial,Sans-Serif"/>
              <a:buChar char="•"/>
            </a:pPr>
            <a:r>
              <a:rPr lang="en-US" sz="1600" b="1" dirty="0">
                <a:latin typeface="Bookman Old Style"/>
                <a:cs typeface="Arial"/>
              </a:rPr>
              <a:t>Latency</a:t>
            </a:r>
            <a:r>
              <a:rPr lang="en-US" sz="1600" dirty="0">
                <a:latin typeface="Bookman Old Style"/>
                <a:cs typeface="Arial"/>
              </a:rPr>
              <a:t>: Buses introduce delays in data transmission, especially when multiple components are accessing the bus simultaneously.​</a:t>
            </a:r>
          </a:p>
          <a:p>
            <a:pPr marL="285750" indent="-285750" algn="just">
              <a:buFont typeface="Arial,Sans-Serif"/>
              <a:buChar char="•"/>
            </a:pPr>
            <a:endParaRPr lang="en-US" sz="1600" b="1" dirty="0">
              <a:latin typeface="Bookman Old Style"/>
              <a:cs typeface="Arial"/>
            </a:endParaRPr>
          </a:p>
          <a:p>
            <a:pPr marL="285750" indent="-285750" algn="just">
              <a:buFont typeface="Arial,Sans-Serif"/>
              <a:buChar char="•"/>
            </a:pPr>
            <a:r>
              <a:rPr lang="en-US" sz="1600" b="1" dirty="0">
                <a:latin typeface="Bookman Old Style"/>
                <a:cs typeface="Arial"/>
              </a:rPr>
              <a:t>Limited Scalability</a:t>
            </a:r>
            <a:r>
              <a:rPr lang="en-US" sz="1600" dirty="0">
                <a:latin typeface="Bookman Old Style"/>
                <a:cs typeface="Arial"/>
              </a:rPr>
              <a:t>: As the number of components increases, the bus may become overloaded, leading to decreased performance and system instability.​</a:t>
            </a:r>
            <a:endParaRPr lang="en-US"/>
          </a:p>
        </p:txBody>
      </p:sp>
      <p:sp>
        <p:nvSpPr>
          <p:cNvPr id="7" name="Footer Placeholder 2">
            <a:extLst>
              <a:ext uri="{FF2B5EF4-FFF2-40B4-BE49-F238E27FC236}">
                <a16:creationId xmlns:a16="http://schemas.microsoft.com/office/drawing/2014/main" id="{4CEDD66B-9FCC-25C5-30C8-70AD4B7BC885}"/>
              </a:ext>
            </a:extLst>
          </p:cNvPr>
          <p:cNvSpPr>
            <a:spLocks noGrp="1"/>
          </p:cNvSpPr>
          <p:nvPr>
            <p:ph type="ftr" sz="quarter" idx="11"/>
          </p:nvPr>
        </p:nvSpPr>
        <p:spPr>
          <a:xfrm>
            <a:off x="11354652" y="6490292"/>
            <a:ext cx="7084177" cy="365125"/>
          </a:xfrm>
        </p:spPr>
        <p:txBody>
          <a:bodyPr/>
          <a:lstStyle/>
          <a:p>
            <a:r>
              <a:rPr lang="en-US" b="1" dirty="0"/>
              <a:t>Ganavi M</a:t>
            </a:r>
          </a:p>
        </p:txBody>
      </p:sp>
    </p:spTree>
    <p:extLst>
      <p:ext uri="{BB962C8B-B14F-4D97-AF65-F5344CB8AC3E}">
        <p14:creationId xmlns:p14="http://schemas.microsoft.com/office/powerpoint/2010/main" val="1685797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Ganavi M</dc:creator>
  <cp:lastModifiedBy>Ganavi M</cp:lastModifiedBy>
  <cp:revision>473</cp:revision>
  <dcterms:created xsi:type="dcterms:W3CDTF">2020-12-30T16:58:36Z</dcterms:created>
  <dcterms:modified xsi:type="dcterms:W3CDTF">2024-04-02T07:23:53Z</dcterms:modified>
</cp:coreProperties>
</file>