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65" r:id="rId3"/>
    <p:sldId id="267" r:id="rId4"/>
    <p:sldId id="266" r:id="rId5"/>
    <p:sldId id="280" r:id="rId6"/>
    <p:sldId id="268" r:id="rId7"/>
    <p:sldId id="270" r:id="rId8"/>
    <p:sldId id="269" r:id="rId9"/>
    <p:sldId id="272" r:id="rId10"/>
    <p:sldId id="273" r:id="rId11"/>
    <p:sldId id="274" r:id="rId12"/>
    <p:sldId id="278" r:id="rId13"/>
    <p:sldId id="277" r:id="rId14"/>
    <p:sldId id="279" r:id="rId15"/>
    <p:sldId id="275"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F1E6A-4777-4E63-AED4-7FFD240D9E32}" v="2262" dt="2024-04-02T19:08:16.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850F1E6A-4777-4E63-AED4-7FFD240D9E32}"/>
    <pc:docChg chg="addSld delSld modSld sldOrd addMainMaster delMainMaster">
      <pc:chgData name="Ganavi M" userId="aa0847465628f3dc" providerId="Windows Live" clId="Web-{850F1E6A-4777-4E63-AED4-7FFD240D9E32}" dt="2024-04-02T19:08:12.267" v="1412" actId="20577"/>
      <pc:docMkLst>
        <pc:docMk/>
      </pc:docMkLst>
      <pc:sldChg chg="del">
        <pc:chgData name="Ganavi M" userId="aa0847465628f3dc" providerId="Windows Live" clId="Web-{850F1E6A-4777-4E63-AED4-7FFD240D9E32}" dt="2024-04-02T06:35:49.705" v="2"/>
        <pc:sldMkLst>
          <pc:docMk/>
          <pc:sldMk cId="109857222" sldId="256"/>
        </pc:sldMkLst>
      </pc:sldChg>
      <pc:sldChg chg="add">
        <pc:chgData name="Ganavi M" userId="aa0847465628f3dc" providerId="Windows Live" clId="Web-{850F1E6A-4777-4E63-AED4-7FFD240D9E32}" dt="2024-04-02T19:06:04.780" v="1406"/>
        <pc:sldMkLst>
          <pc:docMk/>
          <pc:sldMk cId="38819576" sldId="263"/>
        </pc:sldMkLst>
      </pc:sldChg>
      <pc:sldChg chg="add mod modClrScheme chgLayout">
        <pc:chgData name="Ganavi M" userId="aa0847465628f3dc" providerId="Windows Live" clId="Web-{850F1E6A-4777-4E63-AED4-7FFD240D9E32}" dt="2024-04-02T06:36:04.346" v="5"/>
        <pc:sldMkLst>
          <pc:docMk/>
          <pc:sldMk cId="4259797247" sldId="264"/>
        </pc:sldMkLst>
      </pc:sldChg>
      <pc:sldChg chg="addSp modSp add mod modClrScheme chgLayout">
        <pc:chgData name="Ganavi M" userId="aa0847465628f3dc" providerId="Windows Live" clId="Web-{850F1E6A-4777-4E63-AED4-7FFD240D9E32}" dt="2024-04-02T17:48:26.306" v="185" actId="14100"/>
        <pc:sldMkLst>
          <pc:docMk/>
          <pc:sldMk cId="3119841914" sldId="265"/>
        </pc:sldMkLst>
        <pc:spChg chg="mod">
          <ac:chgData name="Ganavi M" userId="aa0847465628f3dc" providerId="Windows Live" clId="Web-{850F1E6A-4777-4E63-AED4-7FFD240D9E32}" dt="2024-04-02T17:22:24.950" v="28" actId="1076"/>
          <ac:spMkLst>
            <pc:docMk/>
            <pc:sldMk cId="3119841914" sldId="265"/>
            <ac:spMk id="2" creationId="{3BBD8BBB-0C5A-D393-6544-990A1B69516A}"/>
          </ac:spMkLst>
        </pc:spChg>
        <pc:spChg chg="mod ord">
          <ac:chgData name="Ganavi M" userId="aa0847465628f3dc" providerId="Windows Live" clId="Web-{850F1E6A-4777-4E63-AED4-7FFD240D9E32}" dt="2024-04-02T06:36:04.346" v="5"/>
          <ac:spMkLst>
            <pc:docMk/>
            <pc:sldMk cId="3119841914" sldId="265"/>
            <ac:spMk id="3" creationId="{556C2DD6-6CB5-98AA-37D0-8569A2221E29}"/>
          </ac:spMkLst>
        </pc:spChg>
        <pc:spChg chg="add mod">
          <ac:chgData name="Ganavi M" userId="aa0847465628f3dc" providerId="Windows Live" clId="Web-{850F1E6A-4777-4E63-AED4-7FFD240D9E32}" dt="2024-04-02T17:48:26.306" v="185" actId="14100"/>
          <ac:spMkLst>
            <pc:docMk/>
            <pc:sldMk cId="3119841914" sldId="265"/>
            <ac:spMk id="4" creationId="{58BB6D1A-0C0E-F0E0-97DD-BFB537158662}"/>
          </ac:spMkLst>
        </pc:spChg>
      </pc:sldChg>
      <pc:sldChg chg="addSp delSp modSp add replId">
        <pc:chgData name="Ganavi M" userId="aa0847465628f3dc" providerId="Windows Live" clId="Web-{850F1E6A-4777-4E63-AED4-7FFD240D9E32}" dt="2024-04-02T18:08:20.793" v="557" actId="20577"/>
        <pc:sldMkLst>
          <pc:docMk/>
          <pc:sldMk cId="2879457413" sldId="266"/>
        </pc:sldMkLst>
        <pc:spChg chg="mod">
          <ac:chgData name="Ganavi M" userId="aa0847465628f3dc" providerId="Windows Live" clId="Web-{850F1E6A-4777-4E63-AED4-7FFD240D9E32}" dt="2024-04-02T17:56:44.160" v="228" actId="1076"/>
          <ac:spMkLst>
            <pc:docMk/>
            <pc:sldMk cId="2879457413" sldId="266"/>
            <ac:spMk id="2" creationId="{3BBD8BBB-0C5A-D393-6544-990A1B69516A}"/>
          </ac:spMkLst>
        </pc:spChg>
        <pc:spChg chg="add del mod">
          <ac:chgData name="Ganavi M" userId="aa0847465628f3dc" providerId="Windows Live" clId="Web-{850F1E6A-4777-4E63-AED4-7FFD240D9E32}" dt="2024-04-02T18:08:20.793" v="557" actId="20577"/>
          <ac:spMkLst>
            <pc:docMk/>
            <pc:sldMk cId="2879457413" sldId="266"/>
            <ac:spMk id="4" creationId="{58BB6D1A-0C0E-F0E0-97DD-BFB537158662}"/>
          </ac:spMkLst>
        </pc:spChg>
      </pc:sldChg>
      <pc:sldChg chg="modSp add ord replId">
        <pc:chgData name="Ganavi M" userId="aa0847465628f3dc" providerId="Windows Live" clId="Web-{850F1E6A-4777-4E63-AED4-7FFD240D9E32}" dt="2024-04-02T18:11:38.707" v="615"/>
        <pc:sldMkLst>
          <pc:docMk/>
          <pc:sldMk cId="374556238" sldId="267"/>
        </pc:sldMkLst>
        <pc:spChg chg="mod">
          <ac:chgData name="Ganavi M" userId="aa0847465628f3dc" providerId="Windows Live" clId="Web-{850F1E6A-4777-4E63-AED4-7FFD240D9E32}" dt="2024-04-02T17:41:39.625" v="97" actId="20577"/>
          <ac:spMkLst>
            <pc:docMk/>
            <pc:sldMk cId="374556238" sldId="267"/>
            <ac:spMk id="2" creationId="{3BBD8BBB-0C5A-D393-6544-990A1B69516A}"/>
          </ac:spMkLst>
        </pc:spChg>
        <pc:spChg chg="mod">
          <ac:chgData name="Ganavi M" userId="aa0847465628f3dc" providerId="Windows Live" clId="Web-{850F1E6A-4777-4E63-AED4-7FFD240D9E32}" dt="2024-04-02T17:44:35.753" v="159" actId="1076"/>
          <ac:spMkLst>
            <pc:docMk/>
            <pc:sldMk cId="374556238" sldId="267"/>
            <ac:spMk id="4" creationId="{58BB6D1A-0C0E-F0E0-97DD-BFB537158662}"/>
          </ac:spMkLst>
        </pc:spChg>
      </pc:sldChg>
      <pc:sldChg chg="addSp delSp modSp add ord replId">
        <pc:chgData name="Ganavi M" userId="aa0847465628f3dc" providerId="Windows Live" clId="Web-{850F1E6A-4777-4E63-AED4-7FFD240D9E32}" dt="2024-04-02T18:11:18.269" v="614" actId="1076"/>
        <pc:sldMkLst>
          <pc:docMk/>
          <pc:sldMk cId="4015569332" sldId="268"/>
        </pc:sldMkLst>
        <pc:spChg chg="del">
          <ac:chgData name="Ganavi M" userId="aa0847465628f3dc" providerId="Windows Live" clId="Web-{850F1E6A-4777-4E63-AED4-7FFD240D9E32}" dt="2024-04-02T17:53:46.578" v="217"/>
          <ac:spMkLst>
            <pc:docMk/>
            <pc:sldMk cId="4015569332" sldId="268"/>
            <ac:spMk id="2" creationId="{3BBD8BBB-0C5A-D393-6544-990A1B69516A}"/>
          </ac:spMkLst>
        </pc:spChg>
        <pc:spChg chg="del">
          <ac:chgData name="Ganavi M" userId="aa0847465628f3dc" providerId="Windows Live" clId="Web-{850F1E6A-4777-4E63-AED4-7FFD240D9E32}" dt="2024-04-02T17:53:46.578" v="216"/>
          <ac:spMkLst>
            <pc:docMk/>
            <pc:sldMk cId="4015569332" sldId="268"/>
            <ac:spMk id="4" creationId="{58BB6D1A-0C0E-F0E0-97DD-BFB537158662}"/>
          </ac:spMkLst>
        </pc:spChg>
        <pc:spChg chg="add del mod">
          <ac:chgData name="Ganavi M" userId="aa0847465628f3dc" providerId="Windows Live" clId="Web-{850F1E6A-4777-4E63-AED4-7FFD240D9E32}" dt="2024-04-02T18:02:07.970" v="354"/>
          <ac:spMkLst>
            <pc:docMk/>
            <pc:sldMk cId="4015569332" sldId="268"/>
            <ac:spMk id="5" creationId="{F39EC42E-33FF-863A-22B5-67C1A7C929DC}"/>
          </ac:spMkLst>
        </pc:spChg>
        <pc:spChg chg="add mod">
          <ac:chgData name="Ganavi M" userId="aa0847465628f3dc" providerId="Windows Live" clId="Web-{850F1E6A-4777-4E63-AED4-7FFD240D9E32}" dt="2024-04-02T18:11:18.269" v="614" actId="1076"/>
          <ac:spMkLst>
            <pc:docMk/>
            <pc:sldMk cId="4015569332" sldId="268"/>
            <ac:spMk id="6" creationId="{E1E28B99-24E1-73AA-67D8-C430883E3537}"/>
          </ac:spMkLst>
        </pc:spChg>
      </pc:sldChg>
      <pc:sldChg chg="delSp modSp add ord replId">
        <pc:chgData name="Ganavi M" userId="aa0847465628f3dc" providerId="Windows Live" clId="Web-{850F1E6A-4777-4E63-AED4-7FFD240D9E32}" dt="2024-04-02T18:24:25.793" v="787" actId="1076"/>
        <pc:sldMkLst>
          <pc:docMk/>
          <pc:sldMk cId="3412173047" sldId="269"/>
        </pc:sldMkLst>
        <pc:spChg chg="del mod">
          <ac:chgData name="Ganavi M" userId="aa0847465628f3dc" providerId="Windows Live" clId="Web-{850F1E6A-4777-4E63-AED4-7FFD240D9E32}" dt="2024-04-02T18:22:07.347" v="722"/>
          <ac:spMkLst>
            <pc:docMk/>
            <pc:sldMk cId="3412173047" sldId="269"/>
            <ac:spMk id="2" creationId="{3BBD8BBB-0C5A-D393-6544-990A1B69516A}"/>
          </ac:spMkLst>
        </pc:spChg>
        <pc:spChg chg="mod">
          <ac:chgData name="Ganavi M" userId="aa0847465628f3dc" providerId="Windows Live" clId="Web-{850F1E6A-4777-4E63-AED4-7FFD240D9E32}" dt="2024-04-02T18:24:25.793" v="787" actId="1076"/>
          <ac:spMkLst>
            <pc:docMk/>
            <pc:sldMk cId="3412173047" sldId="269"/>
            <ac:spMk id="4" creationId="{58BB6D1A-0C0E-F0E0-97DD-BFB537158662}"/>
          </ac:spMkLst>
        </pc:spChg>
      </pc:sldChg>
      <pc:sldChg chg="addSp delSp modSp add mod replId setBg">
        <pc:chgData name="Ganavi M" userId="aa0847465628f3dc" providerId="Windows Live" clId="Web-{850F1E6A-4777-4E63-AED4-7FFD240D9E32}" dt="2024-04-02T18:21:44.909" v="718" actId="1076"/>
        <pc:sldMkLst>
          <pc:docMk/>
          <pc:sldMk cId="618648937" sldId="270"/>
        </pc:sldMkLst>
        <pc:spChg chg="del">
          <ac:chgData name="Ganavi M" userId="aa0847465628f3dc" providerId="Windows Live" clId="Web-{850F1E6A-4777-4E63-AED4-7FFD240D9E32}" dt="2024-04-02T18:19:59.313" v="693"/>
          <ac:spMkLst>
            <pc:docMk/>
            <pc:sldMk cId="618648937" sldId="270"/>
            <ac:spMk id="2" creationId="{3BBD8BBB-0C5A-D393-6544-990A1B69516A}"/>
          </ac:spMkLst>
        </pc:spChg>
        <pc:spChg chg="mod ord">
          <ac:chgData name="Ganavi M" userId="aa0847465628f3dc" providerId="Windows Live" clId="Web-{850F1E6A-4777-4E63-AED4-7FFD240D9E32}" dt="2024-04-02T18:20:40.626" v="707"/>
          <ac:spMkLst>
            <pc:docMk/>
            <pc:sldMk cId="618648937" sldId="270"/>
            <ac:spMk id="3" creationId="{556C2DD6-6CB5-98AA-37D0-8569A2221E29}"/>
          </ac:spMkLst>
        </pc:spChg>
        <pc:spChg chg="del">
          <ac:chgData name="Ganavi M" userId="aa0847465628f3dc" providerId="Windows Live" clId="Web-{850F1E6A-4777-4E63-AED4-7FFD240D9E32}" dt="2024-04-02T18:19:59.313" v="692"/>
          <ac:spMkLst>
            <pc:docMk/>
            <pc:sldMk cId="618648937" sldId="270"/>
            <ac:spMk id="4" creationId="{58BB6D1A-0C0E-F0E0-97DD-BFB537158662}"/>
          </ac:spMkLst>
        </pc:spChg>
        <pc:spChg chg="add mod">
          <ac:chgData name="Ganavi M" userId="aa0847465628f3dc" providerId="Windows Live" clId="Web-{850F1E6A-4777-4E63-AED4-7FFD240D9E32}" dt="2024-04-02T18:21:44.909" v="718" actId="1076"/>
          <ac:spMkLst>
            <pc:docMk/>
            <pc:sldMk cId="618648937" sldId="270"/>
            <ac:spMk id="6" creationId="{F7581702-50C4-0132-B977-7AB5177D105D}"/>
          </ac:spMkLst>
        </pc:spChg>
        <pc:spChg chg="add del">
          <ac:chgData name="Ganavi M" userId="aa0847465628f3dc" providerId="Windows Live" clId="Web-{850F1E6A-4777-4E63-AED4-7FFD240D9E32}" dt="2024-04-02T18:20:34.345" v="704"/>
          <ac:spMkLst>
            <pc:docMk/>
            <pc:sldMk cId="618648937" sldId="270"/>
            <ac:spMk id="12" creationId="{EBE68FE8-33EE-42EC-8894-049237550257}"/>
          </ac:spMkLst>
        </pc:spChg>
        <pc:spChg chg="add del">
          <ac:chgData name="Ganavi M" userId="aa0847465628f3dc" providerId="Windows Live" clId="Web-{850F1E6A-4777-4E63-AED4-7FFD240D9E32}" dt="2024-04-02T18:20:26.595" v="702"/>
          <ac:spMkLst>
            <pc:docMk/>
            <pc:sldMk cId="618648937" sldId="270"/>
            <ac:spMk id="18" creationId="{084966D2-3C9B-4F47-8231-1DEC33D3BDFE}"/>
          </ac:spMkLst>
        </pc:spChg>
        <pc:spChg chg="add del">
          <ac:chgData name="Ganavi M" userId="aa0847465628f3dc" providerId="Windows Live" clId="Web-{850F1E6A-4777-4E63-AED4-7FFD240D9E32}" dt="2024-04-02T18:20:34.345" v="704"/>
          <ac:spMkLst>
            <pc:docMk/>
            <pc:sldMk cId="618648937" sldId="270"/>
            <ac:spMk id="21" creationId="{7E123AAE-7C5D-4EC5-B570-7141C9405CE2}"/>
          </ac:spMkLst>
        </pc:spChg>
        <pc:spChg chg="add del">
          <ac:chgData name="Ganavi M" userId="aa0847465628f3dc" providerId="Windows Live" clId="Web-{850F1E6A-4777-4E63-AED4-7FFD240D9E32}" dt="2024-04-02T18:20:40.626" v="706"/>
          <ac:spMkLst>
            <pc:docMk/>
            <pc:sldMk cId="618648937" sldId="270"/>
            <ac:spMk id="25" creationId="{027FB951-A422-4463-8A01-05812E59CC9E}"/>
          </ac:spMkLst>
        </pc:spChg>
        <pc:spChg chg="add">
          <ac:chgData name="Ganavi M" userId="aa0847465628f3dc" providerId="Windows Live" clId="Web-{850F1E6A-4777-4E63-AED4-7FFD240D9E32}" dt="2024-04-02T18:20:40.626" v="707"/>
          <ac:spMkLst>
            <pc:docMk/>
            <pc:sldMk cId="618648937" sldId="270"/>
            <ac:spMk id="29" creationId="{084966D2-3C9B-4F47-8231-1DEC33D3BDFE}"/>
          </ac:spMkLst>
        </pc:spChg>
        <pc:grpChg chg="add del">
          <ac:chgData name="Ganavi M" userId="aa0847465628f3dc" providerId="Windows Live" clId="Web-{850F1E6A-4777-4E63-AED4-7FFD240D9E32}" dt="2024-04-02T18:20:22.907" v="700"/>
          <ac:grpSpMkLst>
            <pc:docMk/>
            <pc:sldMk cId="618648937" sldId="270"/>
            <ac:grpSpMk id="10" creationId="{C2EAC6F4-CC14-4018-8EB7-80E98A20725F}"/>
          </ac:grpSpMkLst>
        </pc:grpChg>
        <pc:grpChg chg="add del">
          <ac:chgData name="Ganavi M" userId="aa0847465628f3dc" providerId="Windows Live" clId="Web-{850F1E6A-4777-4E63-AED4-7FFD240D9E32}" dt="2024-04-02T18:20:26.595" v="702"/>
          <ac:grpSpMkLst>
            <pc:docMk/>
            <pc:sldMk cId="618648937" sldId="270"/>
            <ac:grpSpMk id="19" creationId="{DD65B30C-427F-449E-B039-E288E85D8AFA}"/>
          </ac:grpSpMkLst>
        </pc:grpChg>
        <pc:grpChg chg="add del">
          <ac:chgData name="Ganavi M" userId="aa0847465628f3dc" providerId="Windows Live" clId="Web-{850F1E6A-4777-4E63-AED4-7FFD240D9E32}" dt="2024-04-02T18:20:40.626" v="706"/>
          <ac:grpSpMkLst>
            <pc:docMk/>
            <pc:sldMk cId="618648937" sldId="270"/>
            <ac:grpSpMk id="23" creationId="{767D40C4-2A44-4792-AB9D-E769202A2750}"/>
          </ac:grpSpMkLst>
        </pc:grpChg>
        <pc:grpChg chg="add">
          <ac:chgData name="Ganavi M" userId="aa0847465628f3dc" providerId="Windows Live" clId="Web-{850F1E6A-4777-4E63-AED4-7FFD240D9E32}" dt="2024-04-02T18:20:40.626" v="707"/>
          <ac:grpSpMkLst>
            <pc:docMk/>
            <pc:sldMk cId="618648937" sldId="270"/>
            <ac:grpSpMk id="27" creationId="{DD65B30C-427F-449E-B039-E288E85D8AFA}"/>
          </ac:grpSpMkLst>
        </pc:grpChg>
        <pc:picChg chg="add mod">
          <ac:chgData name="Ganavi M" userId="aa0847465628f3dc" providerId="Windows Live" clId="Web-{850F1E6A-4777-4E63-AED4-7FFD240D9E32}" dt="2024-04-02T18:21:03.330" v="709" actId="14100"/>
          <ac:picMkLst>
            <pc:docMk/>
            <pc:sldMk cId="618648937" sldId="270"/>
            <ac:picMk id="5" creationId="{2FC818A1-809F-EC6E-1949-F7DDED5152C6}"/>
          </ac:picMkLst>
        </pc:picChg>
      </pc:sldChg>
      <pc:sldChg chg="addSp delSp modSp add del replId">
        <pc:chgData name="Ganavi M" userId="aa0847465628f3dc" providerId="Windows Live" clId="Web-{850F1E6A-4777-4E63-AED4-7FFD240D9E32}" dt="2024-04-02T19:06:08.327" v="1407"/>
        <pc:sldMkLst>
          <pc:docMk/>
          <pc:sldMk cId="3911200461" sldId="271"/>
        </pc:sldMkLst>
        <pc:spChg chg="add del">
          <ac:chgData name="Ganavi M" userId="aa0847465628f3dc" providerId="Windows Live" clId="Web-{850F1E6A-4777-4E63-AED4-7FFD240D9E32}" dt="2024-04-02T19:05:24.326" v="1401"/>
          <ac:spMkLst>
            <pc:docMk/>
            <pc:sldMk cId="3911200461" sldId="271"/>
            <ac:spMk id="2" creationId="{3BBD8BBB-0C5A-D393-6544-990A1B69516A}"/>
          </ac:spMkLst>
        </pc:spChg>
        <pc:spChg chg="add del">
          <ac:chgData name="Ganavi M" userId="aa0847465628f3dc" providerId="Windows Live" clId="Web-{850F1E6A-4777-4E63-AED4-7FFD240D9E32}" dt="2024-04-02T19:05:14.560" v="1397"/>
          <ac:spMkLst>
            <pc:docMk/>
            <pc:sldMk cId="3911200461" sldId="271"/>
            <ac:spMk id="3" creationId="{556C2DD6-6CB5-98AA-37D0-8569A2221E29}"/>
          </ac:spMkLst>
        </pc:spChg>
        <pc:spChg chg="add del mod">
          <ac:chgData name="Ganavi M" userId="aa0847465628f3dc" providerId="Windows Live" clId="Web-{850F1E6A-4777-4E63-AED4-7FFD240D9E32}" dt="2024-04-02T19:05:22.092" v="1400"/>
          <ac:spMkLst>
            <pc:docMk/>
            <pc:sldMk cId="3911200461" sldId="271"/>
            <ac:spMk id="4" creationId="{58BB6D1A-0C0E-F0E0-97DD-BFB537158662}"/>
          </ac:spMkLst>
        </pc:spChg>
        <pc:spChg chg="add del mod">
          <ac:chgData name="Ganavi M" userId="aa0847465628f3dc" providerId="Windows Live" clId="Web-{850F1E6A-4777-4E63-AED4-7FFD240D9E32}" dt="2024-04-02T19:05:49.561" v="1405"/>
          <ac:spMkLst>
            <pc:docMk/>
            <pc:sldMk cId="3911200461" sldId="271"/>
            <ac:spMk id="5" creationId="{62BDC3A5-563E-3DCF-5625-7D7C50AFF877}"/>
          </ac:spMkLst>
        </pc:spChg>
      </pc:sldChg>
      <pc:sldChg chg="modSp add replId">
        <pc:chgData name="Ganavi M" userId="aa0847465628f3dc" providerId="Windows Live" clId="Web-{850F1E6A-4777-4E63-AED4-7FFD240D9E32}" dt="2024-04-02T19:01:42.368" v="1346" actId="20577"/>
        <pc:sldMkLst>
          <pc:docMk/>
          <pc:sldMk cId="3135630292" sldId="272"/>
        </pc:sldMkLst>
        <pc:spChg chg="mod">
          <ac:chgData name="Ganavi M" userId="aa0847465628f3dc" providerId="Windows Live" clId="Web-{850F1E6A-4777-4E63-AED4-7FFD240D9E32}" dt="2024-04-02T18:26:21.874" v="819" actId="20577"/>
          <ac:spMkLst>
            <pc:docMk/>
            <pc:sldMk cId="3135630292" sldId="272"/>
            <ac:spMk id="2" creationId="{3BBD8BBB-0C5A-D393-6544-990A1B69516A}"/>
          </ac:spMkLst>
        </pc:spChg>
        <pc:spChg chg="mod">
          <ac:chgData name="Ganavi M" userId="aa0847465628f3dc" providerId="Windows Live" clId="Web-{850F1E6A-4777-4E63-AED4-7FFD240D9E32}" dt="2024-04-02T19:01:42.368" v="1346" actId="20577"/>
          <ac:spMkLst>
            <pc:docMk/>
            <pc:sldMk cId="3135630292" sldId="272"/>
            <ac:spMk id="4" creationId="{58BB6D1A-0C0E-F0E0-97DD-BFB537158662}"/>
          </ac:spMkLst>
        </pc:spChg>
      </pc:sldChg>
      <pc:sldChg chg="addSp modSp add replId">
        <pc:chgData name="Ganavi M" userId="aa0847465628f3dc" providerId="Windows Live" clId="Web-{850F1E6A-4777-4E63-AED4-7FFD240D9E32}" dt="2024-04-02T18:39:28.638" v="978" actId="14100"/>
        <pc:sldMkLst>
          <pc:docMk/>
          <pc:sldMk cId="2504105612" sldId="273"/>
        </pc:sldMkLst>
        <pc:spChg chg="mod">
          <ac:chgData name="Ganavi M" userId="aa0847465628f3dc" providerId="Windows Live" clId="Web-{850F1E6A-4777-4E63-AED4-7FFD240D9E32}" dt="2024-04-02T18:38:54.777" v="961" actId="1076"/>
          <ac:spMkLst>
            <pc:docMk/>
            <pc:sldMk cId="2504105612" sldId="273"/>
            <ac:spMk id="2" creationId="{3BBD8BBB-0C5A-D393-6544-990A1B69516A}"/>
          </ac:spMkLst>
        </pc:spChg>
        <pc:spChg chg="mod">
          <ac:chgData name="Ganavi M" userId="aa0847465628f3dc" providerId="Windows Live" clId="Web-{850F1E6A-4777-4E63-AED4-7FFD240D9E32}" dt="2024-04-02T18:39:28.638" v="978" actId="14100"/>
          <ac:spMkLst>
            <pc:docMk/>
            <pc:sldMk cId="2504105612" sldId="273"/>
            <ac:spMk id="4" creationId="{58BB6D1A-0C0E-F0E0-97DD-BFB537158662}"/>
          </ac:spMkLst>
        </pc:spChg>
        <pc:picChg chg="add mod">
          <ac:chgData name="Ganavi M" userId="aa0847465628f3dc" providerId="Windows Live" clId="Web-{850F1E6A-4777-4E63-AED4-7FFD240D9E32}" dt="2024-04-02T18:39:01.028" v="964" actId="14100"/>
          <ac:picMkLst>
            <pc:docMk/>
            <pc:sldMk cId="2504105612" sldId="273"/>
            <ac:picMk id="5" creationId="{26F92EEC-BF45-13DA-1CD6-F1AA1B039959}"/>
          </ac:picMkLst>
        </pc:picChg>
      </pc:sldChg>
      <pc:sldChg chg="modSp add replId">
        <pc:chgData name="Ganavi M" userId="aa0847465628f3dc" providerId="Windows Live" clId="Web-{850F1E6A-4777-4E63-AED4-7FFD240D9E32}" dt="2024-04-02T19:01:59.696" v="1348" actId="14100"/>
        <pc:sldMkLst>
          <pc:docMk/>
          <pc:sldMk cId="763839803" sldId="274"/>
        </pc:sldMkLst>
        <pc:spChg chg="mod">
          <ac:chgData name="Ganavi M" userId="aa0847465628f3dc" providerId="Windows Live" clId="Web-{850F1E6A-4777-4E63-AED4-7FFD240D9E32}" dt="2024-04-02T18:42:25.334" v="992" actId="1076"/>
          <ac:spMkLst>
            <pc:docMk/>
            <pc:sldMk cId="763839803" sldId="274"/>
            <ac:spMk id="2" creationId="{3BBD8BBB-0C5A-D393-6544-990A1B69516A}"/>
          </ac:spMkLst>
        </pc:spChg>
        <pc:spChg chg="mod">
          <ac:chgData name="Ganavi M" userId="aa0847465628f3dc" providerId="Windows Live" clId="Web-{850F1E6A-4777-4E63-AED4-7FFD240D9E32}" dt="2024-04-02T19:01:59.696" v="1348" actId="14100"/>
          <ac:spMkLst>
            <pc:docMk/>
            <pc:sldMk cId="763839803" sldId="274"/>
            <ac:spMk id="4" creationId="{58BB6D1A-0C0E-F0E0-97DD-BFB537158662}"/>
          </ac:spMkLst>
        </pc:spChg>
      </pc:sldChg>
      <pc:sldChg chg="modSp add replId">
        <pc:chgData name="Ganavi M" userId="aa0847465628f3dc" providerId="Windows Live" clId="Web-{850F1E6A-4777-4E63-AED4-7FFD240D9E32}" dt="2024-04-02T19:04:39.606" v="1392" actId="1076"/>
        <pc:sldMkLst>
          <pc:docMk/>
          <pc:sldMk cId="1991621962" sldId="275"/>
        </pc:sldMkLst>
        <pc:spChg chg="mod">
          <ac:chgData name="Ganavi M" userId="aa0847465628f3dc" providerId="Windows Live" clId="Web-{850F1E6A-4777-4E63-AED4-7FFD240D9E32}" dt="2024-04-02T19:03:36.980" v="1367" actId="20577"/>
          <ac:spMkLst>
            <pc:docMk/>
            <pc:sldMk cId="1991621962" sldId="275"/>
            <ac:spMk id="2" creationId="{3BBD8BBB-0C5A-D393-6544-990A1B69516A}"/>
          </ac:spMkLst>
        </pc:spChg>
        <pc:spChg chg="mod">
          <ac:chgData name="Ganavi M" userId="aa0847465628f3dc" providerId="Windows Live" clId="Web-{850F1E6A-4777-4E63-AED4-7FFD240D9E32}" dt="2024-04-02T19:04:39.606" v="1392" actId="1076"/>
          <ac:spMkLst>
            <pc:docMk/>
            <pc:sldMk cId="1991621962" sldId="275"/>
            <ac:spMk id="4" creationId="{58BB6D1A-0C0E-F0E0-97DD-BFB537158662}"/>
          </ac:spMkLst>
        </pc:spChg>
      </pc:sldChg>
      <pc:sldChg chg="modSp add del replId">
        <pc:chgData name="Ganavi M" userId="aa0847465628f3dc" providerId="Windows Live" clId="Web-{850F1E6A-4777-4E63-AED4-7FFD240D9E32}" dt="2024-04-02T18:48:35.658" v="1095"/>
        <pc:sldMkLst>
          <pc:docMk/>
          <pc:sldMk cId="2979361792" sldId="276"/>
        </pc:sldMkLst>
        <pc:spChg chg="mod">
          <ac:chgData name="Ganavi M" userId="aa0847465628f3dc" providerId="Windows Live" clId="Web-{850F1E6A-4777-4E63-AED4-7FFD240D9E32}" dt="2024-04-02T18:47:40.875" v="1092" actId="1076"/>
          <ac:spMkLst>
            <pc:docMk/>
            <pc:sldMk cId="2979361792" sldId="276"/>
            <ac:spMk id="2" creationId="{3BBD8BBB-0C5A-D393-6544-990A1B69516A}"/>
          </ac:spMkLst>
        </pc:spChg>
        <pc:spChg chg="mod">
          <ac:chgData name="Ganavi M" userId="aa0847465628f3dc" providerId="Windows Live" clId="Web-{850F1E6A-4777-4E63-AED4-7FFD240D9E32}" dt="2024-04-02T18:47:46.172" v="1093" actId="1076"/>
          <ac:spMkLst>
            <pc:docMk/>
            <pc:sldMk cId="2979361792" sldId="276"/>
            <ac:spMk id="4" creationId="{58BB6D1A-0C0E-F0E0-97DD-BFB537158662}"/>
          </ac:spMkLst>
        </pc:spChg>
      </pc:sldChg>
      <pc:sldChg chg="modSp add ord replId">
        <pc:chgData name="Ganavi M" userId="aa0847465628f3dc" providerId="Windows Live" clId="Web-{850F1E6A-4777-4E63-AED4-7FFD240D9E32}" dt="2024-04-02T19:02:38.369" v="1357" actId="1076"/>
        <pc:sldMkLst>
          <pc:docMk/>
          <pc:sldMk cId="4093203138" sldId="277"/>
        </pc:sldMkLst>
        <pc:spChg chg="mod">
          <ac:chgData name="Ganavi M" userId="aa0847465628f3dc" providerId="Windows Live" clId="Web-{850F1E6A-4777-4E63-AED4-7FFD240D9E32}" dt="2024-04-02T18:58:23.144" v="1292" actId="20577"/>
          <ac:spMkLst>
            <pc:docMk/>
            <pc:sldMk cId="4093203138" sldId="277"/>
            <ac:spMk id="2" creationId="{3BBD8BBB-0C5A-D393-6544-990A1B69516A}"/>
          </ac:spMkLst>
        </pc:spChg>
        <pc:spChg chg="mod">
          <ac:chgData name="Ganavi M" userId="aa0847465628f3dc" providerId="Windows Live" clId="Web-{850F1E6A-4777-4E63-AED4-7FFD240D9E32}" dt="2024-04-02T19:02:38.369" v="1357" actId="1076"/>
          <ac:spMkLst>
            <pc:docMk/>
            <pc:sldMk cId="4093203138" sldId="277"/>
            <ac:spMk id="4" creationId="{58BB6D1A-0C0E-F0E0-97DD-BFB537158662}"/>
          </ac:spMkLst>
        </pc:spChg>
      </pc:sldChg>
      <pc:sldChg chg="modSp add replId">
        <pc:chgData name="Ganavi M" userId="aa0847465628f3dc" providerId="Windows Live" clId="Web-{850F1E6A-4777-4E63-AED4-7FFD240D9E32}" dt="2024-04-02T19:02:12.509" v="1350" actId="14100"/>
        <pc:sldMkLst>
          <pc:docMk/>
          <pc:sldMk cId="1025199562" sldId="278"/>
        </pc:sldMkLst>
        <pc:spChg chg="mod">
          <ac:chgData name="Ganavi M" userId="aa0847465628f3dc" providerId="Windows Live" clId="Web-{850F1E6A-4777-4E63-AED4-7FFD240D9E32}" dt="2024-04-02T19:02:12.509" v="1350" actId="14100"/>
          <ac:spMkLst>
            <pc:docMk/>
            <pc:sldMk cId="1025199562" sldId="278"/>
            <ac:spMk id="4" creationId="{58BB6D1A-0C0E-F0E0-97DD-BFB537158662}"/>
          </ac:spMkLst>
        </pc:spChg>
      </pc:sldChg>
      <pc:sldChg chg="modSp add replId">
        <pc:chgData name="Ganavi M" userId="aa0847465628f3dc" providerId="Windows Live" clId="Web-{850F1E6A-4777-4E63-AED4-7FFD240D9E32}" dt="2024-04-02T19:01:32.383" v="1345" actId="1076"/>
        <pc:sldMkLst>
          <pc:docMk/>
          <pc:sldMk cId="1633590514" sldId="279"/>
        </pc:sldMkLst>
        <pc:spChg chg="mod">
          <ac:chgData name="Ganavi M" userId="aa0847465628f3dc" providerId="Windows Live" clId="Web-{850F1E6A-4777-4E63-AED4-7FFD240D9E32}" dt="2024-04-02T19:01:32.383" v="1345" actId="1076"/>
          <ac:spMkLst>
            <pc:docMk/>
            <pc:sldMk cId="1633590514" sldId="279"/>
            <ac:spMk id="2" creationId="{3BBD8BBB-0C5A-D393-6544-990A1B69516A}"/>
          </ac:spMkLst>
        </pc:spChg>
        <pc:spChg chg="mod">
          <ac:chgData name="Ganavi M" userId="aa0847465628f3dc" providerId="Windows Live" clId="Web-{850F1E6A-4777-4E63-AED4-7FFD240D9E32}" dt="2024-04-02T19:01:09.179" v="1338" actId="14100"/>
          <ac:spMkLst>
            <pc:docMk/>
            <pc:sldMk cId="1633590514" sldId="279"/>
            <ac:spMk id="4" creationId="{58BB6D1A-0C0E-F0E0-97DD-BFB537158662}"/>
          </ac:spMkLst>
        </pc:spChg>
      </pc:sldChg>
      <pc:sldChg chg="modSp add replId">
        <pc:chgData name="Ganavi M" userId="aa0847465628f3dc" providerId="Windows Live" clId="Web-{850F1E6A-4777-4E63-AED4-7FFD240D9E32}" dt="2024-04-02T19:08:12.267" v="1412" actId="20577"/>
        <pc:sldMkLst>
          <pc:docMk/>
          <pc:sldMk cId="778055792" sldId="280"/>
        </pc:sldMkLst>
        <pc:spChg chg="mod">
          <ac:chgData name="Ganavi M" userId="aa0847465628f3dc" providerId="Windows Live" clId="Web-{850F1E6A-4777-4E63-AED4-7FFD240D9E32}" dt="2024-04-02T19:08:12.267" v="1412" actId="20577"/>
          <ac:spMkLst>
            <pc:docMk/>
            <pc:sldMk cId="778055792" sldId="280"/>
            <ac:spMk id="4" creationId="{58BB6D1A-0C0E-F0E0-97DD-BFB537158662}"/>
          </ac:spMkLst>
        </pc:spChg>
      </pc:sldChg>
      <pc:sldMasterChg chg="del delSldLayout">
        <pc:chgData name="Ganavi M" userId="aa0847465628f3dc" providerId="Windows Live" clId="Web-{850F1E6A-4777-4E63-AED4-7FFD240D9E32}" dt="2024-04-02T06:35:58.081" v="3"/>
        <pc:sldMasterMkLst>
          <pc:docMk/>
          <pc:sldMasterMk cId="2460954070" sldId="2147483660"/>
        </pc:sldMasterMkLst>
        <pc:sldLayoutChg chg="del">
          <pc:chgData name="Ganavi M" userId="aa0847465628f3dc" providerId="Windows Live" clId="Web-{850F1E6A-4777-4E63-AED4-7FFD240D9E32}" dt="2024-04-02T06:35:58.081" v="3"/>
          <pc:sldLayoutMkLst>
            <pc:docMk/>
            <pc:sldMasterMk cId="2460954070" sldId="2147483660"/>
            <pc:sldLayoutMk cId="2385387890" sldId="2147483661"/>
          </pc:sldLayoutMkLst>
        </pc:sldLayoutChg>
        <pc:sldLayoutChg chg="del">
          <pc:chgData name="Ganavi M" userId="aa0847465628f3dc" providerId="Windows Live" clId="Web-{850F1E6A-4777-4E63-AED4-7FFD240D9E32}" dt="2024-04-02T06:35:58.081" v="3"/>
          <pc:sldLayoutMkLst>
            <pc:docMk/>
            <pc:sldMasterMk cId="2460954070" sldId="2147483660"/>
            <pc:sldLayoutMk cId="949138452" sldId="2147483662"/>
          </pc:sldLayoutMkLst>
        </pc:sldLayoutChg>
        <pc:sldLayoutChg chg="del">
          <pc:chgData name="Ganavi M" userId="aa0847465628f3dc" providerId="Windows Live" clId="Web-{850F1E6A-4777-4E63-AED4-7FFD240D9E32}" dt="2024-04-02T06:35:58.081" v="3"/>
          <pc:sldLayoutMkLst>
            <pc:docMk/>
            <pc:sldMasterMk cId="2460954070" sldId="2147483660"/>
            <pc:sldLayoutMk cId="2591524520" sldId="2147483663"/>
          </pc:sldLayoutMkLst>
        </pc:sldLayoutChg>
        <pc:sldLayoutChg chg="del">
          <pc:chgData name="Ganavi M" userId="aa0847465628f3dc" providerId="Windows Live" clId="Web-{850F1E6A-4777-4E63-AED4-7FFD240D9E32}" dt="2024-04-02T06:35:58.081" v="3"/>
          <pc:sldLayoutMkLst>
            <pc:docMk/>
            <pc:sldMasterMk cId="2460954070" sldId="2147483660"/>
            <pc:sldLayoutMk cId="1203092039" sldId="2147483664"/>
          </pc:sldLayoutMkLst>
        </pc:sldLayoutChg>
        <pc:sldLayoutChg chg="del">
          <pc:chgData name="Ganavi M" userId="aa0847465628f3dc" providerId="Windows Live" clId="Web-{850F1E6A-4777-4E63-AED4-7FFD240D9E32}" dt="2024-04-02T06:35:58.081" v="3"/>
          <pc:sldLayoutMkLst>
            <pc:docMk/>
            <pc:sldMasterMk cId="2460954070" sldId="2147483660"/>
            <pc:sldLayoutMk cId="3733172339" sldId="2147483665"/>
          </pc:sldLayoutMkLst>
        </pc:sldLayoutChg>
        <pc:sldLayoutChg chg="del">
          <pc:chgData name="Ganavi M" userId="aa0847465628f3dc" providerId="Windows Live" clId="Web-{850F1E6A-4777-4E63-AED4-7FFD240D9E32}" dt="2024-04-02T06:35:58.081" v="3"/>
          <pc:sldLayoutMkLst>
            <pc:docMk/>
            <pc:sldMasterMk cId="2460954070" sldId="2147483660"/>
            <pc:sldLayoutMk cId="3210312558" sldId="2147483666"/>
          </pc:sldLayoutMkLst>
        </pc:sldLayoutChg>
        <pc:sldLayoutChg chg="del">
          <pc:chgData name="Ganavi M" userId="aa0847465628f3dc" providerId="Windows Live" clId="Web-{850F1E6A-4777-4E63-AED4-7FFD240D9E32}" dt="2024-04-02T06:35:58.081" v="3"/>
          <pc:sldLayoutMkLst>
            <pc:docMk/>
            <pc:sldMasterMk cId="2460954070" sldId="2147483660"/>
            <pc:sldLayoutMk cId="3146388984" sldId="2147483667"/>
          </pc:sldLayoutMkLst>
        </pc:sldLayoutChg>
        <pc:sldLayoutChg chg="del">
          <pc:chgData name="Ganavi M" userId="aa0847465628f3dc" providerId="Windows Live" clId="Web-{850F1E6A-4777-4E63-AED4-7FFD240D9E32}" dt="2024-04-02T06:35:58.081" v="3"/>
          <pc:sldLayoutMkLst>
            <pc:docMk/>
            <pc:sldMasterMk cId="2460954070" sldId="2147483660"/>
            <pc:sldLayoutMk cId="3171841454" sldId="2147483668"/>
          </pc:sldLayoutMkLst>
        </pc:sldLayoutChg>
        <pc:sldLayoutChg chg="del">
          <pc:chgData name="Ganavi M" userId="aa0847465628f3dc" providerId="Windows Live" clId="Web-{850F1E6A-4777-4E63-AED4-7FFD240D9E32}" dt="2024-04-02T06:35:58.081" v="3"/>
          <pc:sldLayoutMkLst>
            <pc:docMk/>
            <pc:sldMasterMk cId="2460954070" sldId="2147483660"/>
            <pc:sldLayoutMk cId="1718958274" sldId="2147483669"/>
          </pc:sldLayoutMkLst>
        </pc:sldLayoutChg>
        <pc:sldLayoutChg chg="del">
          <pc:chgData name="Ganavi M" userId="aa0847465628f3dc" providerId="Windows Live" clId="Web-{850F1E6A-4777-4E63-AED4-7FFD240D9E32}" dt="2024-04-02T06:35:58.081" v="3"/>
          <pc:sldLayoutMkLst>
            <pc:docMk/>
            <pc:sldMasterMk cId="2460954070" sldId="2147483660"/>
            <pc:sldLayoutMk cId="2202905451" sldId="2147483670"/>
          </pc:sldLayoutMkLst>
        </pc:sldLayoutChg>
        <pc:sldLayoutChg chg="del">
          <pc:chgData name="Ganavi M" userId="aa0847465628f3dc" providerId="Windows Live" clId="Web-{850F1E6A-4777-4E63-AED4-7FFD240D9E32}" dt="2024-04-02T06:35:58.081" v="3"/>
          <pc:sldLayoutMkLst>
            <pc:docMk/>
            <pc:sldMasterMk cId="2460954070" sldId="2147483660"/>
            <pc:sldLayoutMk cId="3479445657" sldId="2147483671"/>
          </pc:sldLayoutMkLst>
        </pc:sldLayoutChg>
      </pc:sldMasterChg>
      <pc:sldMasterChg chg="add del addSldLayout delSldLayout modSldLayout">
        <pc:chgData name="Ganavi M" userId="aa0847465628f3dc" providerId="Windows Live" clId="Web-{850F1E6A-4777-4E63-AED4-7FFD240D9E32}" dt="2024-04-02T06:36:01.674" v="4"/>
        <pc:sldMasterMkLst>
          <pc:docMk/>
          <pc:sldMasterMk cId="20330153" sldId="2147483672"/>
        </pc:sldMasterMkLst>
        <pc:sldLayoutChg chg="add del mod replId">
          <pc:chgData name="Ganavi M" userId="aa0847465628f3dc" providerId="Windows Live" clId="Web-{850F1E6A-4777-4E63-AED4-7FFD240D9E32}" dt="2024-04-02T06:36:01.674" v="4"/>
          <pc:sldLayoutMkLst>
            <pc:docMk/>
            <pc:sldMasterMk cId="20330153" sldId="2147483672"/>
            <pc:sldLayoutMk cId="1506515241" sldId="2147483673"/>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590018761" sldId="2147483674"/>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1006035058" sldId="2147483675"/>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3986904856" sldId="2147483676"/>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1245234994" sldId="2147483677"/>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2842123219" sldId="2147483678"/>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706706005" sldId="2147483679"/>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1982196607" sldId="2147483680"/>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3111952968" sldId="2147483681"/>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1543480403" sldId="2147483682"/>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3986503191" sldId="2147483683"/>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507898019" sldId="2147483684"/>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3796447723" sldId="2147483685"/>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2992429454" sldId="2147483686"/>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2520581522" sldId="2147483687"/>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2752513386" sldId="2147483688"/>
          </pc:sldLayoutMkLst>
        </pc:sldLayoutChg>
        <pc:sldLayoutChg chg="add del mod replId">
          <pc:chgData name="Ganavi M" userId="aa0847465628f3dc" providerId="Windows Live" clId="Web-{850F1E6A-4777-4E63-AED4-7FFD240D9E32}" dt="2024-04-02T06:36:01.674" v="4"/>
          <pc:sldLayoutMkLst>
            <pc:docMk/>
            <pc:sldMasterMk cId="20330153" sldId="2147483672"/>
            <pc:sldLayoutMk cId="2350816860" sldId="2147483689"/>
          </pc:sldLayoutMkLst>
        </pc:sldLayoutChg>
      </pc:sldMasterChg>
      <pc:sldMasterChg chg="add del addSldLayout delSldLayout modSldLayout">
        <pc:chgData name="Ganavi M" userId="aa0847465628f3dc" providerId="Windows Live" clId="Web-{850F1E6A-4777-4E63-AED4-7FFD240D9E32}" dt="2024-04-02T06:36:04.346" v="5"/>
        <pc:sldMasterMkLst>
          <pc:docMk/>
          <pc:sldMasterMk cId="729304561" sldId="2147483690"/>
        </pc:sldMasterMkLst>
        <pc:sldLayoutChg chg="add del mod replId">
          <pc:chgData name="Ganavi M" userId="aa0847465628f3dc" providerId="Windows Live" clId="Web-{850F1E6A-4777-4E63-AED4-7FFD240D9E32}" dt="2024-04-02T06:36:04.346" v="5"/>
          <pc:sldLayoutMkLst>
            <pc:docMk/>
            <pc:sldMasterMk cId="729304561" sldId="2147483690"/>
            <pc:sldLayoutMk cId="2938608654" sldId="2147483691"/>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3893937034" sldId="2147483692"/>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3290260110" sldId="2147483693"/>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2570952178" sldId="2147483694"/>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2858477608" sldId="2147483695"/>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366073779" sldId="2147483696"/>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695647104" sldId="2147483697"/>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2762237514" sldId="2147483698"/>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1303423010" sldId="2147483699"/>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3929114153" sldId="2147483700"/>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979648963" sldId="2147483701"/>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1816197318" sldId="2147483702"/>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2959370433" sldId="2147483703"/>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533292621" sldId="2147483704"/>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3942710103" sldId="2147483705"/>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3886036867" sldId="2147483706"/>
          </pc:sldLayoutMkLst>
        </pc:sldLayoutChg>
        <pc:sldLayoutChg chg="add del mod replId">
          <pc:chgData name="Ganavi M" userId="aa0847465628f3dc" providerId="Windows Live" clId="Web-{850F1E6A-4777-4E63-AED4-7FFD240D9E32}" dt="2024-04-02T06:36:04.346" v="5"/>
          <pc:sldLayoutMkLst>
            <pc:docMk/>
            <pc:sldMasterMk cId="729304561" sldId="2147483690"/>
            <pc:sldLayoutMk cId="2709684041" sldId="2147483707"/>
          </pc:sldLayoutMkLst>
        </pc:sldLayoutChg>
      </pc:sldMasterChg>
      <pc:sldMasterChg chg="add addSldLayout modSldLayout">
        <pc:chgData name="Ganavi M" userId="aa0847465628f3dc" providerId="Windows Live" clId="Web-{850F1E6A-4777-4E63-AED4-7FFD240D9E32}" dt="2024-04-02T06:36:04.346" v="5"/>
        <pc:sldMasterMkLst>
          <pc:docMk/>
          <pc:sldMasterMk cId="2243117863" sldId="2147483708"/>
        </pc:sldMasterMkLst>
        <pc:sldLayoutChg chg="add mod replId">
          <pc:chgData name="Ganavi M" userId="aa0847465628f3dc" providerId="Windows Live" clId="Web-{850F1E6A-4777-4E63-AED4-7FFD240D9E32}" dt="2024-04-02T06:36:04.346" v="5"/>
          <pc:sldLayoutMkLst>
            <pc:docMk/>
            <pc:sldMasterMk cId="2243117863" sldId="2147483708"/>
            <pc:sldLayoutMk cId="1983507030" sldId="2147483709"/>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689612456" sldId="2147483710"/>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842526805" sldId="2147483711"/>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593074598" sldId="2147483712"/>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485721648" sldId="2147483713"/>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516253755" sldId="2147483714"/>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386575901" sldId="2147483715"/>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84539489" sldId="2147483716"/>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67080649" sldId="2147483717"/>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405202494" sldId="2147483718"/>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752827840" sldId="2147483719"/>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3147241908" sldId="2147483720"/>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2827572447" sldId="2147483721"/>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1398461751" sldId="2147483722"/>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2130825764" sldId="2147483723"/>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4223774833" sldId="2147483724"/>
          </pc:sldLayoutMkLst>
        </pc:sldLayoutChg>
        <pc:sldLayoutChg chg="add mod replId">
          <pc:chgData name="Ganavi M" userId="aa0847465628f3dc" providerId="Windows Live" clId="Web-{850F1E6A-4777-4E63-AED4-7FFD240D9E32}" dt="2024-04-02T06:36:04.346" v="5"/>
          <pc:sldLayoutMkLst>
            <pc:docMk/>
            <pc:sldMasterMk cId="2243117863" sldId="2147483708"/>
            <pc:sldLayoutMk cId="1154622587" sldId="214748372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350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520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2827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7241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757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8461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082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377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462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961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252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307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572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625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657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3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08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31178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2221611" y="1117297"/>
            <a:ext cx="7697006" cy="3431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cs typeface="Calibri"/>
              </a:rPr>
              <a:t>                     Day 02</a:t>
            </a:r>
            <a:endParaRPr lang="en-US" sz="4800" b="1" dirty="0">
              <a:cs typeface="Calibri"/>
            </a:endParaRPr>
          </a:p>
          <a:p>
            <a:endParaRPr lang="en-US" sz="4800" b="1" dirty="0">
              <a:cs typeface="Calibri"/>
            </a:endParaRPr>
          </a:p>
          <a:p>
            <a:r>
              <a:rPr lang="en-US" sz="4800" b="1" dirty="0">
                <a:cs typeface="Calibri"/>
              </a:rPr>
              <a:t>Linux Device Driver Training</a:t>
            </a:r>
            <a:endParaRPr lang="en-US" dirty="0">
              <a:cs typeface="Calibri"/>
            </a:endParaRPr>
          </a:p>
          <a:p>
            <a:endParaRPr lang="en-US" sz="4800" b="1" dirty="0">
              <a:cs typeface="Calibri"/>
            </a:endParaRPr>
          </a:p>
          <a:p>
            <a:r>
              <a:rPr lang="en-US" sz="3800" b="1" dirty="0">
                <a:cs typeface="Calibri"/>
              </a:rPr>
              <a:t>   Computer Networking</a:t>
            </a:r>
            <a:endParaRPr lang="en-US" sz="4800" b="1" dirty="0">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1016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Presented by,</a:t>
            </a:r>
          </a:p>
          <a:p>
            <a:r>
              <a:rPr lang="en-US" dirty="0">
                <a:cs typeface="Calibri"/>
              </a:rPr>
              <a:t>Ganavi M </a:t>
            </a:r>
            <a:endParaRPr lang="en-US" dirty="0"/>
          </a:p>
          <a:p>
            <a:r>
              <a:rPr lang="en-US" dirty="0">
                <a:cs typeface="Calibri"/>
                <a:hlinkClick r:id="rId2"/>
              </a:rPr>
              <a:t>Ganavigowda512@gmail.com</a:t>
            </a:r>
            <a:endParaRPr lang="en-US" dirty="0">
              <a:cs typeface="Calibri"/>
            </a:endParaRPr>
          </a:p>
          <a:p>
            <a:endParaRPr lang="en-US" dirty="0">
              <a:cs typeface="Calibri"/>
            </a:endParaRPr>
          </a:p>
        </p:txBody>
      </p:sp>
      <p:sp>
        <p:nvSpPr>
          <p:cNvPr id="7" name="TextBox 6">
            <a:extLst>
              <a:ext uri="{FF2B5EF4-FFF2-40B4-BE49-F238E27FC236}">
                <a16:creationId xmlns:a16="http://schemas.microsoft.com/office/drawing/2014/main" id="{D3669D6B-96EE-08E3-6BEB-8DFEEDFEB7A8}"/>
              </a:ext>
            </a:extLst>
          </p:cNvPr>
          <p:cNvSpPr txBox="1"/>
          <p:nvPr/>
        </p:nvSpPr>
        <p:spPr>
          <a:xfrm>
            <a:off x="2777513" y="2196173"/>
            <a:ext cx="5119022" cy="791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205926" y="333214"/>
            <a:ext cx="914916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INTERNET AND HOST-TO-HOST PACKET DELIVERY</a:t>
            </a:r>
            <a:endParaRPr lang="en-US" sz="2500" b="1"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844298" y="1069383"/>
            <a:ext cx="10156555"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latin typeface="Bookman Old Style"/>
                <a:ea typeface="+mn-lt"/>
                <a:cs typeface="+mn-lt"/>
              </a:rPr>
              <a:t>The Internet:</a:t>
            </a:r>
            <a:endParaRPr lang="en-US" sz="1600" dirty="0">
              <a:latin typeface="Bookman Old Style"/>
            </a:endParaRPr>
          </a:p>
          <a:p>
            <a:pPr lvl="1"/>
            <a:r>
              <a:rPr lang="en-US" sz="1600" dirty="0">
                <a:latin typeface="Bookman Old Style"/>
                <a:ea typeface="+mn-lt"/>
                <a:cs typeface="+mn-lt"/>
              </a:rPr>
              <a:t>The internet is a global network of interconnected networks, enabling worldwide communication and information exchange. It encompasses millions of devices, servers, and networks spanning the globe.</a:t>
            </a:r>
          </a:p>
          <a:p>
            <a:pPr lvl="1"/>
            <a:r>
              <a:rPr lang="en-US" sz="1600" dirty="0">
                <a:latin typeface="Bookman Old Style"/>
                <a:ea typeface="+mn-lt"/>
                <a:cs typeface="+mn-lt"/>
              </a:rPr>
              <a:t>Example</a:t>
            </a:r>
            <a:r>
              <a:rPr lang="en-US" sz="1600" b="1" dirty="0">
                <a:latin typeface="Bookman Old Style"/>
                <a:ea typeface="+mn-lt"/>
                <a:cs typeface="+mn-lt"/>
              </a:rPr>
              <a:t>:</a:t>
            </a:r>
            <a:r>
              <a:rPr lang="en-US" sz="1600" dirty="0">
                <a:latin typeface="Bookman Old Style"/>
                <a:ea typeface="+mn-lt"/>
                <a:cs typeface="+mn-lt"/>
              </a:rPr>
              <a:t> When you access a website, your request is routed through various networks and servers across the internet until it reaches the web server hosting the site.</a:t>
            </a: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lvl="1"/>
            <a:endParaRPr lang="en-US" sz="1600" dirty="0">
              <a:latin typeface="Bookman Old Style"/>
              <a:ea typeface="+mn-lt"/>
              <a:cs typeface="+mn-lt"/>
            </a:endParaRPr>
          </a:p>
          <a:p>
            <a:pPr marL="285750" indent="-285750">
              <a:buFont typeface="Arial"/>
              <a:buChar char="•"/>
            </a:pPr>
            <a:r>
              <a:rPr lang="en-US" sz="1600" b="1" dirty="0">
                <a:latin typeface="Bookman Old Style"/>
                <a:ea typeface="+mn-lt"/>
                <a:cs typeface="+mn-lt"/>
              </a:rPr>
              <a:t>Host-to-Host Packet Delivery:</a:t>
            </a:r>
            <a:endParaRPr lang="en-US" sz="1600" dirty="0">
              <a:latin typeface="Bookman Old Style"/>
              <a:ea typeface="+mn-lt"/>
              <a:cs typeface="+mn-lt"/>
            </a:endParaRPr>
          </a:p>
          <a:p>
            <a:pPr lvl="1"/>
            <a:r>
              <a:rPr lang="en-US" sz="1600" dirty="0">
                <a:latin typeface="Bookman Old Style"/>
                <a:ea typeface="+mn-lt"/>
                <a:cs typeface="+mn-lt"/>
              </a:rPr>
              <a:t>Host-to-host packet delivery involves transmitting data packets from a source host to a destination host across a network. The process includes packetization, addressing, routing, and delivery.</a:t>
            </a:r>
          </a:p>
          <a:p>
            <a:pPr lvl="1"/>
            <a:r>
              <a:rPr lang="en-US" sz="1600" dirty="0">
                <a:latin typeface="Bookman Old Style"/>
                <a:ea typeface="+mn-lt"/>
                <a:cs typeface="+mn-lt"/>
              </a:rPr>
              <a:t>Example</a:t>
            </a:r>
            <a:r>
              <a:rPr lang="en-US" sz="1600" b="1" dirty="0">
                <a:latin typeface="Bookman Old Style"/>
                <a:ea typeface="+mn-lt"/>
                <a:cs typeface="+mn-lt"/>
              </a:rPr>
              <a:t>:</a:t>
            </a:r>
            <a:r>
              <a:rPr lang="en-US" sz="1600" dirty="0">
                <a:latin typeface="Bookman Old Style"/>
                <a:ea typeface="+mn-lt"/>
                <a:cs typeface="+mn-lt"/>
              </a:rPr>
              <a:t> When you send an email to a friend, your email client breaks the message into packets, adds addressing information (such as IP addresses), and sends them over the internet to the recipient's email server.</a:t>
            </a:r>
          </a:p>
          <a:p>
            <a:endParaRPr lang="en-US" sz="1200" dirty="0">
              <a:latin typeface="Corbel"/>
              <a:ea typeface="+mn-lt"/>
              <a:cs typeface="+mn-lt"/>
            </a:endParaRPr>
          </a:p>
        </p:txBody>
      </p:sp>
      <p:pic>
        <p:nvPicPr>
          <p:cNvPr id="5" name="Picture 4" descr="A diagram of a computer network&#10;&#10;Description automatically generated">
            <a:extLst>
              <a:ext uri="{FF2B5EF4-FFF2-40B4-BE49-F238E27FC236}">
                <a16:creationId xmlns:a16="http://schemas.microsoft.com/office/drawing/2014/main" id="{26F92EEC-BF45-13DA-1CD6-F1AA1B039959}"/>
              </a:ext>
            </a:extLst>
          </p:cNvPr>
          <p:cNvPicPr>
            <a:picLocks noChangeAspect="1"/>
          </p:cNvPicPr>
          <p:nvPr/>
        </p:nvPicPr>
        <p:blipFill>
          <a:blip r:embed="rId2"/>
          <a:stretch>
            <a:fillRect/>
          </a:stretch>
        </p:blipFill>
        <p:spPr>
          <a:xfrm>
            <a:off x="3298797" y="2738598"/>
            <a:ext cx="4638675" cy="2052396"/>
          </a:xfrm>
          <a:prstGeom prst="rect">
            <a:avLst/>
          </a:prstGeom>
        </p:spPr>
      </p:pic>
    </p:spTree>
    <p:extLst>
      <p:ext uri="{BB962C8B-B14F-4D97-AF65-F5344CB8AC3E}">
        <p14:creationId xmlns:p14="http://schemas.microsoft.com/office/powerpoint/2010/main" val="250410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233620" y="384875"/>
            <a:ext cx="455133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DATA ENCAPSULATION</a:t>
            </a:r>
            <a:endParaRPr lang="en-US" dirty="0"/>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79723" y="1172705"/>
            <a:ext cx="9575368"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ea typeface="+mn-lt"/>
                <a:cs typeface="+mn-lt"/>
              </a:rPr>
              <a:t>Data</a:t>
            </a:r>
            <a:r>
              <a:rPr lang="en-US" sz="1600" dirty="0">
                <a:solidFill>
                  <a:srgbClr val="000000"/>
                </a:solidFill>
                <a:latin typeface="Bookman Old Style"/>
                <a:ea typeface="+mn-lt"/>
                <a:cs typeface="+mn-lt"/>
              </a:rPr>
              <a:t> encapsulation is the process of adding protocol headers and trailers to data packets as they move through the OSI layers. Each layer adds its own header, allowing for modular design and protocol independence.</a:t>
            </a:r>
            <a:endParaRPr lang="en-US" dirty="0"/>
          </a:p>
          <a:p>
            <a:pPr algn="just"/>
            <a:endParaRPr lang="en-US" sz="1600" dirty="0">
              <a:latin typeface="Bookman Old Style"/>
              <a:ea typeface="+mn-lt"/>
              <a:cs typeface="+mn-lt"/>
            </a:endParaRPr>
          </a:p>
          <a:p>
            <a:pPr algn="just"/>
            <a:r>
              <a:rPr lang="en-US" sz="1600" b="1" dirty="0">
                <a:latin typeface="Bookman Old Style"/>
                <a:ea typeface="+mn-lt"/>
                <a:cs typeface="+mn-lt"/>
              </a:rPr>
              <a:t>Key Elements:</a:t>
            </a:r>
            <a:endParaRPr lang="en-US" sz="1600" dirty="0">
              <a:latin typeface="Bookman Old Style"/>
              <a:ea typeface="+mn-lt"/>
              <a:cs typeface="+mn-lt"/>
            </a:endParaRPr>
          </a:p>
          <a:p>
            <a:pPr marL="285750" indent="-285750" algn="just">
              <a:buFont typeface="Arial"/>
              <a:buChar char="•"/>
            </a:pPr>
            <a:r>
              <a:rPr lang="en-US" sz="1600" b="1" dirty="0">
                <a:latin typeface="Bookman Old Style"/>
                <a:ea typeface="+mn-lt"/>
                <a:cs typeface="+mn-lt"/>
              </a:rPr>
              <a:t>Headers and Trailers:</a:t>
            </a:r>
            <a:r>
              <a:rPr lang="en-US" sz="1600" dirty="0">
                <a:latin typeface="Bookman Old Style"/>
                <a:ea typeface="+mn-lt"/>
                <a:cs typeface="+mn-lt"/>
              </a:rPr>
              <a:t> Additional information added to the data packet at each OSI layer, including source and destination addresses, sequence numbers, error checking codes, and protocol identifiers.</a:t>
            </a:r>
            <a:endParaRPr lang="en-US" sz="1600" dirty="0">
              <a:latin typeface="Bookman Old Style"/>
            </a:endParaRPr>
          </a:p>
          <a:p>
            <a:pPr marL="285750" indent="-285750" algn="just">
              <a:buFont typeface="Arial"/>
              <a:buChar char="•"/>
            </a:pPr>
            <a:endParaRPr lang="en-US" sz="1600" dirty="0">
              <a:latin typeface="Bookman Old Style"/>
              <a:ea typeface="+mn-lt"/>
              <a:cs typeface="+mn-lt"/>
            </a:endParaRPr>
          </a:p>
          <a:p>
            <a:pPr marL="285750" indent="-285750" algn="just">
              <a:buFont typeface="Arial"/>
              <a:buChar char="•"/>
            </a:pPr>
            <a:r>
              <a:rPr lang="en-US" sz="1600" b="1" dirty="0">
                <a:latin typeface="Bookman Old Style"/>
                <a:ea typeface="+mn-lt"/>
                <a:cs typeface="+mn-lt"/>
              </a:rPr>
              <a:t>Encapsulation Process:</a:t>
            </a:r>
            <a:r>
              <a:rPr lang="en-US" sz="1600" dirty="0">
                <a:latin typeface="Bookman Old Style"/>
                <a:ea typeface="+mn-lt"/>
                <a:cs typeface="+mn-lt"/>
              </a:rPr>
              <a:t> The sequence of steps by which data is encapsulated with headers at the sender's end and decapsulated at the receiver's end as it moves through the OSI layers.</a:t>
            </a:r>
          </a:p>
          <a:p>
            <a:pPr marL="285750" indent="-285750" algn="just">
              <a:buFont typeface="Arial"/>
              <a:buChar char="•"/>
            </a:pPr>
            <a:endParaRPr lang="en-US" sz="1600" dirty="0">
              <a:latin typeface="Bookman Old Style"/>
              <a:ea typeface="+mn-lt"/>
              <a:cs typeface="+mn-lt"/>
            </a:endParaRPr>
          </a:p>
          <a:p>
            <a:pPr marL="285750" indent="-285750" algn="just">
              <a:buFont typeface="Arial"/>
              <a:buChar char="•"/>
            </a:pPr>
            <a:r>
              <a:rPr lang="en-US" sz="1600" b="1" dirty="0">
                <a:latin typeface="Bookman Old Style"/>
                <a:ea typeface="+mn-lt"/>
                <a:cs typeface="+mn-lt"/>
              </a:rPr>
              <a:t>Protocol Data Unit (PDU):</a:t>
            </a:r>
            <a:r>
              <a:rPr lang="en-US" sz="1600" dirty="0">
                <a:latin typeface="Bookman Old Style"/>
                <a:ea typeface="+mn-lt"/>
                <a:cs typeface="+mn-lt"/>
              </a:rPr>
              <a:t> The unit of data at each OSI layer, such as bits, frames, packets, or segments, encapsulated with layer-specific headers and trailers.</a:t>
            </a:r>
            <a:endParaRPr lang="en-US" sz="1600">
              <a:latin typeface="Bookman Old Style"/>
            </a:endParaRPr>
          </a:p>
          <a:p>
            <a:pPr marL="285750" indent="-285750" algn="just">
              <a:buFont typeface="Arial"/>
              <a:buChar char="•"/>
            </a:pPr>
            <a:endParaRPr lang="en-US" sz="1600" b="1" dirty="0">
              <a:latin typeface="Bookman Old Style"/>
              <a:ea typeface="+mn-lt"/>
              <a:cs typeface="+mn-lt"/>
            </a:endParaRPr>
          </a:p>
          <a:p>
            <a:pPr marL="285750" indent="-285750" algn="just">
              <a:buFont typeface="Arial"/>
              <a:buChar char="•"/>
            </a:pPr>
            <a:r>
              <a:rPr lang="en-US" sz="1600" b="1" dirty="0">
                <a:latin typeface="Bookman Old Style"/>
                <a:ea typeface="+mn-lt"/>
                <a:cs typeface="+mn-lt"/>
              </a:rPr>
              <a:t>Header Stripping:</a:t>
            </a:r>
            <a:r>
              <a:rPr lang="en-US" sz="1600" dirty="0">
                <a:latin typeface="Bookman Old Style"/>
                <a:ea typeface="+mn-lt"/>
                <a:cs typeface="+mn-lt"/>
              </a:rPr>
              <a:t> The process of removing encapsulated headers and trailers from the data packet at each OSI layer before passing it to the next layer</a:t>
            </a:r>
            <a:endParaRPr lang="en-US">
              <a:latin typeface="Bookman Old Style"/>
            </a:endParaRPr>
          </a:p>
          <a:p>
            <a:pPr algn="just"/>
            <a:endParaRPr lang="en-US" sz="1600" dirty="0">
              <a:latin typeface="Bookman Old Style"/>
            </a:endParaRPr>
          </a:p>
        </p:txBody>
      </p:sp>
    </p:spTree>
    <p:extLst>
      <p:ext uri="{BB962C8B-B14F-4D97-AF65-F5344CB8AC3E}">
        <p14:creationId xmlns:p14="http://schemas.microsoft.com/office/powerpoint/2010/main" val="76383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479010" y="359045"/>
            <a:ext cx="323398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MULTIPLEXING</a:t>
            </a:r>
            <a:endParaRPr lang="en-US" dirty="0">
              <a:latin typeface="Bookman Old Style"/>
              <a:ea typeface="+mn-lt"/>
              <a:cs typeface="+mn-lt"/>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53892" y="1004807"/>
            <a:ext cx="9007096"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ea typeface="+mn-lt"/>
                <a:cs typeface="+mn-lt"/>
              </a:rPr>
              <a:t> Multiplexing is the technique of combining multiple data streams into a single channel for transmission over a network. It allows for efficient use of network resources and increased data throughput.</a:t>
            </a:r>
            <a:endParaRPr lang="en-US"/>
          </a:p>
          <a:p>
            <a:pPr algn="just"/>
            <a:r>
              <a:rPr lang="en-US" sz="1600" dirty="0">
                <a:latin typeface="Bookman Old Style"/>
                <a:ea typeface="+mn-lt"/>
                <a:cs typeface="+mn-lt"/>
              </a:rPr>
              <a:t>Example: In time-division multiplexing (TDM), multiple data streams share the same transmission medium by taking turns to transmit data during predefined time slots.</a:t>
            </a:r>
            <a:endParaRPr lang="en-US" sz="1600">
              <a:latin typeface="Bookman Old Style"/>
            </a:endParaRPr>
          </a:p>
          <a:p>
            <a:pPr algn="just"/>
            <a:endParaRPr lang="en-US" sz="1600" dirty="0">
              <a:latin typeface="Bookman Old Style"/>
              <a:ea typeface="+mn-lt"/>
              <a:cs typeface="+mn-lt"/>
            </a:endParaRPr>
          </a:p>
          <a:p>
            <a:pPr algn="just"/>
            <a:r>
              <a:rPr lang="en-US" b="1" dirty="0">
                <a:latin typeface="Bookman Old Style"/>
                <a:ea typeface="+mn-lt"/>
                <a:cs typeface="+mn-lt"/>
              </a:rPr>
              <a:t>Fundamental Issues</a:t>
            </a:r>
            <a:endParaRPr lang="en-US" dirty="0">
              <a:latin typeface="Bookman Old Style"/>
              <a:ea typeface="+mn-lt"/>
              <a:cs typeface="+mn-lt"/>
            </a:endParaRPr>
          </a:p>
          <a:p>
            <a:pPr algn="just"/>
            <a:endParaRPr lang="en-US" b="1" dirty="0">
              <a:latin typeface="Bookman Old Style"/>
            </a:endParaRPr>
          </a:p>
          <a:p>
            <a:pPr marL="742950" lvl="1" indent="-285750" algn="just">
              <a:buFont typeface="Arial"/>
              <a:buChar char="•"/>
            </a:pPr>
            <a:r>
              <a:rPr lang="en-US" sz="1600" b="1" dirty="0">
                <a:latin typeface="Bookman Old Style"/>
                <a:ea typeface="+mn-lt"/>
                <a:cs typeface="+mn-lt"/>
              </a:rPr>
              <a:t>Reliability:</a:t>
            </a:r>
            <a:r>
              <a:rPr lang="en-US" sz="1600" dirty="0">
                <a:latin typeface="Bookman Old Style"/>
                <a:ea typeface="+mn-lt"/>
                <a:cs typeface="+mn-lt"/>
              </a:rPr>
              <a:t> Ensuring data is accurately transmitted and received without errors.</a:t>
            </a:r>
            <a:endParaRPr lang="en-US" sz="1600">
              <a:latin typeface="Bookman Old Style"/>
            </a:endParaRPr>
          </a:p>
          <a:p>
            <a:pPr marL="742950" lvl="1" indent="-285750" algn="just">
              <a:buFont typeface="Arial"/>
              <a:buChar char="•"/>
            </a:pPr>
            <a:endParaRPr lang="en-US" sz="1600"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Scalability:</a:t>
            </a:r>
            <a:r>
              <a:rPr lang="en-US" sz="1600" dirty="0">
                <a:latin typeface="Bookman Old Style"/>
                <a:ea typeface="+mn-lt"/>
                <a:cs typeface="+mn-lt"/>
              </a:rPr>
              <a:t> Accommodating growth and expansion of the network without sacrificing performance.</a:t>
            </a:r>
            <a:endParaRPr lang="en-US" sz="1600">
              <a:latin typeface="Bookman Old Style"/>
            </a:endParaRPr>
          </a:p>
          <a:p>
            <a:pPr marL="742950" lvl="1" indent="-285750" algn="just">
              <a:buFont typeface="Arial"/>
              <a:buChar char="•"/>
            </a:pPr>
            <a:endParaRPr lang="en-US" sz="1600" b="1"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Performance:</a:t>
            </a:r>
            <a:r>
              <a:rPr lang="en-US" sz="1600" dirty="0">
                <a:latin typeface="Bookman Old Style"/>
                <a:ea typeface="+mn-lt"/>
                <a:cs typeface="+mn-lt"/>
              </a:rPr>
              <a:t> Achieving optimal network speed, bandwidth, and responsiveness.</a:t>
            </a:r>
            <a:endParaRPr lang="en-US" sz="1600">
              <a:latin typeface="Bookman Old Style"/>
            </a:endParaRPr>
          </a:p>
          <a:p>
            <a:pPr marL="742950" lvl="1" indent="-285750" algn="just">
              <a:buFont typeface="Arial"/>
              <a:buChar char="•"/>
            </a:pPr>
            <a:endParaRPr lang="en-US" sz="1600" b="1"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Security:</a:t>
            </a:r>
            <a:r>
              <a:rPr lang="en-US" sz="1600" dirty="0">
                <a:latin typeface="Bookman Old Style"/>
                <a:ea typeface="+mn-lt"/>
                <a:cs typeface="+mn-lt"/>
              </a:rPr>
              <a:t> Protecting network resources, data, and communication from unauthorized access and malicious attacks.</a:t>
            </a:r>
            <a:endParaRPr lang="en-US" sz="1600">
              <a:latin typeface="Bookman Old Style"/>
            </a:endParaRPr>
          </a:p>
          <a:p>
            <a:pPr marL="742950" lvl="1" indent="-285750" algn="just">
              <a:buFont typeface="Arial"/>
              <a:buChar char="•"/>
            </a:pPr>
            <a:endParaRPr lang="en-US" sz="1600" b="1"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Manageability:</a:t>
            </a:r>
            <a:r>
              <a:rPr lang="en-US" sz="1600" dirty="0">
                <a:latin typeface="Bookman Old Style"/>
                <a:ea typeface="+mn-lt"/>
                <a:cs typeface="+mn-lt"/>
              </a:rPr>
              <a:t> Ease of network administration, configuration, monitoring, and troubleshooting.</a:t>
            </a:r>
            <a:endParaRPr lang="en-US" sz="1600">
              <a:latin typeface="Bookman Old Style"/>
            </a:endParaRPr>
          </a:p>
          <a:p>
            <a:pPr algn="just"/>
            <a:endParaRPr lang="en-US" sz="1600" dirty="0">
              <a:latin typeface="Bookman Old Style"/>
              <a:ea typeface="+mn-lt"/>
              <a:cs typeface="+mn-lt"/>
            </a:endParaRPr>
          </a:p>
        </p:txBody>
      </p:sp>
    </p:spTree>
    <p:extLst>
      <p:ext uri="{BB962C8B-B14F-4D97-AF65-F5344CB8AC3E}">
        <p14:creationId xmlns:p14="http://schemas.microsoft.com/office/powerpoint/2010/main" val="102519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38400" y="462367"/>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 NETWORK PREFIX AND HOST NUMBER</a:t>
            </a:r>
            <a:endParaRPr lang="en-US" sz="25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469756" y="1172705"/>
            <a:ext cx="10531096"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ea typeface="+mn-lt"/>
                <a:cs typeface="+mn-lt"/>
              </a:rPr>
              <a:t>In IP addressing, the network prefix and host number together define the unique address of a device on a network. The network prefix identifies the network to which the device belongs, while the host number identifies the specific device within that network.</a:t>
            </a:r>
            <a:endParaRPr lang="en-US" sz="1600">
              <a:latin typeface="Bookman Old Style"/>
            </a:endParaRPr>
          </a:p>
          <a:p>
            <a:pPr algn="just"/>
            <a:endParaRPr lang="en-US" sz="1600" b="1" dirty="0">
              <a:latin typeface="Bookman Old Style"/>
              <a:ea typeface="+mn-lt"/>
              <a:cs typeface="+mn-lt"/>
            </a:endParaRPr>
          </a:p>
          <a:p>
            <a:pPr algn="just"/>
            <a:r>
              <a:rPr lang="en-US" sz="1600" b="1" dirty="0">
                <a:latin typeface="Bookman Old Style"/>
                <a:ea typeface="+mn-lt"/>
                <a:cs typeface="+mn-lt"/>
              </a:rPr>
              <a:t>Key Elements:</a:t>
            </a:r>
            <a:endParaRPr lang="en-US" sz="1600" dirty="0">
              <a:latin typeface="Bookman Old Style"/>
            </a:endParaRPr>
          </a:p>
          <a:p>
            <a:pPr marL="742950" lvl="1" indent="-285750" algn="just">
              <a:buFont typeface="Arial"/>
              <a:buChar char="•"/>
            </a:pPr>
            <a:r>
              <a:rPr lang="en-US" sz="1600" b="1" dirty="0">
                <a:latin typeface="Bookman Old Style"/>
                <a:ea typeface="+mn-lt"/>
                <a:cs typeface="+mn-lt"/>
              </a:rPr>
              <a:t>IP Address:</a:t>
            </a:r>
            <a:r>
              <a:rPr lang="en-US" sz="1600" dirty="0">
                <a:latin typeface="Bookman Old Style"/>
                <a:ea typeface="+mn-lt"/>
                <a:cs typeface="+mn-lt"/>
              </a:rPr>
              <a:t> A numerical identifier assigned to a device on a network, typically expressed as four octets separated by periods (e.g., 192.168.1.1).</a:t>
            </a:r>
            <a:endParaRPr lang="en-US" sz="1600">
              <a:latin typeface="Bookman Old Style"/>
            </a:endParaRPr>
          </a:p>
          <a:p>
            <a:pPr marL="742950" lvl="1" indent="-285750" algn="just">
              <a:buFont typeface="Arial"/>
              <a:buChar char="•"/>
            </a:pPr>
            <a:endParaRPr lang="en-US" sz="1600"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Network Prefix:</a:t>
            </a:r>
            <a:r>
              <a:rPr lang="en-US" sz="1600" dirty="0">
                <a:latin typeface="Bookman Old Style"/>
                <a:ea typeface="+mn-lt"/>
                <a:cs typeface="+mn-lt"/>
              </a:rPr>
              <a:t> The portion of the IP address that identifies the network to which the device belongs. It is determined by the subnet mask and specifies the network address range.</a:t>
            </a:r>
            <a:endParaRPr lang="en-US" sz="1600">
              <a:latin typeface="Bookman Old Style"/>
            </a:endParaRPr>
          </a:p>
          <a:p>
            <a:pPr marL="742950" lvl="1" indent="-285750" algn="just">
              <a:buFont typeface="Arial"/>
              <a:buChar char="•"/>
            </a:pPr>
            <a:endParaRPr lang="en-US" sz="1600"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Host Number:</a:t>
            </a:r>
            <a:r>
              <a:rPr lang="en-US" sz="1600" dirty="0">
                <a:latin typeface="Bookman Old Style"/>
                <a:ea typeface="+mn-lt"/>
                <a:cs typeface="+mn-lt"/>
              </a:rPr>
              <a:t> The portion of the IP address that identifies the specific device within the network. It uniquely identifies each device on the network within the specified network address range.</a:t>
            </a:r>
            <a:endParaRPr lang="en-US" sz="1600">
              <a:latin typeface="Bookman Old Style"/>
            </a:endParaRPr>
          </a:p>
          <a:p>
            <a:pPr marL="742950" lvl="1" indent="-285750" algn="just">
              <a:buFont typeface="Arial"/>
              <a:buChar char="•"/>
            </a:pPr>
            <a:endParaRPr lang="en-US" sz="1600"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Subnetting:</a:t>
            </a:r>
            <a:r>
              <a:rPr lang="en-US" sz="1600" dirty="0">
                <a:latin typeface="Bookman Old Style"/>
                <a:ea typeface="+mn-lt"/>
                <a:cs typeface="+mn-lt"/>
              </a:rPr>
              <a:t> Subnetting involves dividing a larger network into smaller subnetworks (subnets) to improve network performance, security, and management. It allows for efficient use of IP address space and enhances network segmentation.</a:t>
            </a:r>
            <a:endParaRPr lang="en-US" dirty="0">
              <a:latin typeface="Corbel" panose="020B0503020204020204"/>
              <a:ea typeface="+mn-lt"/>
              <a:cs typeface="+mn-lt"/>
            </a:endParaRPr>
          </a:p>
          <a:p>
            <a:pPr lvl="1" algn="just"/>
            <a:r>
              <a:rPr lang="en-US" sz="1600" dirty="0">
                <a:latin typeface="Bookman Old Style"/>
                <a:ea typeface="+mn-lt"/>
                <a:cs typeface="+mn-lt"/>
              </a:rPr>
              <a:t>  Example</a:t>
            </a:r>
            <a:r>
              <a:rPr lang="en-US" sz="1600" b="1" dirty="0">
                <a:latin typeface="Bookman Old Style"/>
                <a:ea typeface="+mn-lt"/>
                <a:cs typeface="+mn-lt"/>
              </a:rPr>
              <a:t>:</a:t>
            </a:r>
            <a:r>
              <a:rPr lang="en-US" sz="1600" dirty="0">
                <a:latin typeface="Bookman Old Style"/>
                <a:ea typeface="+mn-lt"/>
                <a:cs typeface="+mn-lt"/>
              </a:rPr>
              <a:t> In a large organization, subnetting allows different departments or branches to  have their own subnetworks, enabling more granular control over network traffic and security policies.</a:t>
            </a:r>
            <a:endParaRPr lang="en-US" dirty="0"/>
          </a:p>
          <a:p>
            <a:pPr algn="just"/>
            <a:endParaRPr lang="en-US" sz="1600" dirty="0">
              <a:latin typeface="Bookman Old Style"/>
              <a:ea typeface="+mn-lt"/>
              <a:cs typeface="+mn-lt"/>
            </a:endParaRPr>
          </a:p>
        </p:txBody>
      </p:sp>
    </p:spTree>
    <p:extLst>
      <p:ext uri="{BB962C8B-B14F-4D97-AF65-F5344CB8AC3E}">
        <p14:creationId xmlns:p14="http://schemas.microsoft.com/office/powerpoint/2010/main" val="409320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3342469" y="488197"/>
            <a:ext cx="7069808"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IP ADDRESSES AND CIDR</a:t>
            </a:r>
            <a:endParaRPr lang="en-US" dirty="0"/>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831383" y="1276027"/>
            <a:ext cx="9317061"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Bookman Old Style"/>
                <a:ea typeface="+mn-lt"/>
                <a:cs typeface="+mn-lt"/>
              </a:rPr>
              <a:t>IP Addresses:</a:t>
            </a:r>
            <a:endParaRPr lang="en-US" dirty="0">
              <a:latin typeface="Bookman Old Style"/>
            </a:endParaRPr>
          </a:p>
          <a:p>
            <a:pPr lvl="1"/>
            <a:r>
              <a:rPr lang="en-US" sz="1600" dirty="0">
                <a:latin typeface="Bookman Old Style"/>
                <a:ea typeface="+mn-lt"/>
                <a:cs typeface="+mn-lt"/>
              </a:rPr>
              <a:t> An IP (Internet Protocol) address is a numerical label assigned to each device connected to a computer network. It serves two main purposes: host or network identification and location addressing.</a:t>
            </a:r>
            <a:endParaRPr lang="en-US" sz="1600" dirty="0">
              <a:latin typeface="Bookman Old Style"/>
            </a:endParaRPr>
          </a:p>
          <a:p>
            <a:pPr lvl="1"/>
            <a:r>
              <a:rPr lang="en-US" sz="1600" dirty="0">
                <a:latin typeface="Bookman Old Style"/>
                <a:ea typeface="+mn-lt"/>
                <a:cs typeface="+mn-lt"/>
              </a:rPr>
              <a:t>Example</a:t>
            </a:r>
            <a:r>
              <a:rPr lang="en-US" sz="1600" b="1" dirty="0">
                <a:latin typeface="Bookman Old Style"/>
                <a:ea typeface="+mn-lt"/>
                <a:cs typeface="+mn-lt"/>
              </a:rPr>
              <a:t>:</a:t>
            </a:r>
            <a:r>
              <a:rPr lang="en-US" sz="1600" dirty="0">
                <a:latin typeface="Bookman Old Style"/>
                <a:ea typeface="+mn-lt"/>
                <a:cs typeface="+mn-lt"/>
              </a:rPr>
              <a:t> An IPv4 address, such as 192.168.1.1, uniquely identifies a device on a network. An IPv6 address, such as 2001:0db8:85a3:0000:0000:8a2e:0370:7334, serves the same purpose but allows for a much larger address space.</a:t>
            </a:r>
            <a:endParaRPr lang="en-US" sz="1600" dirty="0">
              <a:latin typeface="Bookman Old Style"/>
            </a:endParaRPr>
          </a:p>
          <a:p>
            <a:endParaRPr lang="en-US" sz="1600">
              <a:latin typeface="Bookman Old Style"/>
              <a:ea typeface="+mn-lt"/>
              <a:cs typeface="+mn-lt"/>
            </a:endParaRPr>
          </a:p>
          <a:p>
            <a:pPr>
              <a:buFont typeface="Arial"/>
              <a:buChar char="•"/>
            </a:pPr>
            <a:endParaRPr lang="en-US" sz="1600" b="1" dirty="0">
              <a:latin typeface="Bookman Old Style"/>
              <a:ea typeface="+mn-lt"/>
              <a:cs typeface="+mn-lt"/>
            </a:endParaRPr>
          </a:p>
          <a:p>
            <a:r>
              <a:rPr lang="en-US" sz="1600" b="1" dirty="0">
                <a:latin typeface="Bookman Old Style"/>
                <a:ea typeface="+mn-lt"/>
                <a:cs typeface="+mn-lt"/>
              </a:rPr>
              <a:t>CIDR (Classless Inter-Domain Routing):</a:t>
            </a:r>
            <a:endParaRPr lang="en-US" sz="1600" dirty="0">
              <a:latin typeface="Bookman Old Style"/>
              <a:ea typeface="+mn-lt"/>
              <a:cs typeface="+mn-lt"/>
            </a:endParaRPr>
          </a:p>
          <a:p>
            <a:pPr lvl="1">
              <a:buFont typeface="Arial"/>
            </a:pPr>
            <a:r>
              <a:rPr lang="en-US" sz="1600" dirty="0">
                <a:latin typeface="Bookman Old Style"/>
                <a:ea typeface="+mn-lt"/>
                <a:cs typeface="+mn-lt"/>
              </a:rPr>
              <a:t>CIDR is a method used to allocate IP addresses and IP routing in large organizations or ISPs (Internet Service Providers). It enables more flexible allocation of IP addresses by specifying the network prefix length in bits.</a:t>
            </a:r>
            <a:endParaRPr lang="en-US" sz="1600">
              <a:latin typeface="Bookman Old Style"/>
            </a:endParaRPr>
          </a:p>
          <a:p>
            <a:pPr lvl="1"/>
            <a:r>
              <a:rPr lang="en-US" sz="1600" dirty="0">
                <a:latin typeface="Bookman Old Style"/>
                <a:ea typeface="+mn-lt"/>
                <a:cs typeface="+mn-lt"/>
              </a:rPr>
              <a:t>Example</a:t>
            </a:r>
            <a:r>
              <a:rPr lang="en-US" sz="1600" b="1" dirty="0">
                <a:latin typeface="Bookman Old Style"/>
                <a:ea typeface="+mn-lt"/>
                <a:cs typeface="+mn-lt"/>
              </a:rPr>
              <a:t>:</a:t>
            </a:r>
            <a:r>
              <a:rPr lang="en-US" sz="1600" dirty="0">
                <a:latin typeface="Bookman Old Style"/>
                <a:ea typeface="+mn-lt"/>
                <a:cs typeface="+mn-lt"/>
              </a:rPr>
              <a:t> Instead of using traditional subnet masks (e.g., 255.255.255.0), CIDR notation represents IP address ranges using a forward slash followed by the number of bits in the network prefix (e.g., 192.168.1.0/24).</a:t>
            </a:r>
            <a:endParaRPr lang="en-US" sz="1600">
              <a:latin typeface="Bookman Old Style"/>
            </a:endParaRPr>
          </a:p>
          <a:p>
            <a:pPr marL="285750" indent="-285750">
              <a:buFont typeface="Arial"/>
              <a:buChar char="•"/>
            </a:pPr>
            <a:endParaRPr lang="en-US" sz="1600" dirty="0">
              <a:latin typeface="Bookman Old Style"/>
              <a:ea typeface="+mn-lt"/>
              <a:cs typeface="+mn-lt"/>
            </a:endParaRPr>
          </a:p>
        </p:txBody>
      </p:sp>
    </p:spTree>
    <p:extLst>
      <p:ext uri="{BB962C8B-B14F-4D97-AF65-F5344CB8AC3E}">
        <p14:creationId xmlns:p14="http://schemas.microsoft.com/office/powerpoint/2010/main" val="163359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38400" y="462367"/>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SUBNET MASK</a:t>
            </a:r>
            <a:endParaRPr lang="en-US" sz="25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193011" y="1095214"/>
            <a:ext cx="951079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ea typeface="+mn-lt"/>
                <a:cs typeface="+mn-lt"/>
              </a:rPr>
              <a:t>A subnet mask is a 32-bit binary number used in conjunction with an IP address to define the network and host portions of the address. It specifies which bits of the IP address represent the network prefix and which bits represent the host number.</a:t>
            </a:r>
            <a:endParaRPr lang="en-US" sz="1600">
              <a:latin typeface="Bookman Old Style"/>
            </a:endParaRPr>
          </a:p>
          <a:p>
            <a:pPr algn="just"/>
            <a:endParaRPr lang="en-US" sz="1600" dirty="0">
              <a:latin typeface="Bookman Old Style"/>
              <a:ea typeface="+mn-lt"/>
              <a:cs typeface="+mn-lt"/>
            </a:endParaRPr>
          </a:p>
          <a:p>
            <a:pPr algn="just"/>
            <a:r>
              <a:rPr lang="en-US" sz="1600" b="1" dirty="0">
                <a:latin typeface="Bookman Old Style"/>
                <a:ea typeface="+mn-lt"/>
                <a:cs typeface="+mn-lt"/>
              </a:rPr>
              <a:t>Key Elements:</a:t>
            </a:r>
            <a:endParaRPr lang="en-US" sz="1600">
              <a:latin typeface="Bookman Old Style"/>
            </a:endParaRPr>
          </a:p>
          <a:p>
            <a:pPr marL="742950" lvl="1" indent="-285750" algn="just">
              <a:buFont typeface="Arial"/>
              <a:buChar char="•"/>
            </a:pPr>
            <a:r>
              <a:rPr lang="en-US" sz="1600" b="1" dirty="0">
                <a:latin typeface="Bookman Old Style"/>
                <a:ea typeface="+mn-lt"/>
                <a:cs typeface="+mn-lt"/>
              </a:rPr>
              <a:t>Binary Representation:</a:t>
            </a:r>
            <a:r>
              <a:rPr lang="en-US" sz="1600" dirty="0">
                <a:latin typeface="Bookman Old Style"/>
                <a:ea typeface="+mn-lt"/>
                <a:cs typeface="+mn-lt"/>
              </a:rPr>
              <a:t> The subnet mask is expressed as a string of 32 binary digits, with ones representing the network portion and zeros representing the host portion.</a:t>
            </a:r>
            <a:endParaRPr lang="en-US" sz="1600">
              <a:latin typeface="Bookman Old Style"/>
            </a:endParaRPr>
          </a:p>
          <a:p>
            <a:pPr marL="742950" lvl="1" indent="-285750" algn="just">
              <a:buFont typeface="Arial"/>
              <a:buChar char="•"/>
            </a:pPr>
            <a:endParaRPr lang="en-US" sz="1600" b="1"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CIDR Notation:</a:t>
            </a:r>
            <a:r>
              <a:rPr lang="en-US" sz="1600" dirty="0">
                <a:latin typeface="Bookman Old Style"/>
                <a:ea typeface="+mn-lt"/>
                <a:cs typeface="+mn-lt"/>
              </a:rPr>
              <a:t> Classless Inter-Domain Routing (CIDR) notation is a compact representation of the subnet mask, expressed as a slash followed by the number of bits in the network prefix (e.g., /24).</a:t>
            </a:r>
            <a:endParaRPr lang="en-US" sz="1600">
              <a:latin typeface="Bookman Old Style"/>
            </a:endParaRPr>
          </a:p>
          <a:p>
            <a:pPr marL="742950" lvl="1" indent="-285750" algn="just">
              <a:buFont typeface="Arial"/>
              <a:buChar char="•"/>
            </a:pPr>
            <a:endParaRPr lang="en-US" sz="1600" b="1"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Subnetting:</a:t>
            </a:r>
            <a:r>
              <a:rPr lang="en-US" sz="1600" dirty="0">
                <a:latin typeface="Bookman Old Style"/>
                <a:ea typeface="+mn-lt"/>
                <a:cs typeface="+mn-lt"/>
              </a:rPr>
              <a:t> Subnet masks are used in conjunction with subnetting to divide a larger network into smaller subnetworks, each with its own unique network prefix and host number assignments.</a:t>
            </a:r>
            <a:endParaRPr lang="en-US" sz="1600">
              <a:latin typeface="Bookman Old Style"/>
            </a:endParaRPr>
          </a:p>
          <a:p>
            <a:pPr marL="742950" lvl="1" indent="-285750" algn="just">
              <a:buFont typeface="Arial"/>
              <a:buChar char="•"/>
            </a:pPr>
            <a:endParaRPr lang="en-US" sz="1600" b="1" dirty="0">
              <a:latin typeface="Bookman Old Style"/>
              <a:ea typeface="+mn-lt"/>
              <a:cs typeface="+mn-lt"/>
            </a:endParaRPr>
          </a:p>
          <a:p>
            <a:pPr marL="742950" lvl="1" indent="-285750" algn="just">
              <a:buFont typeface="Arial"/>
              <a:buChar char="•"/>
            </a:pPr>
            <a:r>
              <a:rPr lang="en-US" sz="1600" b="1" dirty="0">
                <a:latin typeface="Bookman Old Style"/>
                <a:ea typeface="+mn-lt"/>
                <a:cs typeface="+mn-lt"/>
              </a:rPr>
              <a:t>Address Allocation:</a:t>
            </a:r>
            <a:r>
              <a:rPr lang="en-US" sz="1600" dirty="0">
                <a:latin typeface="Bookman Old Style"/>
                <a:ea typeface="+mn-lt"/>
                <a:cs typeface="+mn-lt"/>
              </a:rPr>
              <a:t> The subnet mask determines the maximum number of devices that can be assigned to a network and the range of IP addresses available for host assignment within each subnet.</a:t>
            </a:r>
            <a:endParaRPr lang="en-US" sz="1600">
              <a:latin typeface="Bookman Old Style"/>
            </a:endParaRPr>
          </a:p>
          <a:p>
            <a:pPr algn="just"/>
            <a:endParaRPr lang="en-US" sz="1600" dirty="0">
              <a:latin typeface="Bookman Old Style"/>
              <a:ea typeface="+mn-lt"/>
              <a:cs typeface="+mn-lt"/>
            </a:endParaRPr>
          </a:p>
        </p:txBody>
      </p:sp>
    </p:spTree>
    <p:extLst>
      <p:ext uri="{BB962C8B-B14F-4D97-AF65-F5344CB8AC3E}">
        <p14:creationId xmlns:p14="http://schemas.microsoft.com/office/powerpoint/2010/main" val="199162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3382855" y="2236615"/>
            <a:ext cx="5808335" cy="1468800"/>
          </a:xfrm>
        </p:spPr>
        <p:txBody>
          <a:bodyPr>
            <a:noAutofit/>
          </a:bodyPr>
          <a:lstStyle/>
          <a:p>
            <a:r>
              <a:rPr lang="en-US" sz="8000" b="1"/>
              <a:t>Thank you</a:t>
            </a:r>
          </a:p>
        </p:txBody>
      </p:sp>
    </p:spTree>
    <p:extLst>
      <p:ext uri="{BB962C8B-B14F-4D97-AF65-F5344CB8AC3E}">
        <p14:creationId xmlns:p14="http://schemas.microsoft.com/office/powerpoint/2010/main" val="3881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38400" y="462367"/>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NETWORKING</a:t>
            </a:r>
            <a:endParaRPr lang="en-US" sz="250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425486" y="1288943"/>
            <a:ext cx="855506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000000"/>
                </a:solidFill>
                <a:latin typeface="Bookman Old Style"/>
                <a:ea typeface="+mn-lt"/>
                <a:cs typeface="+mn-lt"/>
              </a:rPr>
              <a:t>Networking encompasses the design, implementation, and management of interconnected systems and devices to facilitate communication and resource sharing.</a:t>
            </a:r>
          </a:p>
          <a:p>
            <a:pPr marL="285750" indent="-285750">
              <a:buFont typeface="Arial"/>
              <a:buChar char="•"/>
            </a:pPr>
            <a:endParaRPr lang="en-US" dirty="0">
              <a:solidFill>
                <a:srgbClr val="000000"/>
              </a:solidFill>
              <a:latin typeface="Bookman Old Style"/>
              <a:ea typeface="+mn-lt"/>
              <a:cs typeface="+mn-lt"/>
            </a:endParaRPr>
          </a:p>
          <a:p>
            <a:pPr marL="285750" indent="-285750">
              <a:buFont typeface="Arial"/>
              <a:buChar char="•"/>
            </a:pPr>
            <a:r>
              <a:rPr lang="en-US" dirty="0">
                <a:solidFill>
                  <a:srgbClr val="000000"/>
                </a:solidFill>
                <a:latin typeface="Bookman Old Style"/>
                <a:ea typeface="+mn-lt"/>
                <a:cs typeface="+mn-lt"/>
              </a:rPr>
              <a:t>Networking involves the interconnection of devices to share resources and communicate. It encompasses both hardware (such as routers, switches, and cables) and software (such as protocols and applications).</a:t>
            </a:r>
            <a:endParaRPr lang="en-US" dirty="0">
              <a:solidFill>
                <a:srgbClr val="000000"/>
              </a:solidFill>
              <a:latin typeface="Corbel" panose="020B0503020204020204"/>
            </a:endParaRPr>
          </a:p>
          <a:p>
            <a:pPr marL="285750" indent="-285750">
              <a:buFont typeface="Arial"/>
              <a:buChar char="•"/>
            </a:pPr>
            <a:endParaRPr lang="en-US" dirty="0">
              <a:solidFill>
                <a:srgbClr val="000000"/>
              </a:solidFill>
              <a:latin typeface="Bookman Old Style"/>
              <a:ea typeface="+mn-lt"/>
              <a:cs typeface="+mn-lt"/>
            </a:endParaRPr>
          </a:p>
          <a:p>
            <a:pPr marL="285750" indent="-285750">
              <a:buFont typeface="Arial"/>
              <a:buChar char="•"/>
            </a:pPr>
            <a:r>
              <a:rPr lang="en-US" dirty="0">
                <a:solidFill>
                  <a:srgbClr val="000000"/>
                </a:solidFill>
                <a:latin typeface="Bookman Old Style"/>
                <a:ea typeface="+mn-lt"/>
                <a:cs typeface="+mn-lt"/>
              </a:rPr>
              <a:t>Networking enables various activities like file sharing, internet browsing, video streaming, and remote access to resources.</a:t>
            </a:r>
            <a:endParaRPr lang="en-US" dirty="0"/>
          </a:p>
          <a:p>
            <a:pPr marL="285750" indent="-285750">
              <a:buFont typeface="Arial"/>
              <a:buChar char="•"/>
            </a:pPr>
            <a:endParaRPr lang="en-US" dirty="0">
              <a:latin typeface="Bookman Old Style"/>
              <a:ea typeface="+mn-lt"/>
              <a:cs typeface="+mn-lt"/>
            </a:endParaRPr>
          </a:p>
          <a:p>
            <a:pPr marL="285750" indent="-285750">
              <a:buFont typeface="Arial"/>
              <a:buChar char="•"/>
            </a:pPr>
            <a:r>
              <a:rPr lang="en-US" dirty="0">
                <a:latin typeface="Bookman Old Style"/>
                <a:ea typeface="+mn-lt"/>
                <a:cs typeface="+mn-lt"/>
              </a:rPr>
              <a:t>It involves various technologies such as Ethernet, Wi-Fi, and cellular networks, as well as protocols like TCP/IP, HTTP, and DNS.</a:t>
            </a:r>
          </a:p>
          <a:p>
            <a:endParaRPr lang="en-US" dirty="0">
              <a:latin typeface="Bookman Old Style"/>
              <a:ea typeface="+mn-lt"/>
              <a:cs typeface="+mn-lt"/>
            </a:endParaRPr>
          </a:p>
          <a:p>
            <a:endParaRPr lang="en-US" dirty="0">
              <a:latin typeface="Bookman Old Style"/>
              <a:ea typeface="+mn-lt"/>
              <a:cs typeface="+mn-lt"/>
            </a:endParaRPr>
          </a:p>
        </p:txBody>
      </p:sp>
    </p:spTree>
    <p:extLst>
      <p:ext uri="{BB962C8B-B14F-4D97-AF65-F5344CB8AC3E}">
        <p14:creationId xmlns:p14="http://schemas.microsoft.com/office/powerpoint/2010/main" val="311984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38400" y="462367"/>
            <a:ext cx="951079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    SIMPLIFIED COMMUNICATION MODEL</a:t>
            </a:r>
            <a:endParaRPr lang="en-US" sz="2500" dirty="0">
              <a:ea typeface="+mn-lt"/>
              <a:cs typeface="+mn-lt"/>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438400" y="1211451"/>
            <a:ext cx="864547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Bookman Old Style"/>
                <a:ea typeface="+mn-lt"/>
                <a:cs typeface="+mn-lt"/>
              </a:rPr>
              <a:t>Sender</a:t>
            </a:r>
            <a:r>
              <a:rPr lang="en-US" sz="1600" dirty="0">
                <a:latin typeface="Bookman Old Style"/>
                <a:ea typeface="+mn-lt"/>
                <a:cs typeface="+mn-lt"/>
              </a:rPr>
              <a:t>: The device or application initiating data transmission.</a:t>
            </a:r>
          </a:p>
          <a:p>
            <a:endParaRPr lang="en-US" sz="1600" dirty="0">
              <a:latin typeface="Bookman Old Style"/>
              <a:ea typeface="+mn-lt"/>
              <a:cs typeface="+mn-lt"/>
            </a:endParaRPr>
          </a:p>
          <a:p>
            <a:r>
              <a:rPr lang="en-US" sz="1600" b="1" dirty="0">
                <a:latin typeface="Bookman Old Style"/>
                <a:ea typeface="+mn-lt"/>
                <a:cs typeface="+mn-lt"/>
              </a:rPr>
              <a:t>Data</a:t>
            </a:r>
            <a:r>
              <a:rPr lang="en-US" sz="1600" dirty="0">
                <a:latin typeface="Bookman Old Style"/>
                <a:ea typeface="+mn-lt"/>
                <a:cs typeface="+mn-lt"/>
              </a:rPr>
              <a:t>: The information or payload being transmitted.</a:t>
            </a:r>
          </a:p>
          <a:p>
            <a:endParaRPr lang="en-US" sz="1600" b="1" dirty="0">
              <a:latin typeface="Bookman Old Style"/>
              <a:ea typeface="+mn-lt"/>
              <a:cs typeface="+mn-lt"/>
            </a:endParaRPr>
          </a:p>
          <a:p>
            <a:r>
              <a:rPr lang="en-US" sz="1600" b="1" dirty="0">
                <a:latin typeface="Bookman Old Style"/>
                <a:ea typeface="+mn-lt"/>
                <a:cs typeface="+mn-lt"/>
              </a:rPr>
              <a:t>Protocol</a:t>
            </a:r>
            <a:r>
              <a:rPr lang="en-US" sz="1600" dirty="0">
                <a:latin typeface="Bookman Old Style"/>
                <a:ea typeface="+mn-lt"/>
                <a:cs typeface="+mn-lt"/>
              </a:rPr>
              <a:t>: The set of rules and conventions governing how data is formatted, transmitted, and received.</a:t>
            </a:r>
            <a:endParaRPr lang="en-US" sz="1600"/>
          </a:p>
          <a:p>
            <a:endParaRPr lang="en-US" sz="1600" b="1" dirty="0">
              <a:latin typeface="Bookman Old Style"/>
              <a:ea typeface="+mn-lt"/>
              <a:cs typeface="+mn-lt"/>
            </a:endParaRPr>
          </a:p>
          <a:p>
            <a:r>
              <a:rPr lang="en-US" sz="1600" b="1" dirty="0">
                <a:latin typeface="Bookman Old Style"/>
                <a:ea typeface="+mn-lt"/>
                <a:cs typeface="+mn-lt"/>
              </a:rPr>
              <a:t>Medium</a:t>
            </a:r>
            <a:r>
              <a:rPr lang="en-US" sz="1600" dirty="0">
                <a:latin typeface="Bookman Old Style"/>
                <a:ea typeface="+mn-lt"/>
                <a:cs typeface="+mn-lt"/>
              </a:rPr>
              <a:t>: The physical or logical channel through which data is transmitted (e.g., Ethernet cable, Wi-Fi signal, fiber optic cable).</a:t>
            </a:r>
            <a:endParaRPr lang="en-US" sz="1600"/>
          </a:p>
          <a:p>
            <a:endParaRPr lang="en-US" sz="1600" dirty="0">
              <a:latin typeface="Bookman Old Style"/>
              <a:ea typeface="+mn-lt"/>
              <a:cs typeface="+mn-lt"/>
            </a:endParaRPr>
          </a:p>
          <a:p>
            <a:r>
              <a:rPr lang="en-US" sz="1600" b="1" dirty="0">
                <a:latin typeface="Bookman Old Style"/>
                <a:ea typeface="+mn-lt"/>
                <a:cs typeface="+mn-lt"/>
              </a:rPr>
              <a:t>Error Detection and Correction</a:t>
            </a:r>
            <a:r>
              <a:rPr lang="en-US" sz="1600" dirty="0">
                <a:latin typeface="Bookman Old Style"/>
                <a:ea typeface="+mn-lt"/>
                <a:cs typeface="+mn-lt"/>
              </a:rPr>
              <a:t>: Mechanisms to detect and correct errors that may occur during transmission.</a:t>
            </a:r>
          </a:p>
          <a:p>
            <a:endParaRPr lang="en-US" sz="1600" b="1" dirty="0">
              <a:latin typeface="Bookman Old Style"/>
              <a:ea typeface="+mn-lt"/>
              <a:cs typeface="+mn-lt"/>
            </a:endParaRPr>
          </a:p>
          <a:p>
            <a:r>
              <a:rPr lang="en-US" sz="1600" b="1" dirty="0">
                <a:latin typeface="Bookman Old Style"/>
                <a:ea typeface="+mn-lt"/>
                <a:cs typeface="+mn-lt"/>
              </a:rPr>
              <a:t>Routing</a:t>
            </a:r>
            <a:r>
              <a:rPr lang="en-US" sz="1600" dirty="0">
                <a:latin typeface="Bookman Old Style"/>
                <a:ea typeface="+mn-lt"/>
                <a:cs typeface="+mn-lt"/>
              </a:rPr>
              <a:t>: The process of directing data packets from the sender to the intended recipient across a network.</a:t>
            </a:r>
            <a:endParaRPr lang="en-US" sz="1600"/>
          </a:p>
          <a:p>
            <a:endParaRPr lang="en-US" sz="1600" b="1" dirty="0">
              <a:latin typeface="Bookman Old Style"/>
              <a:ea typeface="+mn-lt"/>
              <a:cs typeface="+mn-lt"/>
            </a:endParaRPr>
          </a:p>
          <a:p>
            <a:r>
              <a:rPr lang="en-US" sz="1600" b="1" dirty="0">
                <a:latin typeface="Bookman Old Style"/>
                <a:ea typeface="+mn-lt"/>
                <a:cs typeface="+mn-lt"/>
              </a:rPr>
              <a:t>Receiver</a:t>
            </a:r>
            <a:r>
              <a:rPr lang="en-US" sz="1600" dirty="0">
                <a:latin typeface="Bookman Old Style"/>
                <a:ea typeface="+mn-lt"/>
                <a:cs typeface="+mn-lt"/>
              </a:rPr>
              <a:t>: The device or application receiving the transmitted data.</a:t>
            </a:r>
            <a:endParaRPr lang="en-US" sz="1600"/>
          </a:p>
          <a:p>
            <a:endParaRPr lang="en-US" sz="1600" b="1" dirty="0">
              <a:latin typeface="Bookman Old Style"/>
              <a:ea typeface="+mn-lt"/>
              <a:cs typeface="+mn-lt"/>
            </a:endParaRPr>
          </a:p>
          <a:p>
            <a:r>
              <a:rPr lang="en-US" sz="1600" b="1" dirty="0">
                <a:latin typeface="Bookman Old Style"/>
                <a:ea typeface="+mn-lt"/>
                <a:cs typeface="+mn-lt"/>
              </a:rPr>
              <a:t>Acknowledgment</a:t>
            </a:r>
            <a:r>
              <a:rPr lang="en-US" sz="1600" dirty="0">
                <a:latin typeface="Bookman Old Style"/>
                <a:ea typeface="+mn-lt"/>
                <a:cs typeface="+mn-lt"/>
              </a:rPr>
              <a:t>: Confirmation from the receiver that the data was received successfully.</a:t>
            </a:r>
            <a:endParaRPr lang="en-US" sz="1600" dirty="0"/>
          </a:p>
        </p:txBody>
      </p:sp>
    </p:spTree>
    <p:extLst>
      <p:ext uri="{BB962C8B-B14F-4D97-AF65-F5344CB8AC3E}">
        <p14:creationId xmlns:p14="http://schemas.microsoft.com/office/powerpoint/2010/main" val="37455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77146" y="320299"/>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NETWORK MODEL</a:t>
            </a:r>
            <a:endParaRPr lang="en-US" sz="25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102603" y="940231"/>
            <a:ext cx="925248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900" b="1" dirty="0">
                <a:latin typeface="Bookman Old Style"/>
                <a:ea typeface="+mn-lt"/>
                <a:cs typeface="+mn-lt"/>
              </a:rPr>
              <a:t>OSI Model:</a:t>
            </a:r>
            <a:endParaRPr lang="en-US" sz="1900" b="1">
              <a:latin typeface="Bookman Old Style"/>
            </a:endParaRPr>
          </a:p>
          <a:p>
            <a:pPr algn="just"/>
            <a:r>
              <a:rPr lang="en-US" sz="1600" dirty="0">
                <a:latin typeface="Bookman Old Style"/>
                <a:ea typeface="+mn-lt"/>
                <a:cs typeface="+mn-lt"/>
              </a:rPr>
              <a:t> The OSI (Open Systems Interconnection) model is a conceptual framework that standardizes networking protocols and divides networking functions into seven layers.</a:t>
            </a:r>
            <a:endParaRPr lang="en-US" sz="1600" dirty="0">
              <a:latin typeface="Bookman Old Style"/>
            </a:endParaRPr>
          </a:p>
          <a:p>
            <a:pPr algn="just"/>
            <a:endParaRPr lang="en-US" sz="1600" dirty="0">
              <a:latin typeface="Bookman Old Style"/>
              <a:ea typeface="+mn-lt"/>
              <a:cs typeface="+mn-lt"/>
            </a:endParaRPr>
          </a:p>
          <a:p>
            <a:pPr marL="342900" indent="-342900" algn="just">
              <a:buAutoNum type="arabicPeriod"/>
            </a:pPr>
            <a:r>
              <a:rPr lang="en-US" sz="1600" b="1" dirty="0">
                <a:latin typeface="Bookman Old Style"/>
                <a:ea typeface="+mn-lt"/>
                <a:cs typeface="+mn-lt"/>
              </a:rPr>
              <a:t>Physical Layer</a:t>
            </a:r>
            <a:r>
              <a:rPr lang="en-US" sz="1600" dirty="0">
                <a:latin typeface="Bookman Old Style"/>
                <a:ea typeface="+mn-lt"/>
                <a:cs typeface="+mn-lt"/>
              </a:rPr>
              <a:t>: Transmits raw data bits over a physical medium (e.g., cables, wireless signals). Example: Ethernet cables carry electrical signals between devices.</a:t>
            </a:r>
          </a:p>
          <a:p>
            <a:pPr marL="342900" indent="-342900" algn="just">
              <a:buAutoNum type="arabicPeriod"/>
            </a:pPr>
            <a:endParaRPr lang="en-US" sz="1600" dirty="0">
              <a:latin typeface="Bookman Old Style"/>
              <a:ea typeface="+mn-lt"/>
              <a:cs typeface="+mn-lt"/>
            </a:endParaRPr>
          </a:p>
          <a:p>
            <a:pPr marL="342900" indent="-342900" algn="just">
              <a:buAutoNum type="arabicPeriod"/>
            </a:pPr>
            <a:r>
              <a:rPr lang="en-US" sz="1600" b="1" dirty="0">
                <a:latin typeface="Bookman Old Style"/>
                <a:ea typeface="+mn-lt"/>
                <a:cs typeface="+mn-lt"/>
              </a:rPr>
              <a:t>Data Link Layer</a:t>
            </a:r>
            <a:r>
              <a:rPr lang="en-US" sz="1600" dirty="0">
                <a:latin typeface="Bookman Old Style"/>
                <a:ea typeface="+mn-lt"/>
                <a:cs typeface="+mn-lt"/>
              </a:rPr>
              <a:t>: Provides error detection and flow control </a:t>
            </a:r>
            <a:r>
              <a:rPr lang="en-US" sz="1600" dirty="0">
                <a:solidFill>
                  <a:srgbClr val="000000"/>
                </a:solidFill>
                <a:latin typeface="Bookman Old Style"/>
                <a:ea typeface="+mn-lt"/>
                <a:cs typeface="+mn-lt"/>
              </a:rPr>
              <a:t>for reliable data transmission .Example: Ethernet frames include MAC addresses for device identification.</a:t>
            </a:r>
          </a:p>
          <a:p>
            <a:pPr marL="342900" indent="-342900" algn="just">
              <a:buAutoNum type="arabicPeriod"/>
            </a:pPr>
            <a:endParaRPr lang="en-US" sz="1600" dirty="0">
              <a:solidFill>
                <a:srgbClr val="000000"/>
              </a:solidFill>
              <a:latin typeface="Bookman Old Style"/>
              <a:ea typeface="+mn-lt"/>
              <a:cs typeface="+mn-lt"/>
            </a:endParaRPr>
          </a:p>
          <a:p>
            <a:pPr marL="342900" indent="-342900" algn="just">
              <a:buAutoNum type="arabicPeriod"/>
            </a:pPr>
            <a:r>
              <a:rPr lang="en-US" sz="1600" b="1" dirty="0">
                <a:solidFill>
                  <a:srgbClr val="000000"/>
                </a:solidFill>
                <a:latin typeface="Bookman Old Style"/>
                <a:ea typeface="+mn-lt"/>
                <a:cs typeface="+mn-lt"/>
              </a:rPr>
              <a:t>Network Layer:</a:t>
            </a:r>
            <a:r>
              <a:rPr lang="en-US" sz="1600" dirty="0">
                <a:solidFill>
                  <a:srgbClr val="000000"/>
                </a:solidFill>
                <a:latin typeface="Bookman Old Style"/>
                <a:ea typeface="+mn-lt"/>
                <a:cs typeface="+mn-lt"/>
              </a:rPr>
              <a:t> Routes and delivers data packets between different networks using logical    addresses. Example: IP (Internet Protocol) determines the best path for data packets to reach their destination.</a:t>
            </a:r>
          </a:p>
          <a:p>
            <a:pPr marL="342900" indent="-342900" algn="just">
              <a:buAutoNum type="arabicPeriod"/>
            </a:pPr>
            <a:endParaRPr lang="en-US" sz="1600" b="1" dirty="0">
              <a:solidFill>
                <a:srgbClr val="000000"/>
              </a:solidFill>
              <a:latin typeface="Bookman Old Style"/>
              <a:ea typeface="+mn-lt"/>
              <a:cs typeface="+mn-lt"/>
            </a:endParaRPr>
          </a:p>
          <a:p>
            <a:pPr marL="342900" indent="-342900" algn="just">
              <a:buAutoNum type="arabicPeriod"/>
            </a:pPr>
            <a:r>
              <a:rPr lang="en-US" sz="1600" b="1" dirty="0">
                <a:solidFill>
                  <a:srgbClr val="000000"/>
                </a:solidFill>
                <a:latin typeface="Bookman Old Style"/>
                <a:ea typeface="+mn-lt"/>
                <a:cs typeface="+mn-lt"/>
              </a:rPr>
              <a:t>Transport Layer:</a:t>
            </a:r>
            <a:r>
              <a:rPr lang="en-US" sz="1600" dirty="0">
                <a:solidFill>
                  <a:srgbClr val="000000"/>
                </a:solidFill>
                <a:latin typeface="Bookman Old Style"/>
                <a:ea typeface="+mn-lt"/>
                <a:cs typeface="+mn-lt"/>
              </a:rPr>
              <a:t> Ensures end-to-end communication between devices and handles reliability and error recovery. Example: TCP (Transmission Control Protocol) establishes connections and ensures data delivery.</a:t>
            </a:r>
            <a:endParaRPr lang="en-US" sz="1600">
              <a:latin typeface="Bookman Old Style"/>
            </a:endParaRPr>
          </a:p>
          <a:p>
            <a:pPr marL="342900" indent="-342900" algn="just">
              <a:buAutoNum type="arabicPeriod"/>
            </a:pPr>
            <a:endParaRPr lang="en-US" sz="1600" dirty="0">
              <a:latin typeface="Bookman Old Style"/>
            </a:endParaRPr>
          </a:p>
          <a:p>
            <a:pPr marL="342900" indent="-342900" algn="just">
              <a:buAutoNum type="arabicPeriod"/>
            </a:pPr>
            <a:r>
              <a:rPr lang="en-US" sz="1600" b="1" dirty="0">
                <a:latin typeface="Bookman Old Style"/>
              </a:rPr>
              <a:t>Session Layer:</a:t>
            </a:r>
            <a:r>
              <a:rPr lang="en-US" sz="1600" dirty="0">
                <a:latin typeface="Bookman Old Style"/>
              </a:rPr>
              <a:t> Establishes, maintains, and terminates connections between applications. Example: Session initiation in a video call application. </a:t>
            </a:r>
          </a:p>
          <a:p>
            <a:pPr marL="342900" indent="-342900" algn="just">
              <a:buAutoNum type="arabicPeriod"/>
            </a:pPr>
            <a:endParaRPr lang="en-US" sz="1600" dirty="0">
              <a:latin typeface="Bookman Old Style"/>
            </a:endParaRPr>
          </a:p>
          <a:p>
            <a:pPr marL="342900" indent="-342900" algn="just">
              <a:buAutoNum type="arabicPeriod"/>
            </a:pPr>
            <a:endParaRPr lang="en-US" sz="1600" dirty="0">
              <a:latin typeface="Bookman Old Style"/>
            </a:endParaRPr>
          </a:p>
          <a:p>
            <a:pPr algn="just"/>
            <a:endParaRPr lang="en-US" sz="1600" dirty="0">
              <a:latin typeface="Bookman Old Style"/>
            </a:endParaRPr>
          </a:p>
        </p:txBody>
      </p:sp>
    </p:spTree>
    <p:extLst>
      <p:ext uri="{BB962C8B-B14F-4D97-AF65-F5344CB8AC3E}">
        <p14:creationId xmlns:p14="http://schemas.microsoft.com/office/powerpoint/2010/main" val="287945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77146" y="320299"/>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NETWORK MODEL</a:t>
            </a:r>
            <a:endParaRPr lang="en-US" sz="25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102603" y="940231"/>
            <a:ext cx="9252487" cy="6047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900" b="1" dirty="0">
                <a:latin typeface="Bookman Old Style"/>
                <a:ea typeface="+mn-lt"/>
                <a:cs typeface="+mn-lt"/>
              </a:rPr>
              <a:t>OSI Model:</a:t>
            </a:r>
            <a:endParaRPr lang="en-US" sz="1900" b="1">
              <a:latin typeface="Bookman Old Style"/>
            </a:endParaRPr>
          </a:p>
          <a:p>
            <a:pPr algn="just"/>
            <a:r>
              <a:rPr lang="en-US" sz="1600" dirty="0">
                <a:latin typeface="Bookman Old Style"/>
                <a:ea typeface="+mn-lt"/>
                <a:cs typeface="+mn-lt"/>
              </a:rPr>
              <a:t> The OSI (Open Systems Interconnection) model is a conceptual framework that standardizes networking protocols and divides networking functions into seven layers.</a:t>
            </a:r>
            <a:endParaRPr lang="en-US" sz="1600" dirty="0">
              <a:latin typeface="Bookman Old Style"/>
            </a:endParaRPr>
          </a:p>
          <a:p>
            <a:pPr algn="just"/>
            <a:endParaRPr lang="en-US" sz="1600" dirty="0">
              <a:latin typeface="Bookman Old Style"/>
              <a:ea typeface="+mn-lt"/>
              <a:cs typeface="+mn-lt"/>
            </a:endParaRPr>
          </a:p>
          <a:p>
            <a:pPr marL="342900" indent="-342900" algn="just">
              <a:buAutoNum type="arabicPeriod"/>
            </a:pPr>
            <a:r>
              <a:rPr lang="en-US" sz="1600" b="1" dirty="0">
                <a:latin typeface="Bookman Old Style"/>
              </a:rPr>
              <a:t>Physical Layer</a:t>
            </a:r>
            <a:r>
              <a:rPr lang="en-US" sz="1600" dirty="0">
                <a:latin typeface="Bookman Old Style"/>
              </a:rPr>
              <a:t>: Transmits raw data bits over a physical medium (e.g., cables, wireless signals). Example: Ethernet cables carry electrical signals between devices.</a:t>
            </a:r>
            <a:endParaRPr lang="en-US"/>
          </a:p>
          <a:p>
            <a:pPr marL="342900" indent="-342900" algn="just">
              <a:buAutoNum type="arabicPeriod"/>
            </a:pPr>
            <a:endParaRPr lang="en-US" sz="1600" dirty="0">
              <a:latin typeface="Bookman Old Style"/>
            </a:endParaRPr>
          </a:p>
          <a:p>
            <a:pPr marL="342900" indent="-342900" algn="just">
              <a:buAutoNum type="arabicPeriod"/>
            </a:pPr>
            <a:r>
              <a:rPr lang="en-US" sz="1600" b="1" dirty="0">
                <a:latin typeface="Bookman Old Style"/>
              </a:rPr>
              <a:t>Data Link Layer</a:t>
            </a:r>
            <a:r>
              <a:rPr lang="en-US" sz="1600" dirty="0">
                <a:latin typeface="Bookman Old Style"/>
              </a:rPr>
              <a:t>: Provides error detection and flow control for reliable data transmission .Example: Ethernet frames include MAC addresses for device identification.</a:t>
            </a:r>
            <a:endParaRPr lang="en-US"/>
          </a:p>
          <a:p>
            <a:pPr marL="342900" indent="-342900" algn="just">
              <a:buAutoNum type="arabicPeriod"/>
            </a:pPr>
            <a:endParaRPr lang="en-US" sz="1600" dirty="0">
              <a:latin typeface="Bookman Old Style"/>
            </a:endParaRPr>
          </a:p>
          <a:p>
            <a:pPr marL="342900" indent="-342900" algn="just">
              <a:buAutoNum type="arabicPeriod"/>
            </a:pPr>
            <a:r>
              <a:rPr lang="en-US" sz="1600" b="1" dirty="0">
                <a:latin typeface="Bookman Old Style"/>
              </a:rPr>
              <a:t>Network Layer:</a:t>
            </a:r>
            <a:r>
              <a:rPr lang="en-US" sz="1600" dirty="0">
                <a:latin typeface="Bookman Old Style"/>
              </a:rPr>
              <a:t> Routes and delivers data packets between different networks using logical    addresses. Example: IP (Internet Protocol) determines the best path for data packets to reach their destination.</a:t>
            </a:r>
            <a:endParaRPr lang="en-US"/>
          </a:p>
          <a:p>
            <a:pPr marL="342900" indent="-342900" algn="just">
              <a:buAutoNum type="arabicPeriod"/>
            </a:pPr>
            <a:endParaRPr lang="en-US" sz="1600" b="1" dirty="0">
              <a:latin typeface="Bookman Old Style"/>
            </a:endParaRPr>
          </a:p>
          <a:p>
            <a:pPr marL="342900" indent="-342900" algn="just">
              <a:buAutoNum type="arabicPeriod"/>
            </a:pPr>
            <a:r>
              <a:rPr lang="en-US" sz="1600" b="1" dirty="0">
                <a:latin typeface="Bookman Old Style"/>
              </a:rPr>
              <a:t>Transport Layer:</a:t>
            </a:r>
            <a:r>
              <a:rPr lang="en-US" sz="1600" dirty="0">
                <a:latin typeface="Bookman Old Style"/>
              </a:rPr>
              <a:t> Ensures end-to-end communication between devices and handles reliability and error recovery. Example: TCP (Transmission Control Protocol) establishes connections and ensures data delivery.</a:t>
            </a:r>
          </a:p>
          <a:p>
            <a:pPr marL="342900" indent="-342900" algn="just">
              <a:buAutoNum type="arabicPeriod"/>
            </a:pPr>
            <a:endParaRPr lang="en-US" sz="1600" dirty="0">
              <a:latin typeface="Bookman Old Style"/>
            </a:endParaRPr>
          </a:p>
          <a:p>
            <a:pPr marL="342900" indent="-342900" algn="just">
              <a:buAutoNum type="arabicPeriod"/>
            </a:pPr>
            <a:r>
              <a:rPr lang="en-US" sz="1600" b="1" dirty="0">
                <a:latin typeface="Bookman Old Style"/>
              </a:rPr>
              <a:t>Session Layer:</a:t>
            </a:r>
            <a:r>
              <a:rPr lang="en-US" sz="1600" dirty="0">
                <a:latin typeface="Bookman Old Style"/>
              </a:rPr>
              <a:t> Establishes, maintains, and terminates connections between applications. Example: Session initiation in a video call application. </a:t>
            </a:r>
            <a:endParaRPr lang="en-US"/>
          </a:p>
          <a:p>
            <a:pPr marL="342900" indent="-342900" algn="just">
              <a:buAutoNum type="arabicPeriod"/>
            </a:pPr>
            <a:endParaRPr lang="en-US" sz="1600" dirty="0">
              <a:latin typeface="Bookman Old Style"/>
            </a:endParaRPr>
          </a:p>
          <a:p>
            <a:pPr marL="342900" indent="-342900" algn="just">
              <a:buAutoNum type="arabicPeriod"/>
            </a:pPr>
            <a:endParaRPr lang="en-US" sz="1600" dirty="0">
              <a:latin typeface="Bookman Old Style"/>
            </a:endParaRPr>
          </a:p>
          <a:p>
            <a:pPr algn="just"/>
            <a:endParaRPr lang="en-US" sz="1600" dirty="0">
              <a:latin typeface="Bookman Old Style"/>
            </a:endParaRPr>
          </a:p>
        </p:txBody>
      </p:sp>
    </p:spTree>
    <p:extLst>
      <p:ext uri="{BB962C8B-B14F-4D97-AF65-F5344CB8AC3E}">
        <p14:creationId xmlns:p14="http://schemas.microsoft.com/office/powerpoint/2010/main" val="77805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6" name="TextBox 5">
            <a:extLst>
              <a:ext uri="{FF2B5EF4-FFF2-40B4-BE49-F238E27FC236}">
                <a16:creationId xmlns:a16="http://schemas.microsoft.com/office/drawing/2014/main" id="{E1E28B99-24E1-73AA-67D8-C430883E3537}"/>
              </a:ext>
            </a:extLst>
          </p:cNvPr>
          <p:cNvSpPr txBox="1"/>
          <p:nvPr/>
        </p:nvSpPr>
        <p:spPr>
          <a:xfrm>
            <a:off x="1960536" y="-2583"/>
            <a:ext cx="9756182" cy="73096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dirty="0">
              <a:latin typeface="Bookman Old Style"/>
              <a:cs typeface="Segoe UI"/>
            </a:endParaRPr>
          </a:p>
          <a:p>
            <a:pPr algn="just"/>
            <a:r>
              <a:rPr lang="en-US" sz="1600" b="1" dirty="0">
                <a:latin typeface="Bookman Old Style"/>
                <a:cs typeface="Segoe UI"/>
              </a:rPr>
              <a:t>6. Presentation Layer:</a:t>
            </a:r>
            <a:r>
              <a:rPr lang="en-US" sz="1600" dirty="0">
                <a:latin typeface="Bookman Old Style"/>
                <a:cs typeface="Segoe UI"/>
              </a:rPr>
              <a:t> Translates data formats between different systems and handles encryption. Example: Data compression before transmission.</a:t>
            </a:r>
            <a:endParaRPr lang="en-US" dirty="0">
              <a:latin typeface="Corbel" panose="020B0503020204020204"/>
              <a:cs typeface="Segoe UI"/>
            </a:endParaRPr>
          </a:p>
          <a:p>
            <a:pPr algn="just"/>
            <a:endParaRPr lang="en-US" sz="1600" dirty="0">
              <a:latin typeface="Bookman Old Style"/>
              <a:cs typeface="Segoe UI"/>
            </a:endParaRPr>
          </a:p>
          <a:p>
            <a:pPr algn="just"/>
            <a:r>
              <a:rPr lang="en-US" sz="1600" b="1" dirty="0">
                <a:latin typeface="Bookman Old Style"/>
                <a:cs typeface="Segoe UI"/>
              </a:rPr>
              <a:t>7. Application Layer:​ </a:t>
            </a:r>
            <a:r>
              <a:rPr lang="en-US" sz="1600" dirty="0">
                <a:latin typeface="Bookman Old Style"/>
                <a:cs typeface="Segoe UI"/>
              </a:rPr>
              <a:t>Provides user interfaces and network services to applications.​ Example: Web browsers accessing websites via HTTP (Hypertext Transfer Protocol).​</a:t>
            </a:r>
            <a:endParaRPr lang="en-US" b="1" dirty="0">
              <a:latin typeface="Corbel" panose="020B0503020204020204"/>
              <a:cs typeface="Segoe UI"/>
            </a:endParaRPr>
          </a:p>
          <a:p>
            <a:pPr algn="just"/>
            <a:endParaRPr lang="en-US" sz="1600" dirty="0">
              <a:latin typeface="Bookman Old Style"/>
              <a:cs typeface="Segoe UI"/>
            </a:endParaRPr>
          </a:p>
          <a:p>
            <a:pPr algn="just"/>
            <a:endParaRPr lang="en-US" sz="1600" dirty="0">
              <a:latin typeface="Bookman Old Style"/>
              <a:cs typeface="Segoe UI"/>
            </a:endParaRPr>
          </a:p>
          <a:p>
            <a:r>
              <a:rPr lang="en-US" sz="1900" b="1" dirty="0">
                <a:latin typeface="Bookman Old Style"/>
                <a:cs typeface="Segoe UI"/>
              </a:rPr>
              <a:t>            TCP/IP Model</a:t>
            </a:r>
            <a:endParaRPr lang="en-US" sz="1900" dirty="0">
              <a:latin typeface="Bookman Old Style"/>
              <a:cs typeface="Segoe UI"/>
            </a:endParaRPr>
          </a:p>
          <a:p>
            <a:pPr algn="just"/>
            <a:r>
              <a:rPr lang="en-US" sz="1600" dirty="0">
                <a:latin typeface="Bookman Old Style"/>
                <a:cs typeface="Segoe UI"/>
              </a:rPr>
              <a:t>The TCP/IP (Transmission Control Protocol/Internet Protocol) model is a practical implementation widely used for internet communication. It simplifies the model into five layers. </a:t>
            </a:r>
          </a:p>
          <a:p>
            <a:pPr algn="just"/>
            <a:endParaRPr lang="en-US" sz="1600" dirty="0">
              <a:latin typeface="Bookman Old Style"/>
              <a:cs typeface="Segoe UI"/>
            </a:endParaRPr>
          </a:p>
          <a:p>
            <a:pPr marL="342900" indent="-342900" algn="just">
              <a:buAutoNum type="arabicPeriod"/>
            </a:pPr>
            <a:r>
              <a:rPr lang="en-US" sz="1600" b="1" dirty="0">
                <a:latin typeface="Bookman Old Style"/>
                <a:cs typeface="Segoe UI"/>
              </a:rPr>
              <a:t>Application Layer</a:t>
            </a:r>
            <a:r>
              <a:rPr lang="en-US" sz="1600" dirty="0">
                <a:latin typeface="Bookman Old Style"/>
                <a:cs typeface="Segoe UI"/>
              </a:rPr>
              <a:t>: Provides network services directly to applications. Example: HTTP (Hypertext Transfer Protocol) for web browsing. </a:t>
            </a:r>
          </a:p>
          <a:p>
            <a:pPr marL="342900" indent="-342900" algn="just">
              <a:buAutoNum type="arabicPeriod"/>
            </a:pPr>
            <a:endParaRPr lang="en-US" sz="1600" dirty="0">
              <a:latin typeface="Bookman Old Style"/>
              <a:cs typeface="Segoe UI"/>
            </a:endParaRPr>
          </a:p>
          <a:p>
            <a:pPr marL="342900" indent="-342900" algn="just">
              <a:buAutoNum type="arabicPeriod"/>
            </a:pPr>
            <a:r>
              <a:rPr lang="en-US" sz="1600" b="1" dirty="0">
                <a:latin typeface="Bookman Old Style"/>
                <a:cs typeface="Segoe UI"/>
              </a:rPr>
              <a:t>Transport Layer</a:t>
            </a:r>
            <a:r>
              <a:rPr lang="en-US" sz="1600" dirty="0">
                <a:latin typeface="Bookman Old Style"/>
                <a:cs typeface="Segoe UI"/>
              </a:rPr>
              <a:t>: Manages end-to-end communication between devices. Example: TCP (Transmission Control Protocol) ensures reliable data delivery.</a:t>
            </a:r>
          </a:p>
          <a:p>
            <a:pPr marL="342900" indent="-342900" algn="just">
              <a:buAutoNum type="arabicPeriod"/>
            </a:pPr>
            <a:endParaRPr lang="en-US" dirty="0"/>
          </a:p>
          <a:p>
            <a:pPr marL="342900" indent="-342900" algn="just">
              <a:buAutoNum type="arabicPeriod"/>
            </a:pPr>
            <a:r>
              <a:rPr lang="en-US" sz="1600" b="1" dirty="0">
                <a:latin typeface="Bookman Old Style"/>
                <a:cs typeface="Segoe UI"/>
              </a:rPr>
              <a:t>Internet Layer:</a:t>
            </a:r>
            <a:r>
              <a:rPr lang="en-US" sz="1600" dirty="0">
                <a:latin typeface="Bookman Old Style"/>
                <a:cs typeface="Segoe UI"/>
              </a:rPr>
              <a:t> Handles routing of data packets between networks using IP addresses. Example: IP (Internet Protocol) forwards packets across the internet. </a:t>
            </a:r>
          </a:p>
          <a:p>
            <a:pPr marL="342900" indent="-342900" algn="just">
              <a:buAutoNum type="arabicPeriod"/>
            </a:pPr>
            <a:endParaRPr lang="en-US" sz="1600" dirty="0">
              <a:latin typeface="Bookman Old Style"/>
              <a:cs typeface="Segoe UI"/>
            </a:endParaRPr>
          </a:p>
          <a:p>
            <a:pPr marL="342900" indent="-342900" algn="just">
              <a:buAutoNum type="arabicPeriod"/>
            </a:pPr>
            <a:r>
              <a:rPr lang="en-US" sz="1600" b="1" dirty="0">
                <a:latin typeface="Bookman Old Style"/>
                <a:cs typeface="Segoe UI"/>
              </a:rPr>
              <a:t>Link Layer:</a:t>
            </a:r>
            <a:r>
              <a:rPr lang="en-US" sz="1600" dirty="0">
                <a:latin typeface="Bookman Old Style"/>
                <a:cs typeface="Segoe UI"/>
              </a:rPr>
              <a:t> Manages communication within a single network segment. Example: Ethernet frames for local network communication. </a:t>
            </a:r>
          </a:p>
          <a:p>
            <a:pPr marL="342900" indent="-342900" algn="just">
              <a:buAutoNum type="arabicPeriod"/>
            </a:pPr>
            <a:endParaRPr lang="en-US" sz="1600" dirty="0">
              <a:latin typeface="Bookman Old Style"/>
              <a:cs typeface="Segoe UI"/>
            </a:endParaRPr>
          </a:p>
          <a:p>
            <a:pPr marL="342900" indent="-342900" algn="just">
              <a:buAutoNum type="arabicPeriod"/>
            </a:pPr>
            <a:r>
              <a:rPr lang="en-US" sz="1600" b="1" dirty="0">
                <a:latin typeface="Bookman Old Style"/>
                <a:cs typeface="Segoe UI"/>
              </a:rPr>
              <a:t>Physical Layer:</a:t>
            </a:r>
            <a:r>
              <a:rPr lang="en-US" sz="1600" dirty="0">
                <a:latin typeface="Bookman Old Style"/>
                <a:cs typeface="Segoe UI"/>
              </a:rPr>
              <a:t> Deals with the physical transmission of data over network media. Example: Wireless signals transmitted over radio frequencies </a:t>
            </a:r>
          </a:p>
          <a:p>
            <a:pPr algn="just"/>
            <a:endParaRPr lang="en-US" sz="1600">
              <a:latin typeface="Bookman Old Style"/>
              <a:cs typeface="Segoe UI"/>
            </a:endParaRPr>
          </a:p>
          <a:p>
            <a:pPr algn="just"/>
            <a:endParaRPr lang="en-US" sz="1600" dirty="0">
              <a:latin typeface="Bookman Old Style"/>
              <a:cs typeface="Segoe UI"/>
            </a:endParaRPr>
          </a:p>
          <a:p>
            <a:pPr algn="just"/>
            <a:r>
              <a:rPr lang="en-US" sz="1600" dirty="0">
                <a:latin typeface="Bookman Old Style"/>
                <a:cs typeface="Segoe UI"/>
              </a:rPr>
              <a:t>​</a:t>
            </a:r>
          </a:p>
        </p:txBody>
      </p:sp>
    </p:spTree>
    <p:extLst>
      <p:ext uri="{BB962C8B-B14F-4D97-AF65-F5344CB8AC3E}">
        <p14:creationId xmlns:p14="http://schemas.microsoft.com/office/powerpoint/2010/main" val="401556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9" name="Freeform: Shape 28">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e Various Types of Network Topologies - swiss network solutions - swissns  GmbH">
            <a:extLst>
              <a:ext uri="{FF2B5EF4-FFF2-40B4-BE49-F238E27FC236}">
                <a16:creationId xmlns:a16="http://schemas.microsoft.com/office/drawing/2014/main" id="{2FC818A1-809F-EC6E-1949-F7DDED5152C6}"/>
              </a:ext>
            </a:extLst>
          </p:cNvPr>
          <p:cNvPicPr>
            <a:picLocks noChangeAspect="1"/>
          </p:cNvPicPr>
          <p:nvPr/>
        </p:nvPicPr>
        <p:blipFill>
          <a:blip r:embed="rId3"/>
          <a:stretch>
            <a:fillRect/>
          </a:stretch>
        </p:blipFill>
        <p:spPr>
          <a:xfrm>
            <a:off x="2797450" y="974724"/>
            <a:ext cx="7705183" cy="4899025"/>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5883275"/>
            <a:ext cx="7084177" cy="365125"/>
          </a:xfrm>
        </p:spPr>
        <p:txBody>
          <a:bodyPr>
            <a:normAutofit/>
          </a:bodyPr>
          <a:lstStyle/>
          <a:p>
            <a:pPr>
              <a:spcAft>
                <a:spcPts val="600"/>
              </a:spcAft>
            </a:pPr>
            <a:r>
              <a:rPr lang="en-US" b="1" dirty="0"/>
              <a:t>Ganavi M</a:t>
            </a:r>
            <a:endParaRPr lang="en-US" b="1"/>
          </a:p>
        </p:txBody>
      </p:sp>
      <p:sp>
        <p:nvSpPr>
          <p:cNvPr id="6" name="TextBox 5">
            <a:extLst>
              <a:ext uri="{FF2B5EF4-FFF2-40B4-BE49-F238E27FC236}">
                <a16:creationId xmlns:a16="http://schemas.microsoft.com/office/drawing/2014/main" id="{F7581702-50C4-0132-B977-7AB5177D105D}"/>
              </a:ext>
            </a:extLst>
          </p:cNvPr>
          <p:cNvSpPr txBox="1"/>
          <p:nvPr/>
        </p:nvSpPr>
        <p:spPr>
          <a:xfrm>
            <a:off x="3562027" y="501112"/>
            <a:ext cx="65661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rPr>
              <a:t>   NETWORK TOPOLOGY</a:t>
            </a:r>
            <a:r>
              <a:rPr lang="en-US" sz="2500" dirty="0">
                <a:latin typeface="Bookman Old Style"/>
              </a:rPr>
              <a:t>​</a:t>
            </a:r>
            <a:endParaRPr lang="en-US" dirty="0"/>
          </a:p>
        </p:txBody>
      </p:sp>
    </p:spTree>
    <p:extLst>
      <p:ext uri="{BB962C8B-B14F-4D97-AF65-F5344CB8AC3E}">
        <p14:creationId xmlns:p14="http://schemas.microsoft.com/office/powerpoint/2010/main" val="61864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598908" y="436535"/>
            <a:ext cx="10337370"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1600" b="1" dirty="0">
                <a:latin typeface="Bookman Old Style"/>
                <a:ea typeface="+mn-lt"/>
                <a:cs typeface="+mn-lt"/>
              </a:rPr>
              <a:t>Bus Topology:</a:t>
            </a:r>
            <a:r>
              <a:rPr lang="en-US" sz="1600" dirty="0">
                <a:solidFill>
                  <a:srgbClr val="000000"/>
                </a:solidFill>
                <a:latin typeface="Bookman Old Style"/>
                <a:ea typeface="+mn-lt"/>
                <a:cs typeface="+mn-lt"/>
              </a:rPr>
              <a:t> all devices are connected to a single communication line, called a bus. Data travels along the bus, and each device listens to determine if the data is intended for it.</a:t>
            </a:r>
            <a:r>
              <a:rPr lang="en-US" sz="1600" dirty="0">
                <a:latin typeface="Bookman Old Style"/>
                <a:ea typeface="+mn-lt"/>
                <a:cs typeface="+mn-lt"/>
              </a:rPr>
              <a:t>   Example:</a:t>
            </a:r>
            <a:r>
              <a:rPr lang="en-US" sz="1600" dirty="0">
                <a:solidFill>
                  <a:srgbClr val="000000"/>
                </a:solidFill>
                <a:latin typeface="Bookman Old Style"/>
                <a:ea typeface="+mn-lt"/>
                <a:cs typeface="+mn-lt"/>
              </a:rPr>
              <a:t> A small office network may use a bus topology, where computers are connected to a central cable.</a:t>
            </a:r>
            <a:endParaRPr lang="en-US"/>
          </a:p>
          <a:p>
            <a:pPr marL="342900" indent="-342900" algn="just">
              <a:buAutoNum type="arabicPeriod"/>
            </a:pPr>
            <a:endParaRPr lang="en-US" sz="1600" dirty="0">
              <a:solidFill>
                <a:srgbClr val="000000"/>
              </a:solidFill>
              <a:latin typeface="Bookman Old Style"/>
              <a:ea typeface="+mn-lt"/>
              <a:cs typeface="+mn-lt"/>
            </a:endParaRPr>
          </a:p>
          <a:p>
            <a:pPr marL="342900" indent="-342900" algn="just">
              <a:buAutoNum type="arabicPeriod"/>
            </a:pPr>
            <a:r>
              <a:rPr lang="en-US" sz="1600" b="1" dirty="0">
                <a:solidFill>
                  <a:srgbClr val="000000"/>
                </a:solidFill>
                <a:latin typeface="Bookman Old Style"/>
                <a:ea typeface="+mn-lt"/>
                <a:cs typeface="+mn-lt"/>
              </a:rPr>
              <a:t>Star Topology:</a:t>
            </a:r>
            <a:r>
              <a:rPr lang="en-US" sz="1600" dirty="0">
                <a:solidFill>
                  <a:srgbClr val="000000"/>
                </a:solidFill>
                <a:latin typeface="Bookman Old Style"/>
                <a:ea typeface="+mn-lt"/>
                <a:cs typeface="+mn-lt"/>
              </a:rPr>
              <a:t> all devices are connected to a central hub or switch. Data travels through the hub, and only the intended recipient device receives the data.</a:t>
            </a:r>
            <a:r>
              <a:rPr lang="en-US" sz="1600" dirty="0">
                <a:latin typeface="Bookman Old Style"/>
                <a:ea typeface="+mn-lt"/>
                <a:cs typeface="+mn-lt"/>
              </a:rPr>
              <a:t>     Example:</a:t>
            </a:r>
            <a:r>
              <a:rPr lang="en-US" sz="1600" dirty="0">
                <a:solidFill>
                  <a:srgbClr val="000000"/>
                </a:solidFill>
                <a:latin typeface="Bookman Old Style"/>
                <a:ea typeface="+mn-lt"/>
                <a:cs typeface="+mn-lt"/>
              </a:rPr>
              <a:t> Many home networks use a star topology, with devices like computers, printers, and smart TVs connected to a central Wi-Fi router.</a:t>
            </a:r>
            <a:endParaRPr lang="en-US"/>
          </a:p>
          <a:p>
            <a:pPr marL="342900" indent="-342900" algn="just">
              <a:buAutoNum type="arabicPeriod"/>
            </a:pPr>
            <a:endParaRPr lang="en-US" sz="1600" dirty="0">
              <a:solidFill>
                <a:srgbClr val="000000"/>
              </a:solidFill>
              <a:latin typeface="Bookman Old Style"/>
              <a:ea typeface="+mn-lt"/>
              <a:cs typeface="+mn-lt"/>
            </a:endParaRPr>
          </a:p>
          <a:p>
            <a:pPr marL="342900" indent="-342900" algn="just">
              <a:buAutoNum type="arabicPeriod"/>
            </a:pPr>
            <a:r>
              <a:rPr lang="en-US" sz="1600" b="1" dirty="0">
                <a:solidFill>
                  <a:srgbClr val="000000"/>
                </a:solidFill>
                <a:latin typeface="Bookman Old Style"/>
                <a:ea typeface="+mn-lt"/>
                <a:cs typeface="+mn-lt"/>
              </a:rPr>
              <a:t>Ring Topology</a:t>
            </a:r>
            <a:r>
              <a:rPr lang="en-US" sz="1600" b="1" dirty="0">
                <a:latin typeface="Bookman Old Style"/>
                <a:ea typeface="+mn-lt"/>
                <a:cs typeface="+mn-lt"/>
              </a:rPr>
              <a:t>:</a:t>
            </a:r>
            <a:r>
              <a:rPr lang="en-US" sz="1600" dirty="0">
                <a:solidFill>
                  <a:srgbClr val="000000"/>
                </a:solidFill>
                <a:latin typeface="Bookman Old Style"/>
                <a:ea typeface="+mn-lt"/>
                <a:cs typeface="+mn-lt"/>
              </a:rPr>
              <a:t> devices are connected in a circular manner, with each device connected to two neighboring devices. Data circulates around the ring until it reaches the intended recipient.</a:t>
            </a:r>
            <a:r>
              <a:rPr lang="en-US" sz="1600" dirty="0">
                <a:latin typeface="Bookman Old Style"/>
                <a:ea typeface="+mn-lt"/>
                <a:cs typeface="+mn-lt"/>
              </a:rPr>
              <a:t>     Example:</a:t>
            </a:r>
            <a:r>
              <a:rPr lang="en-US" sz="1600" dirty="0">
                <a:solidFill>
                  <a:srgbClr val="000000"/>
                </a:solidFill>
                <a:latin typeface="Bookman Old Style"/>
                <a:ea typeface="+mn-lt"/>
                <a:cs typeface="+mn-lt"/>
              </a:rPr>
              <a:t> Some local telephone networks use a ring topology to connect different telephone exchanges.</a:t>
            </a:r>
            <a:endParaRPr lang="en-US" dirty="0"/>
          </a:p>
          <a:p>
            <a:pPr marL="342900" indent="-342900" algn="just">
              <a:buAutoNum type="arabicPeriod"/>
            </a:pPr>
            <a:endParaRPr lang="en-US" sz="1600" dirty="0">
              <a:latin typeface="Bookman Old Style"/>
              <a:ea typeface="+mn-lt"/>
              <a:cs typeface="+mn-lt"/>
            </a:endParaRPr>
          </a:p>
          <a:p>
            <a:pPr marL="342900" indent="-342900" algn="just">
              <a:buAutoNum type="arabicPeriod"/>
            </a:pPr>
            <a:r>
              <a:rPr lang="en-US" sz="1600" b="1" dirty="0">
                <a:latin typeface="Bookman Old Style"/>
                <a:ea typeface="+mn-lt"/>
                <a:cs typeface="+mn-lt"/>
              </a:rPr>
              <a:t>Mesh Topology:</a:t>
            </a:r>
            <a:r>
              <a:rPr lang="en-US" sz="1600" b="1" dirty="0">
                <a:solidFill>
                  <a:srgbClr val="000000"/>
                </a:solidFill>
                <a:latin typeface="Bookman Old Style"/>
                <a:ea typeface="+mn-lt"/>
                <a:cs typeface="+mn-lt"/>
              </a:rPr>
              <a:t> </a:t>
            </a:r>
            <a:r>
              <a:rPr lang="en-US" sz="1600" dirty="0">
                <a:solidFill>
                  <a:srgbClr val="000000"/>
                </a:solidFill>
                <a:latin typeface="Bookman Old Style"/>
                <a:ea typeface="+mn-lt"/>
                <a:cs typeface="+mn-lt"/>
              </a:rPr>
              <a:t>every device is connected to every other device, creating multiple redundant paths for data transmission. This redundancy enhances reliability and fault tolerance.</a:t>
            </a:r>
            <a:r>
              <a:rPr lang="en-US" sz="1600" dirty="0">
                <a:latin typeface="Bookman Old Style"/>
                <a:ea typeface="+mn-lt"/>
                <a:cs typeface="+mn-lt"/>
              </a:rPr>
              <a:t>    Example:</a:t>
            </a:r>
            <a:r>
              <a:rPr lang="en-US" sz="1600" dirty="0">
                <a:solidFill>
                  <a:srgbClr val="000000"/>
                </a:solidFill>
                <a:latin typeface="Bookman Old Style"/>
                <a:ea typeface="+mn-lt"/>
                <a:cs typeface="+mn-lt"/>
              </a:rPr>
              <a:t> Large-scale computer networks, such as the internet backbone, often utilize a mesh topology to ensure uninterrupted connectivity.</a:t>
            </a:r>
            <a:endParaRPr lang="en-US" dirty="0"/>
          </a:p>
          <a:p>
            <a:pPr marL="342900" indent="-342900" algn="just">
              <a:buAutoNum type="arabicPeriod"/>
            </a:pPr>
            <a:endParaRPr lang="en-US" sz="1600" dirty="0">
              <a:latin typeface="Bookman Old Style"/>
              <a:ea typeface="+mn-lt"/>
              <a:cs typeface="+mn-lt"/>
            </a:endParaRPr>
          </a:p>
          <a:p>
            <a:pPr marL="342900" indent="-342900" algn="just">
              <a:buAutoNum type="arabicPeriod"/>
            </a:pPr>
            <a:r>
              <a:rPr lang="en-US" sz="1600" b="1" dirty="0">
                <a:latin typeface="Bookman Old Style"/>
                <a:ea typeface="+mn-lt"/>
                <a:cs typeface="+mn-lt"/>
              </a:rPr>
              <a:t>Fully Connected Network Topology</a:t>
            </a:r>
            <a:r>
              <a:rPr lang="en-US" sz="1600" b="1" dirty="0">
                <a:solidFill>
                  <a:srgbClr val="000000"/>
                </a:solidFill>
                <a:latin typeface="Bookman Old Style"/>
                <a:ea typeface="+mn-lt"/>
                <a:cs typeface="+mn-lt"/>
              </a:rPr>
              <a:t>:</a:t>
            </a:r>
            <a:r>
              <a:rPr lang="en-US" sz="1600" dirty="0">
                <a:solidFill>
                  <a:srgbClr val="000000"/>
                </a:solidFill>
                <a:latin typeface="Bookman Old Style"/>
                <a:ea typeface="+mn-lt"/>
                <a:cs typeface="+mn-lt"/>
              </a:rPr>
              <a:t> combines two or more basic topologies, </a:t>
            </a:r>
            <a:r>
              <a:rPr lang="en-US" sz="1600" dirty="0">
                <a:latin typeface="Bookman Old Style"/>
                <a:ea typeface="+mn-lt"/>
                <a:cs typeface="+mn-lt"/>
              </a:rPr>
              <a:t>allowing for </a:t>
            </a:r>
            <a:r>
              <a:rPr lang="en-US" sz="1600" dirty="0">
                <a:solidFill>
                  <a:srgbClr val="000000"/>
                </a:solidFill>
                <a:latin typeface="Bookman Old Style"/>
                <a:ea typeface="+mn-lt"/>
                <a:cs typeface="+mn-lt"/>
              </a:rPr>
              <a:t>more flexibility and scalability.</a:t>
            </a:r>
            <a:r>
              <a:rPr lang="en-US" sz="1600" dirty="0">
                <a:latin typeface="Bookman Old Style"/>
                <a:ea typeface="+mn-lt"/>
                <a:cs typeface="+mn-lt"/>
              </a:rPr>
              <a:t>      Example:</a:t>
            </a:r>
            <a:r>
              <a:rPr lang="en-US" sz="1600" dirty="0">
                <a:solidFill>
                  <a:srgbClr val="000000"/>
                </a:solidFill>
                <a:latin typeface="Bookman Old Style"/>
                <a:ea typeface="+mn-lt"/>
                <a:cs typeface="+mn-lt"/>
              </a:rPr>
              <a:t> A large corporate network may employ a hybrid topology, with a combination of star and mesh configurations to accommodate different departments' needs.</a:t>
            </a:r>
            <a:endParaRPr lang="en-US" dirty="0"/>
          </a:p>
          <a:p>
            <a:pPr marL="342900" indent="-342900" algn="just">
              <a:buAutoNum type="arabicPeriod"/>
            </a:pPr>
            <a:endParaRPr lang="en-US" sz="1600" dirty="0">
              <a:latin typeface="Bookman Old Style"/>
            </a:endParaRPr>
          </a:p>
        </p:txBody>
      </p:sp>
    </p:spTree>
    <p:extLst>
      <p:ext uri="{BB962C8B-B14F-4D97-AF65-F5344CB8AC3E}">
        <p14:creationId xmlns:p14="http://schemas.microsoft.com/office/powerpoint/2010/main" val="341217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38400" y="462367"/>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    PROTOCOL AND IT'S ARCHITECTURE</a:t>
            </a:r>
            <a:endParaRPr lang="en-US" sz="25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438400" y="1560163"/>
            <a:ext cx="9162081"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b="1" dirty="0">
                <a:latin typeface="Bookman Old Style"/>
                <a:ea typeface="+mn-lt"/>
                <a:cs typeface="+mn-lt"/>
              </a:rPr>
              <a:t>Protocols:</a:t>
            </a:r>
            <a:r>
              <a:rPr lang="en-US" sz="1600" dirty="0">
                <a:latin typeface="Bookman Old Style"/>
                <a:ea typeface="+mn-lt"/>
                <a:cs typeface="+mn-lt"/>
              </a:rPr>
              <a:t> </a:t>
            </a:r>
            <a:r>
              <a:rPr lang="en-US" sz="1600" dirty="0">
                <a:solidFill>
                  <a:srgbClr val="000000"/>
                </a:solidFill>
                <a:latin typeface="Bookman Old Style"/>
                <a:ea typeface="+mn-lt"/>
                <a:cs typeface="+mn-lt"/>
              </a:rPr>
              <a:t>Protocols are sets of rules and conventions that govern communication between devices. They define how data is formatted, transmitted, received, and interpreted.</a:t>
            </a:r>
            <a:r>
              <a:rPr lang="en-US" sz="1600" dirty="0">
                <a:latin typeface="Bookman Old Style"/>
                <a:ea typeface="+mn-lt"/>
                <a:cs typeface="+mn-lt"/>
              </a:rPr>
              <a:t> Protocols are rules and conventions for communication between devices.</a:t>
            </a:r>
            <a:endParaRPr lang="en-US" sz="1600" dirty="0">
              <a:latin typeface="Bookman Old Style"/>
            </a:endParaRPr>
          </a:p>
          <a:p>
            <a:pPr lvl="1" algn="just"/>
            <a:r>
              <a:rPr lang="en-US" sz="1600" b="1" dirty="0">
                <a:latin typeface="Bookman Old Style"/>
                <a:ea typeface="+mn-lt"/>
                <a:cs typeface="+mn-lt"/>
              </a:rPr>
              <a:t>Examples:</a:t>
            </a:r>
            <a:r>
              <a:rPr lang="en-US" sz="1600" dirty="0">
                <a:latin typeface="Bookman Old Style"/>
                <a:ea typeface="+mn-lt"/>
                <a:cs typeface="+mn-lt"/>
              </a:rPr>
              <a:t> TCP, IP, HTTP, FTP, SMTP.</a:t>
            </a:r>
            <a:endParaRPr lang="en-US" sz="1600">
              <a:latin typeface="Bookman Old Style"/>
            </a:endParaRPr>
          </a:p>
          <a:p>
            <a:pPr lvl="1" algn="just"/>
            <a:endParaRPr lang="en-US" sz="1600" dirty="0">
              <a:latin typeface="Bookman Old Style"/>
              <a:ea typeface="+mn-lt"/>
              <a:cs typeface="+mn-lt"/>
            </a:endParaRPr>
          </a:p>
          <a:p>
            <a:pPr marL="285750" indent="-285750" algn="just">
              <a:buFont typeface="Arial"/>
              <a:buChar char="•"/>
            </a:pPr>
            <a:r>
              <a:rPr lang="en-US" sz="1600" b="1" dirty="0">
                <a:latin typeface="Bookman Old Style"/>
                <a:ea typeface="+mn-lt"/>
                <a:cs typeface="+mn-lt"/>
              </a:rPr>
              <a:t>Protocol Architecture:</a:t>
            </a:r>
            <a:endParaRPr lang="en-US" sz="1600">
              <a:latin typeface="Bookman Old Style"/>
            </a:endParaRPr>
          </a:p>
          <a:p>
            <a:pPr lvl="1" algn="just"/>
            <a:r>
              <a:rPr lang="en-US" sz="1600" b="1" dirty="0">
                <a:latin typeface="Bookman Old Style"/>
                <a:ea typeface="+mn-lt"/>
                <a:cs typeface="+mn-lt"/>
              </a:rPr>
              <a:t>OSI vs. TCP/IP:</a:t>
            </a:r>
            <a:r>
              <a:rPr lang="en-US" sz="1600" dirty="0">
                <a:latin typeface="Bookman Old Style"/>
                <a:ea typeface="+mn-lt"/>
                <a:cs typeface="+mn-lt"/>
              </a:rPr>
              <a:t> The</a:t>
            </a:r>
            <a:r>
              <a:rPr lang="en-US" sz="1600" dirty="0">
                <a:solidFill>
                  <a:srgbClr val="000000"/>
                </a:solidFill>
                <a:latin typeface="Bookman Old Style"/>
                <a:ea typeface="+mn-lt"/>
                <a:cs typeface="+mn-lt"/>
              </a:rPr>
              <a:t> OSI model provides a theoretical framework for networking, dividing the communication process into seven layers. In contrast, the TCP/IP model is a practical implementation widely used for internet communication, simplifying the OSI model into five layers.</a:t>
            </a:r>
            <a:endParaRPr lang="en-US" sz="1600" dirty="0">
              <a:solidFill>
                <a:srgbClr val="000000"/>
              </a:solidFill>
              <a:latin typeface="Bookman Old Style"/>
            </a:endParaRPr>
          </a:p>
          <a:p>
            <a:pPr lvl="1" algn="just"/>
            <a:endParaRPr lang="en-US" sz="1600" dirty="0">
              <a:latin typeface="Bookman Old Style"/>
              <a:ea typeface="+mn-lt"/>
              <a:cs typeface="+mn-lt"/>
            </a:endParaRPr>
          </a:p>
          <a:p>
            <a:pPr lvl="1" algn="just"/>
            <a:r>
              <a:rPr lang="en-US" sz="1600" b="1" dirty="0">
                <a:latin typeface="Bookman Old Style"/>
                <a:ea typeface="+mn-lt"/>
                <a:cs typeface="+mn-lt"/>
              </a:rPr>
              <a:t>Layered Approach:</a:t>
            </a:r>
            <a:r>
              <a:rPr lang="en-US" sz="1600" dirty="0">
                <a:latin typeface="Bookman Old Style"/>
                <a:ea typeface="+mn-lt"/>
                <a:cs typeface="+mn-lt"/>
              </a:rPr>
              <a:t> Protocol architecture organizes protocols into layers for modular design and interoperability.</a:t>
            </a:r>
            <a:endParaRPr lang="en-US" sz="1600">
              <a:latin typeface="Bookman Old Style"/>
            </a:endParaRPr>
          </a:p>
          <a:p>
            <a:pPr algn="just"/>
            <a:endParaRPr lang="en-US" sz="1600" b="1" dirty="0">
              <a:latin typeface="Bookman Old Style"/>
              <a:ea typeface="+mn-lt"/>
              <a:cs typeface="+mn-lt"/>
            </a:endParaRPr>
          </a:p>
          <a:p>
            <a:pPr algn="just"/>
            <a:r>
              <a:rPr lang="en-US" sz="1600" b="1" dirty="0">
                <a:latin typeface="Bookman Old Style"/>
                <a:ea typeface="+mn-lt"/>
                <a:cs typeface="+mn-lt"/>
              </a:rPr>
              <a:t>Example:</a:t>
            </a:r>
            <a:r>
              <a:rPr lang="en-US" sz="1600" dirty="0">
                <a:latin typeface="Bookman Old Style"/>
                <a:ea typeface="+mn-lt"/>
                <a:cs typeface="+mn-lt"/>
              </a:rPr>
              <a:t> HTTP (Hypertext Transfer Protocol) is a protocol used for transmitting web pages over the internet. It operates at the application layer of the TCP/IP model.</a:t>
            </a:r>
            <a:endParaRPr lang="en-US" sz="1600">
              <a:latin typeface="Bookman Old Style"/>
            </a:endParaRPr>
          </a:p>
          <a:p>
            <a:pPr algn="just"/>
            <a:endParaRPr lang="en-US" sz="1600" dirty="0">
              <a:latin typeface="Bookman Old Style"/>
              <a:ea typeface="+mn-lt"/>
              <a:cs typeface="+mn-lt"/>
            </a:endParaRPr>
          </a:p>
        </p:txBody>
      </p:sp>
    </p:spTree>
    <p:extLst>
      <p:ext uri="{BB962C8B-B14F-4D97-AF65-F5344CB8AC3E}">
        <p14:creationId xmlns:p14="http://schemas.microsoft.com/office/powerpoint/2010/main" val="3135630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436</cp:revision>
  <dcterms:created xsi:type="dcterms:W3CDTF">2013-07-15T20:26:40Z</dcterms:created>
  <dcterms:modified xsi:type="dcterms:W3CDTF">2024-04-02T19:08:21Z</dcterms:modified>
</cp:coreProperties>
</file>