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4" r:id="rId2"/>
    <p:sldId id="265" r:id="rId3"/>
    <p:sldId id="267" r:id="rId4"/>
    <p:sldId id="268" r:id="rId5"/>
    <p:sldId id="269" r:id="rId6"/>
    <p:sldId id="270" r:id="rId7"/>
    <p:sldId id="271" r:id="rId8"/>
    <p:sldId id="266" r:id="rId9"/>
    <p:sldId id="273" r:id="rId10"/>
    <p:sldId id="27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2CACCC-6AB2-45DB-A795-3EA3F7A0ECB0}" v="1213" dt="2024-04-03T15:28:10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vi M" userId="aa0847465628f3dc" providerId="Windows Live" clId="Web-{E92CACCC-6AB2-45DB-A795-3EA3F7A0ECB0}"/>
    <pc:docChg chg="addSld delSld modSld sldOrd addMainMaster delMainMaster">
      <pc:chgData name="Ganavi M" userId="aa0847465628f3dc" providerId="Windows Live" clId="Web-{E92CACCC-6AB2-45DB-A795-3EA3F7A0ECB0}" dt="2024-04-03T15:27:56.030" v="823" actId="20577"/>
      <pc:docMkLst>
        <pc:docMk/>
      </pc:docMkLst>
      <pc:sldChg chg="modSp del mod modClrScheme chgLayout">
        <pc:chgData name="Ganavi M" userId="aa0847465628f3dc" providerId="Windows Live" clId="Web-{E92CACCC-6AB2-45DB-A795-3EA3F7A0ECB0}" dt="2024-04-03T13:08:52.734" v="3"/>
        <pc:sldMkLst>
          <pc:docMk/>
          <pc:sldMk cId="109857222" sldId="256"/>
        </pc:sldMkLst>
        <pc:spChg chg="mod ord">
          <ac:chgData name="Ganavi M" userId="aa0847465628f3dc" providerId="Windows Live" clId="Web-{E92CACCC-6AB2-45DB-A795-3EA3F7A0ECB0}" dt="2024-04-03T13:08:43.093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Ganavi M" userId="aa0847465628f3dc" providerId="Windows Live" clId="Web-{E92CACCC-6AB2-45DB-A795-3EA3F7A0ECB0}" dt="2024-04-03T13:08:43.093" v="2"/>
          <ac:spMkLst>
            <pc:docMk/>
            <pc:sldMk cId="109857222" sldId="256"/>
            <ac:spMk id="3" creationId="{00000000-0000-0000-0000-000000000000}"/>
          </ac:spMkLst>
        </pc:spChg>
      </pc:sldChg>
      <pc:sldChg chg="add">
        <pc:chgData name="Ganavi M" userId="aa0847465628f3dc" providerId="Windows Live" clId="Web-{E92CACCC-6AB2-45DB-A795-3EA3F7A0ECB0}" dt="2024-04-03T15:27:35.373" v="808"/>
        <pc:sldMkLst>
          <pc:docMk/>
          <pc:sldMk cId="38819576" sldId="263"/>
        </pc:sldMkLst>
      </pc:sldChg>
      <pc:sldChg chg="modSp add mod modClrScheme chgLayout">
        <pc:chgData name="Ganavi M" userId="aa0847465628f3dc" providerId="Windows Live" clId="Web-{E92CACCC-6AB2-45DB-A795-3EA3F7A0ECB0}" dt="2024-04-03T15:27:56.030" v="823" actId="20577"/>
        <pc:sldMkLst>
          <pc:docMk/>
          <pc:sldMk cId="4259797247" sldId="264"/>
        </pc:sldMkLst>
        <pc:spChg chg="mod">
          <ac:chgData name="Ganavi M" userId="aa0847465628f3dc" providerId="Windows Live" clId="Web-{E92CACCC-6AB2-45DB-A795-3EA3F7A0ECB0}" dt="2024-04-03T15:27:56.030" v="823" actId="20577"/>
          <ac:spMkLst>
            <pc:docMk/>
            <pc:sldMk cId="4259797247" sldId="264"/>
            <ac:spMk id="4" creationId="{103B4B10-953E-CBD1-9601-51A457AE9A56}"/>
          </ac:spMkLst>
        </pc:spChg>
      </pc:sldChg>
      <pc:sldChg chg="modSp add">
        <pc:chgData name="Ganavi M" userId="aa0847465628f3dc" providerId="Windows Live" clId="Web-{E92CACCC-6AB2-45DB-A795-3EA3F7A0ECB0}" dt="2024-04-03T14:31:16.881" v="134" actId="1076"/>
        <pc:sldMkLst>
          <pc:docMk/>
          <pc:sldMk cId="3119841914" sldId="265"/>
        </pc:sldMkLst>
        <pc:spChg chg="mod">
          <ac:chgData name="Ganavi M" userId="aa0847465628f3dc" providerId="Windows Live" clId="Web-{E92CACCC-6AB2-45DB-A795-3EA3F7A0ECB0}" dt="2024-04-03T14:31:16.881" v="134" actId="1076"/>
          <ac:spMkLst>
            <pc:docMk/>
            <pc:sldMk cId="3119841914" sldId="265"/>
            <ac:spMk id="2" creationId="{3BBD8BBB-0C5A-D393-6544-990A1B69516A}"/>
          </ac:spMkLst>
        </pc:spChg>
        <pc:spChg chg="mod">
          <ac:chgData name="Ganavi M" userId="aa0847465628f3dc" providerId="Windows Live" clId="Web-{E92CACCC-6AB2-45DB-A795-3EA3F7A0ECB0}" dt="2024-04-03T14:31:13.334" v="133" actId="1076"/>
          <ac:spMkLst>
            <pc:docMk/>
            <pc:sldMk cId="3119841914" sldId="265"/>
            <ac:spMk id="4" creationId="{58BB6D1A-0C0E-F0E0-97DD-BFB537158662}"/>
          </ac:spMkLst>
        </pc:spChg>
      </pc:sldChg>
      <pc:sldChg chg="modSp add ord replId">
        <pc:chgData name="Ganavi M" userId="aa0847465628f3dc" providerId="Windows Live" clId="Web-{E92CACCC-6AB2-45DB-A795-3EA3F7A0ECB0}" dt="2024-04-03T15:14:03.521" v="617" actId="1076"/>
        <pc:sldMkLst>
          <pc:docMk/>
          <pc:sldMk cId="4176194145" sldId="266"/>
        </pc:sldMkLst>
        <pc:spChg chg="mod">
          <ac:chgData name="Ganavi M" userId="aa0847465628f3dc" providerId="Windows Live" clId="Web-{E92CACCC-6AB2-45DB-A795-3EA3F7A0ECB0}" dt="2024-04-03T14:25:39.543" v="52" actId="1076"/>
          <ac:spMkLst>
            <pc:docMk/>
            <pc:sldMk cId="4176194145" sldId="266"/>
            <ac:spMk id="2" creationId="{3BBD8BBB-0C5A-D393-6544-990A1B69516A}"/>
          </ac:spMkLst>
        </pc:spChg>
        <pc:spChg chg="mod">
          <ac:chgData name="Ganavi M" userId="aa0847465628f3dc" providerId="Windows Live" clId="Web-{E92CACCC-6AB2-45DB-A795-3EA3F7A0ECB0}" dt="2024-04-03T15:14:03.521" v="617" actId="1076"/>
          <ac:spMkLst>
            <pc:docMk/>
            <pc:sldMk cId="4176194145" sldId="266"/>
            <ac:spMk id="4" creationId="{58BB6D1A-0C0E-F0E0-97DD-BFB537158662}"/>
          </ac:spMkLst>
        </pc:spChg>
      </pc:sldChg>
      <pc:sldChg chg="modSp add replId">
        <pc:chgData name="Ganavi M" userId="aa0847465628f3dc" providerId="Windows Live" clId="Web-{E92CACCC-6AB2-45DB-A795-3EA3F7A0ECB0}" dt="2024-04-03T14:34:27.199" v="173" actId="20577"/>
        <pc:sldMkLst>
          <pc:docMk/>
          <pc:sldMk cId="1994208235" sldId="267"/>
        </pc:sldMkLst>
        <pc:spChg chg="mod">
          <ac:chgData name="Ganavi M" userId="aa0847465628f3dc" providerId="Windows Live" clId="Web-{E92CACCC-6AB2-45DB-A795-3EA3F7A0ECB0}" dt="2024-04-03T14:33:31.463" v="148" actId="1076"/>
          <ac:spMkLst>
            <pc:docMk/>
            <pc:sldMk cId="1994208235" sldId="267"/>
            <ac:spMk id="2" creationId="{3BBD8BBB-0C5A-D393-6544-990A1B69516A}"/>
          </ac:spMkLst>
        </pc:spChg>
        <pc:spChg chg="mod">
          <ac:chgData name="Ganavi M" userId="aa0847465628f3dc" providerId="Windows Live" clId="Web-{E92CACCC-6AB2-45DB-A795-3EA3F7A0ECB0}" dt="2024-04-03T14:34:27.199" v="173" actId="20577"/>
          <ac:spMkLst>
            <pc:docMk/>
            <pc:sldMk cId="1994208235" sldId="267"/>
            <ac:spMk id="4" creationId="{58BB6D1A-0C0E-F0E0-97DD-BFB537158662}"/>
          </ac:spMkLst>
        </pc:spChg>
      </pc:sldChg>
      <pc:sldChg chg="addSp modSp add replId">
        <pc:chgData name="Ganavi M" userId="aa0847465628f3dc" providerId="Windows Live" clId="Web-{E92CACCC-6AB2-45DB-A795-3EA3F7A0ECB0}" dt="2024-04-03T14:43:10.793" v="237" actId="1076"/>
        <pc:sldMkLst>
          <pc:docMk/>
          <pc:sldMk cId="30519448" sldId="268"/>
        </pc:sldMkLst>
        <pc:spChg chg="mod">
          <ac:chgData name="Ganavi M" userId="aa0847465628f3dc" providerId="Windows Live" clId="Web-{E92CACCC-6AB2-45DB-A795-3EA3F7A0ECB0}" dt="2024-04-03T14:37:04.079" v="188" actId="1076"/>
          <ac:spMkLst>
            <pc:docMk/>
            <pc:sldMk cId="30519448" sldId="268"/>
            <ac:spMk id="2" creationId="{3BBD8BBB-0C5A-D393-6544-990A1B69516A}"/>
          </ac:spMkLst>
        </pc:spChg>
        <pc:spChg chg="mod">
          <ac:chgData name="Ganavi M" userId="aa0847465628f3dc" providerId="Windows Live" clId="Web-{E92CACCC-6AB2-45DB-A795-3EA3F7A0ECB0}" dt="2024-04-03T14:43:10.793" v="237" actId="1076"/>
          <ac:spMkLst>
            <pc:docMk/>
            <pc:sldMk cId="30519448" sldId="268"/>
            <ac:spMk id="4" creationId="{58BB6D1A-0C0E-F0E0-97DD-BFB537158662}"/>
          </ac:spMkLst>
        </pc:spChg>
        <pc:picChg chg="add mod">
          <ac:chgData name="Ganavi M" userId="aa0847465628f3dc" providerId="Windows Live" clId="Web-{E92CACCC-6AB2-45DB-A795-3EA3F7A0ECB0}" dt="2024-04-03T14:37:07.907" v="189" actId="1076"/>
          <ac:picMkLst>
            <pc:docMk/>
            <pc:sldMk cId="30519448" sldId="268"/>
            <ac:picMk id="5" creationId="{CC61A021-29F8-0E43-8FBA-78C57E2EB38D}"/>
          </ac:picMkLst>
        </pc:picChg>
      </pc:sldChg>
      <pc:sldChg chg="addSp modSp add replId">
        <pc:chgData name="Ganavi M" userId="aa0847465628f3dc" providerId="Windows Live" clId="Web-{E92CACCC-6AB2-45DB-A795-3EA3F7A0ECB0}" dt="2024-04-03T14:44:25.686" v="259" actId="14100"/>
        <pc:sldMkLst>
          <pc:docMk/>
          <pc:sldMk cId="4168785260" sldId="269"/>
        </pc:sldMkLst>
        <pc:spChg chg="mod">
          <ac:chgData name="Ganavi M" userId="aa0847465628f3dc" providerId="Windows Live" clId="Web-{E92CACCC-6AB2-45DB-A795-3EA3F7A0ECB0}" dt="2024-04-03T14:38:34.113" v="193" actId="1076"/>
          <ac:spMkLst>
            <pc:docMk/>
            <pc:sldMk cId="4168785260" sldId="269"/>
            <ac:spMk id="2" creationId="{3BBD8BBB-0C5A-D393-6544-990A1B69516A}"/>
          </ac:spMkLst>
        </pc:spChg>
        <pc:spChg chg="mod">
          <ac:chgData name="Ganavi M" userId="aa0847465628f3dc" providerId="Windows Live" clId="Web-{E92CACCC-6AB2-45DB-A795-3EA3F7A0ECB0}" dt="2024-04-03T14:44:25.686" v="259" actId="14100"/>
          <ac:spMkLst>
            <pc:docMk/>
            <pc:sldMk cId="4168785260" sldId="269"/>
            <ac:spMk id="4" creationId="{58BB6D1A-0C0E-F0E0-97DD-BFB537158662}"/>
          </ac:spMkLst>
        </pc:spChg>
        <pc:picChg chg="add mod">
          <ac:chgData name="Ganavi M" userId="aa0847465628f3dc" providerId="Windows Live" clId="Web-{E92CACCC-6AB2-45DB-A795-3EA3F7A0ECB0}" dt="2024-04-03T14:43:23.231" v="240" actId="1076"/>
          <ac:picMkLst>
            <pc:docMk/>
            <pc:sldMk cId="4168785260" sldId="269"/>
            <ac:picMk id="5" creationId="{2A5D9891-F825-1446-4014-15D2DAF3FED2}"/>
          </ac:picMkLst>
        </pc:picChg>
      </pc:sldChg>
      <pc:sldChg chg="modSp add replId">
        <pc:chgData name="Ganavi M" userId="aa0847465628f3dc" providerId="Windows Live" clId="Web-{E92CACCC-6AB2-45DB-A795-3EA3F7A0ECB0}" dt="2024-04-03T14:57:55.523" v="367" actId="1076"/>
        <pc:sldMkLst>
          <pc:docMk/>
          <pc:sldMk cId="3884637757" sldId="270"/>
        </pc:sldMkLst>
        <pc:spChg chg="mod">
          <ac:chgData name="Ganavi M" userId="aa0847465628f3dc" providerId="Windows Live" clId="Web-{E92CACCC-6AB2-45DB-A795-3EA3F7A0ECB0}" dt="2024-04-03T14:57:55.523" v="367" actId="1076"/>
          <ac:spMkLst>
            <pc:docMk/>
            <pc:sldMk cId="3884637757" sldId="270"/>
            <ac:spMk id="2" creationId="{3BBD8BBB-0C5A-D393-6544-990A1B69516A}"/>
          </ac:spMkLst>
        </pc:spChg>
        <pc:spChg chg="mod">
          <ac:chgData name="Ganavi M" userId="aa0847465628f3dc" providerId="Windows Live" clId="Web-{E92CACCC-6AB2-45DB-A795-3EA3F7A0ECB0}" dt="2024-04-03T14:57:52.898" v="366" actId="20577"/>
          <ac:spMkLst>
            <pc:docMk/>
            <pc:sldMk cId="3884637757" sldId="270"/>
            <ac:spMk id="4" creationId="{58BB6D1A-0C0E-F0E0-97DD-BFB537158662}"/>
          </ac:spMkLst>
        </pc:spChg>
      </pc:sldChg>
      <pc:sldChg chg="modSp add replId">
        <pc:chgData name="Ganavi M" userId="aa0847465628f3dc" providerId="Windows Live" clId="Web-{E92CACCC-6AB2-45DB-A795-3EA3F7A0ECB0}" dt="2024-04-03T15:02:52.391" v="460" actId="20577"/>
        <pc:sldMkLst>
          <pc:docMk/>
          <pc:sldMk cId="1224556347" sldId="271"/>
        </pc:sldMkLst>
        <pc:spChg chg="mod">
          <ac:chgData name="Ganavi M" userId="aa0847465628f3dc" providerId="Windows Live" clId="Web-{E92CACCC-6AB2-45DB-A795-3EA3F7A0ECB0}" dt="2024-04-03T15:02:34.406" v="433" actId="1076"/>
          <ac:spMkLst>
            <pc:docMk/>
            <pc:sldMk cId="1224556347" sldId="271"/>
            <ac:spMk id="2" creationId="{3BBD8BBB-0C5A-D393-6544-990A1B69516A}"/>
          </ac:spMkLst>
        </pc:spChg>
        <pc:spChg chg="mod">
          <ac:chgData name="Ganavi M" userId="aa0847465628f3dc" providerId="Windows Live" clId="Web-{E92CACCC-6AB2-45DB-A795-3EA3F7A0ECB0}" dt="2024-04-03T15:02:52.391" v="460" actId="20577"/>
          <ac:spMkLst>
            <pc:docMk/>
            <pc:sldMk cId="1224556347" sldId="271"/>
            <ac:spMk id="4" creationId="{58BB6D1A-0C0E-F0E0-97DD-BFB537158662}"/>
          </ac:spMkLst>
        </pc:spChg>
      </pc:sldChg>
      <pc:sldChg chg="add del replId">
        <pc:chgData name="Ganavi M" userId="aa0847465628f3dc" providerId="Windows Live" clId="Web-{E92CACCC-6AB2-45DB-A795-3EA3F7A0ECB0}" dt="2024-04-03T15:27:16.904" v="807"/>
        <pc:sldMkLst>
          <pc:docMk/>
          <pc:sldMk cId="1898846" sldId="272"/>
        </pc:sldMkLst>
      </pc:sldChg>
      <pc:sldChg chg="modSp add replId">
        <pc:chgData name="Ganavi M" userId="aa0847465628f3dc" providerId="Windows Live" clId="Web-{E92CACCC-6AB2-45DB-A795-3EA3F7A0ECB0}" dt="2024-04-03T15:10:19.968" v="555" actId="1076"/>
        <pc:sldMkLst>
          <pc:docMk/>
          <pc:sldMk cId="3257429400" sldId="273"/>
        </pc:sldMkLst>
        <pc:spChg chg="mod">
          <ac:chgData name="Ganavi M" userId="aa0847465628f3dc" providerId="Windows Live" clId="Web-{E92CACCC-6AB2-45DB-A795-3EA3F7A0ECB0}" dt="2024-04-03T15:04:55.270" v="493" actId="1076"/>
          <ac:spMkLst>
            <pc:docMk/>
            <pc:sldMk cId="3257429400" sldId="273"/>
            <ac:spMk id="2" creationId="{3BBD8BBB-0C5A-D393-6544-990A1B69516A}"/>
          </ac:spMkLst>
        </pc:spChg>
        <pc:spChg chg="mod">
          <ac:chgData name="Ganavi M" userId="aa0847465628f3dc" providerId="Windows Live" clId="Web-{E92CACCC-6AB2-45DB-A795-3EA3F7A0ECB0}" dt="2024-04-03T15:10:19.968" v="555" actId="1076"/>
          <ac:spMkLst>
            <pc:docMk/>
            <pc:sldMk cId="3257429400" sldId="273"/>
            <ac:spMk id="4" creationId="{58BB6D1A-0C0E-F0E0-97DD-BFB537158662}"/>
          </ac:spMkLst>
        </pc:spChg>
      </pc:sldChg>
      <pc:sldChg chg="modSp add replId">
        <pc:chgData name="Ganavi M" userId="aa0847465628f3dc" providerId="Windows Live" clId="Web-{E92CACCC-6AB2-45DB-A795-3EA3F7A0ECB0}" dt="2024-04-03T15:27:02.013" v="803" actId="20577"/>
        <pc:sldMkLst>
          <pc:docMk/>
          <pc:sldMk cId="382528714" sldId="274"/>
        </pc:sldMkLst>
        <pc:spChg chg="mod">
          <ac:chgData name="Ganavi M" userId="aa0847465628f3dc" providerId="Windows Live" clId="Web-{E92CACCC-6AB2-45DB-A795-3EA3F7A0ECB0}" dt="2024-04-03T15:21:00.815" v="738" actId="1076"/>
          <ac:spMkLst>
            <pc:docMk/>
            <pc:sldMk cId="382528714" sldId="274"/>
            <ac:spMk id="2" creationId="{3BBD8BBB-0C5A-D393-6544-990A1B69516A}"/>
          </ac:spMkLst>
        </pc:spChg>
        <pc:spChg chg="mod">
          <ac:chgData name="Ganavi M" userId="aa0847465628f3dc" providerId="Windows Live" clId="Web-{E92CACCC-6AB2-45DB-A795-3EA3F7A0ECB0}" dt="2024-04-03T15:27:02.013" v="803" actId="20577"/>
          <ac:spMkLst>
            <pc:docMk/>
            <pc:sldMk cId="382528714" sldId="274"/>
            <ac:spMk id="4" creationId="{58BB6D1A-0C0E-F0E0-97DD-BFB537158662}"/>
          </ac:spMkLst>
        </pc:spChg>
      </pc:sldChg>
      <pc:sldChg chg="add del replId">
        <pc:chgData name="Ganavi M" userId="aa0847465628f3dc" providerId="Windows Live" clId="Web-{E92CACCC-6AB2-45DB-A795-3EA3F7A0ECB0}" dt="2024-04-03T15:27:02.607" v="804"/>
        <pc:sldMkLst>
          <pc:docMk/>
          <pc:sldMk cId="1863080616" sldId="275"/>
        </pc:sldMkLst>
      </pc:sldChg>
      <pc:sldMasterChg chg="del delSldLayout">
        <pc:chgData name="Ganavi M" userId="aa0847465628f3dc" providerId="Windows Live" clId="Web-{E92CACCC-6AB2-45DB-A795-3EA3F7A0ECB0}" dt="2024-04-03T13:08:39.890" v="1"/>
        <pc:sldMasterMkLst>
          <pc:docMk/>
          <pc:sldMasterMk cId="2460954070" sldId="2147483660"/>
        </pc:sldMasterMkLst>
        <pc:sldLayoutChg chg="del">
          <pc:chgData name="Ganavi M" userId="aa0847465628f3dc" providerId="Windows Live" clId="Web-{E92CACCC-6AB2-45DB-A795-3EA3F7A0ECB0}" dt="2024-04-03T13:08:39.890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anavi M" userId="aa0847465628f3dc" providerId="Windows Live" clId="Web-{E92CACCC-6AB2-45DB-A795-3EA3F7A0ECB0}" dt="2024-04-03T13:08:39.890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anavi M" userId="aa0847465628f3dc" providerId="Windows Live" clId="Web-{E92CACCC-6AB2-45DB-A795-3EA3F7A0ECB0}" dt="2024-04-03T13:08:39.890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anavi M" userId="aa0847465628f3dc" providerId="Windows Live" clId="Web-{E92CACCC-6AB2-45DB-A795-3EA3F7A0ECB0}" dt="2024-04-03T13:08:39.890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anavi M" userId="aa0847465628f3dc" providerId="Windows Live" clId="Web-{E92CACCC-6AB2-45DB-A795-3EA3F7A0ECB0}" dt="2024-04-03T13:08:39.890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anavi M" userId="aa0847465628f3dc" providerId="Windows Live" clId="Web-{E92CACCC-6AB2-45DB-A795-3EA3F7A0ECB0}" dt="2024-04-03T13:08:39.890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anavi M" userId="aa0847465628f3dc" providerId="Windows Live" clId="Web-{E92CACCC-6AB2-45DB-A795-3EA3F7A0ECB0}" dt="2024-04-03T13:08:39.890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anavi M" userId="aa0847465628f3dc" providerId="Windows Live" clId="Web-{E92CACCC-6AB2-45DB-A795-3EA3F7A0ECB0}" dt="2024-04-03T13:08:39.890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anavi M" userId="aa0847465628f3dc" providerId="Windows Live" clId="Web-{E92CACCC-6AB2-45DB-A795-3EA3F7A0ECB0}" dt="2024-04-03T13:08:39.890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anavi M" userId="aa0847465628f3dc" providerId="Windows Live" clId="Web-{E92CACCC-6AB2-45DB-A795-3EA3F7A0ECB0}" dt="2024-04-03T13:08:39.890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anavi M" userId="aa0847465628f3dc" providerId="Windows Live" clId="Web-{E92CACCC-6AB2-45DB-A795-3EA3F7A0ECB0}" dt="2024-04-03T13:08:39.890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Ganavi M" userId="aa0847465628f3dc" providerId="Windows Live" clId="Web-{E92CACCC-6AB2-45DB-A795-3EA3F7A0ECB0}" dt="2024-04-03T13:08:43.093" v="2"/>
        <pc:sldMasterMkLst>
          <pc:docMk/>
          <pc:sldMasterMk cId="750126809" sldId="2147483672"/>
        </pc:sldMasterMkLst>
        <pc:sldLayoutChg chg="add del mod replId">
          <pc:chgData name="Ganavi M" userId="aa0847465628f3dc" providerId="Windows Live" clId="Web-{E92CACCC-6AB2-45DB-A795-3EA3F7A0ECB0}" dt="2024-04-03T13:08:43.093" v="2"/>
          <pc:sldLayoutMkLst>
            <pc:docMk/>
            <pc:sldMasterMk cId="750126809" sldId="2147483672"/>
            <pc:sldLayoutMk cId="4124762143" sldId="2147483673"/>
          </pc:sldLayoutMkLst>
        </pc:sldLayoutChg>
        <pc:sldLayoutChg chg="add del mod replId">
          <pc:chgData name="Ganavi M" userId="aa0847465628f3dc" providerId="Windows Live" clId="Web-{E92CACCC-6AB2-45DB-A795-3EA3F7A0ECB0}" dt="2024-04-03T13:08:43.093" v="2"/>
          <pc:sldLayoutMkLst>
            <pc:docMk/>
            <pc:sldMasterMk cId="750126809" sldId="2147483672"/>
            <pc:sldLayoutMk cId="3189564800" sldId="2147483674"/>
          </pc:sldLayoutMkLst>
        </pc:sldLayoutChg>
        <pc:sldLayoutChg chg="add del mod replId">
          <pc:chgData name="Ganavi M" userId="aa0847465628f3dc" providerId="Windows Live" clId="Web-{E92CACCC-6AB2-45DB-A795-3EA3F7A0ECB0}" dt="2024-04-03T13:08:43.093" v="2"/>
          <pc:sldLayoutMkLst>
            <pc:docMk/>
            <pc:sldMasterMk cId="750126809" sldId="2147483672"/>
            <pc:sldLayoutMk cId="1662542252" sldId="2147483675"/>
          </pc:sldLayoutMkLst>
        </pc:sldLayoutChg>
        <pc:sldLayoutChg chg="add del mod replId">
          <pc:chgData name="Ganavi M" userId="aa0847465628f3dc" providerId="Windows Live" clId="Web-{E92CACCC-6AB2-45DB-A795-3EA3F7A0ECB0}" dt="2024-04-03T13:08:43.093" v="2"/>
          <pc:sldLayoutMkLst>
            <pc:docMk/>
            <pc:sldMasterMk cId="750126809" sldId="2147483672"/>
            <pc:sldLayoutMk cId="2992936344" sldId="2147483676"/>
          </pc:sldLayoutMkLst>
        </pc:sldLayoutChg>
        <pc:sldLayoutChg chg="add del mod replId">
          <pc:chgData name="Ganavi M" userId="aa0847465628f3dc" providerId="Windows Live" clId="Web-{E92CACCC-6AB2-45DB-A795-3EA3F7A0ECB0}" dt="2024-04-03T13:08:43.093" v="2"/>
          <pc:sldLayoutMkLst>
            <pc:docMk/>
            <pc:sldMasterMk cId="750126809" sldId="2147483672"/>
            <pc:sldLayoutMk cId="1367101127" sldId="2147483677"/>
          </pc:sldLayoutMkLst>
        </pc:sldLayoutChg>
        <pc:sldLayoutChg chg="add del mod replId">
          <pc:chgData name="Ganavi M" userId="aa0847465628f3dc" providerId="Windows Live" clId="Web-{E92CACCC-6AB2-45DB-A795-3EA3F7A0ECB0}" dt="2024-04-03T13:08:43.093" v="2"/>
          <pc:sldLayoutMkLst>
            <pc:docMk/>
            <pc:sldMasterMk cId="750126809" sldId="2147483672"/>
            <pc:sldLayoutMk cId="1450095669" sldId="2147483678"/>
          </pc:sldLayoutMkLst>
        </pc:sldLayoutChg>
        <pc:sldLayoutChg chg="add del mod replId">
          <pc:chgData name="Ganavi M" userId="aa0847465628f3dc" providerId="Windows Live" clId="Web-{E92CACCC-6AB2-45DB-A795-3EA3F7A0ECB0}" dt="2024-04-03T13:08:43.093" v="2"/>
          <pc:sldLayoutMkLst>
            <pc:docMk/>
            <pc:sldMasterMk cId="750126809" sldId="2147483672"/>
            <pc:sldLayoutMk cId="3438987284" sldId="2147483679"/>
          </pc:sldLayoutMkLst>
        </pc:sldLayoutChg>
        <pc:sldLayoutChg chg="add del mod replId">
          <pc:chgData name="Ganavi M" userId="aa0847465628f3dc" providerId="Windows Live" clId="Web-{E92CACCC-6AB2-45DB-A795-3EA3F7A0ECB0}" dt="2024-04-03T13:08:43.093" v="2"/>
          <pc:sldLayoutMkLst>
            <pc:docMk/>
            <pc:sldMasterMk cId="750126809" sldId="2147483672"/>
            <pc:sldLayoutMk cId="3853877553" sldId="2147483680"/>
          </pc:sldLayoutMkLst>
        </pc:sldLayoutChg>
        <pc:sldLayoutChg chg="add del mod replId">
          <pc:chgData name="Ganavi M" userId="aa0847465628f3dc" providerId="Windows Live" clId="Web-{E92CACCC-6AB2-45DB-A795-3EA3F7A0ECB0}" dt="2024-04-03T13:08:43.093" v="2"/>
          <pc:sldLayoutMkLst>
            <pc:docMk/>
            <pc:sldMasterMk cId="750126809" sldId="2147483672"/>
            <pc:sldLayoutMk cId="3279830462" sldId="2147483681"/>
          </pc:sldLayoutMkLst>
        </pc:sldLayoutChg>
        <pc:sldLayoutChg chg="add del mod replId">
          <pc:chgData name="Ganavi M" userId="aa0847465628f3dc" providerId="Windows Live" clId="Web-{E92CACCC-6AB2-45DB-A795-3EA3F7A0ECB0}" dt="2024-04-03T13:08:43.093" v="2"/>
          <pc:sldLayoutMkLst>
            <pc:docMk/>
            <pc:sldMasterMk cId="750126809" sldId="2147483672"/>
            <pc:sldLayoutMk cId="314680921" sldId="2147483682"/>
          </pc:sldLayoutMkLst>
        </pc:sldLayoutChg>
        <pc:sldLayoutChg chg="add del mod replId">
          <pc:chgData name="Ganavi M" userId="aa0847465628f3dc" providerId="Windows Live" clId="Web-{E92CACCC-6AB2-45DB-A795-3EA3F7A0ECB0}" dt="2024-04-03T13:08:43.093" v="2"/>
          <pc:sldLayoutMkLst>
            <pc:docMk/>
            <pc:sldMasterMk cId="750126809" sldId="2147483672"/>
            <pc:sldLayoutMk cId="2066295604" sldId="2147483683"/>
          </pc:sldLayoutMkLst>
        </pc:sldLayoutChg>
        <pc:sldLayoutChg chg="add del mod replId">
          <pc:chgData name="Ganavi M" userId="aa0847465628f3dc" providerId="Windows Live" clId="Web-{E92CACCC-6AB2-45DB-A795-3EA3F7A0ECB0}" dt="2024-04-03T13:08:43.093" v="2"/>
          <pc:sldLayoutMkLst>
            <pc:docMk/>
            <pc:sldMasterMk cId="750126809" sldId="2147483672"/>
            <pc:sldLayoutMk cId="3220262589" sldId="2147483684"/>
          </pc:sldLayoutMkLst>
        </pc:sldLayoutChg>
        <pc:sldLayoutChg chg="add del mod replId">
          <pc:chgData name="Ganavi M" userId="aa0847465628f3dc" providerId="Windows Live" clId="Web-{E92CACCC-6AB2-45DB-A795-3EA3F7A0ECB0}" dt="2024-04-03T13:08:43.093" v="2"/>
          <pc:sldLayoutMkLst>
            <pc:docMk/>
            <pc:sldMasterMk cId="750126809" sldId="2147483672"/>
            <pc:sldLayoutMk cId="3268910598" sldId="2147483685"/>
          </pc:sldLayoutMkLst>
        </pc:sldLayoutChg>
        <pc:sldLayoutChg chg="add del mod replId">
          <pc:chgData name="Ganavi M" userId="aa0847465628f3dc" providerId="Windows Live" clId="Web-{E92CACCC-6AB2-45DB-A795-3EA3F7A0ECB0}" dt="2024-04-03T13:08:43.093" v="2"/>
          <pc:sldLayoutMkLst>
            <pc:docMk/>
            <pc:sldMasterMk cId="750126809" sldId="2147483672"/>
            <pc:sldLayoutMk cId="2981453002" sldId="2147483686"/>
          </pc:sldLayoutMkLst>
        </pc:sldLayoutChg>
        <pc:sldLayoutChg chg="add del mod replId">
          <pc:chgData name="Ganavi M" userId="aa0847465628f3dc" providerId="Windows Live" clId="Web-{E92CACCC-6AB2-45DB-A795-3EA3F7A0ECB0}" dt="2024-04-03T13:08:43.093" v="2"/>
          <pc:sldLayoutMkLst>
            <pc:docMk/>
            <pc:sldMasterMk cId="750126809" sldId="2147483672"/>
            <pc:sldLayoutMk cId="3386509230" sldId="2147483687"/>
          </pc:sldLayoutMkLst>
        </pc:sldLayoutChg>
        <pc:sldLayoutChg chg="add del mod replId">
          <pc:chgData name="Ganavi M" userId="aa0847465628f3dc" providerId="Windows Live" clId="Web-{E92CACCC-6AB2-45DB-A795-3EA3F7A0ECB0}" dt="2024-04-03T13:08:43.093" v="2"/>
          <pc:sldLayoutMkLst>
            <pc:docMk/>
            <pc:sldMasterMk cId="750126809" sldId="2147483672"/>
            <pc:sldLayoutMk cId="453990772" sldId="2147483688"/>
          </pc:sldLayoutMkLst>
        </pc:sldLayoutChg>
        <pc:sldLayoutChg chg="add del mod replId">
          <pc:chgData name="Ganavi M" userId="aa0847465628f3dc" providerId="Windows Live" clId="Web-{E92CACCC-6AB2-45DB-A795-3EA3F7A0ECB0}" dt="2024-04-03T13:08:43.093" v="2"/>
          <pc:sldLayoutMkLst>
            <pc:docMk/>
            <pc:sldMasterMk cId="750126809" sldId="2147483672"/>
            <pc:sldLayoutMk cId="3466903871" sldId="2147483689"/>
          </pc:sldLayoutMkLst>
        </pc:sldLayoutChg>
      </pc:sldMasterChg>
      <pc:sldMasterChg chg="add addSldLayout modSldLayout">
        <pc:chgData name="Ganavi M" userId="aa0847465628f3dc" providerId="Windows Live" clId="Web-{E92CACCC-6AB2-45DB-A795-3EA3F7A0ECB0}" dt="2024-04-03T13:08:43.093" v="2"/>
        <pc:sldMasterMkLst>
          <pc:docMk/>
          <pc:sldMasterMk cId="3586817220" sldId="2147483690"/>
        </pc:sldMasterMkLst>
        <pc:sldLayoutChg chg="add mod replId">
          <pc:chgData name="Ganavi M" userId="aa0847465628f3dc" providerId="Windows Live" clId="Web-{E92CACCC-6AB2-45DB-A795-3EA3F7A0ECB0}" dt="2024-04-03T13:08:43.093" v="2"/>
          <pc:sldLayoutMkLst>
            <pc:docMk/>
            <pc:sldMasterMk cId="3586817220" sldId="2147483690"/>
            <pc:sldLayoutMk cId="2743731660" sldId="2147483691"/>
          </pc:sldLayoutMkLst>
        </pc:sldLayoutChg>
        <pc:sldLayoutChg chg="add mod replId">
          <pc:chgData name="Ganavi M" userId="aa0847465628f3dc" providerId="Windows Live" clId="Web-{E92CACCC-6AB2-45DB-A795-3EA3F7A0ECB0}" dt="2024-04-03T13:08:43.093" v="2"/>
          <pc:sldLayoutMkLst>
            <pc:docMk/>
            <pc:sldMasterMk cId="3586817220" sldId="2147483690"/>
            <pc:sldLayoutMk cId="4250450138" sldId="2147483692"/>
          </pc:sldLayoutMkLst>
        </pc:sldLayoutChg>
        <pc:sldLayoutChg chg="add mod replId">
          <pc:chgData name="Ganavi M" userId="aa0847465628f3dc" providerId="Windows Live" clId="Web-{E92CACCC-6AB2-45DB-A795-3EA3F7A0ECB0}" dt="2024-04-03T13:08:43.093" v="2"/>
          <pc:sldLayoutMkLst>
            <pc:docMk/>
            <pc:sldMasterMk cId="3586817220" sldId="2147483690"/>
            <pc:sldLayoutMk cId="4203823311" sldId="2147483693"/>
          </pc:sldLayoutMkLst>
        </pc:sldLayoutChg>
        <pc:sldLayoutChg chg="add mod replId">
          <pc:chgData name="Ganavi M" userId="aa0847465628f3dc" providerId="Windows Live" clId="Web-{E92CACCC-6AB2-45DB-A795-3EA3F7A0ECB0}" dt="2024-04-03T13:08:43.093" v="2"/>
          <pc:sldLayoutMkLst>
            <pc:docMk/>
            <pc:sldMasterMk cId="3586817220" sldId="2147483690"/>
            <pc:sldLayoutMk cId="2891517762" sldId="2147483694"/>
          </pc:sldLayoutMkLst>
        </pc:sldLayoutChg>
        <pc:sldLayoutChg chg="add mod replId">
          <pc:chgData name="Ganavi M" userId="aa0847465628f3dc" providerId="Windows Live" clId="Web-{E92CACCC-6AB2-45DB-A795-3EA3F7A0ECB0}" dt="2024-04-03T13:08:43.093" v="2"/>
          <pc:sldLayoutMkLst>
            <pc:docMk/>
            <pc:sldMasterMk cId="3586817220" sldId="2147483690"/>
            <pc:sldLayoutMk cId="1417106321" sldId="2147483695"/>
          </pc:sldLayoutMkLst>
        </pc:sldLayoutChg>
        <pc:sldLayoutChg chg="add mod replId">
          <pc:chgData name="Ganavi M" userId="aa0847465628f3dc" providerId="Windows Live" clId="Web-{E92CACCC-6AB2-45DB-A795-3EA3F7A0ECB0}" dt="2024-04-03T13:08:43.093" v="2"/>
          <pc:sldLayoutMkLst>
            <pc:docMk/>
            <pc:sldMasterMk cId="3586817220" sldId="2147483690"/>
            <pc:sldLayoutMk cId="691990333" sldId="2147483696"/>
          </pc:sldLayoutMkLst>
        </pc:sldLayoutChg>
        <pc:sldLayoutChg chg="add mod replId">
          <pc:chgData name="Ganavi M" userId="aa0847465628f3dc" providerId="Windows Live" clId="Web-{E92CACCC-6AB2-45DB-A795-3EA3F7A0ECB0}" dt="2024-04-03T13:08:43.093" v="2"/>
          <pc:sldLayoutMkLst>
            <pc:docMk/>
            <pc:sldMasterMk cId="3586817220" sldId="2147483690"/>
            <pc:sldLayoutMk cId="2210913605" sldId="2147483697"/>
          </pc:sldLayoutMkLst>
        </pc:sldLayoutChg>
        <pc:sldLayoutChg chg="add mod replId">
          <pc:chgData name="Ganavi M" userId="aa0847465628f3dc" providerId="Windows Live" clId="Web-{E92CACCC-6AB2-45DB-A795-3EA3F7A0ECB0}" dt="2024-04-03T13:08:43.093" v="2"/>
          <pc:sldLayoutMkLst>
            <pc:docMk/>
            <pc:sldMasterMk cId="3586817220" sldId="2147483690"/>
            <pc:sldLayoutMk cId="846194748" sldId="2147483698"/>
          </pc:sldLayoutMkLst>
        </pc:sldLayoutChg>
        <pc:sldLayoutChg chg="add mod replId">
          <pc:chgData name="Ganavi M" userId="aa0847465628f3dc" providerId="Windows Live" clId="Web-{E92CACCC-6AB2-45DB-A795-3EA3F7A0ECB0}" dt="2024-04-03T13:08:43.093" v="2"/>
          <pc:sldLayoutMkLst>
            <pc:docMk/>
            <pc:sldMasterMk cId="3586817220" sldId="2147483690"/>
            <pc:sldLayoutMk cId="3456261098" sldId="2147483699"/>
          </pc:sldLayoutMkLst>
        </pc:sldLayoutChg>
        <pc:sldLayoutChg chg="add mod replId">
          <pc:chgData name="Ganavi M" userId="aa0847465628f3dc" providerId="Windows Live" clId="Web-{E92CACCC-6AB2-45DB-A795-3EA3F7A0ECB0}" dt="2024-04-03T13:08:43.093" v="2"/>
          <pc:sldLayoutMkLst>
            <pc:docMk/>
            <pc:sldMasterMk cId="3586817220" sldId="2147483690"/>
            <pc:sldLayoutMk cId="4078830946" sldId="2147483700"/>
          </pc:sldLayoutMkLst>
        </pc:sldLayoutChg>
        <pc:sldLayoutChg chg="add mod replId">
          <pc:chgData name="Ganavi M" userId="aa0847465628f3dc" providerId="Windows Live" clId="Web-{E92CACCC-6AB2-45DB-A795-3EA3F7A0ECB0}" dt="2024-04-03T13:08:43.093" v="2"/>
          <pc:sldLayoutMkLst>
            <pc:docMk/>
            <pc:sldMasterMk cId="3586817220" sldId="2147483690"/>
            <pc:sldLayoutMk cId="666216764" sldId="2147483701"/>
          </pc:sldLayoutMkLst>
        </pc:sldLayoutChg>
        <pc:sldLayoutChg chg="add mod replId">
          <pc:chgData name="Ganavi M" userId="aa0847465628f3dc" providerId="Windows Live" clId="Web-{E92CACCC-6AB2-45DB-A795-3EA3F7A0ECB0}" dt="2024-04-03T13:08:43.093" v="2"/>
          <pc:sldLayoutMkLst>
            <pc:docMk/>
            <pc:sldMasterMk cId="3586817220" sldId="2147483690"/>
            <pc:sldLayoutMk cId="3810788293" sldId="2147483702"/>
          </pc:sldLayoutMkLst>
        </pc:sldLayoutChg>
        <pc:sldLayoutChg chg="add mod replId">
          <pc:chgData name="Ganavi M" userId="aa0847465628f3dc" providerId="Windows Live" clId="Web-{E92CACCC-6AB2-45DB-A795-3EA3F7A0ECB0}" dt="2024-04-03T13:08:43.093" v="2"/>
          <pc:sldLayoutMkLst>
            <pc:docMk/>
            <pc:sldMasterMk cId="3586817220" sldId="2147483690"/>
            <pc:sldLayoutMk cId="526072957" sldId="2147483703"/>
          </pc:sldLayoutMkLst>
        </pc:sldLayoutChg>
        <pc:sldLayoutChg chg="add mod replId">
          <pc:chgData name="Ganavi M" userId="aa0847465628f3dc" providerId="Windows Live" clId="Web-{E92CACCC-6AB2-45DB-A795-3EA3F7A0ECB0}" dt="2024-04-03T13:08:43.093" v="2"/>
          <pc:sldLayoutMkLst>
            <pc:docMk/>
            <pc:sldMasterMk cId="3586817220" sldId="2147483690"/>
            <pc:sldLayoutMk cId="2728947834" sldId="2147483704"/>
          </pc:sldLayoutMkLst>
        </pc:sldLayoutChg>
        <pc:sldLayoutChg chg="add mod replId">
          <pc:chgData name="Ganavi M" userId="aa0847465628f3dc" providerId="Windows Live" clId="Web-{E92CACCC-6AB2-45DB-A795-3EA3F7A0ECB0}" dt="2024-04-03T13:08:43.093" v="2"/>
          <pc:sldLayoutMkLst>
            <pc:docMk/>
            <pc:sldMasterMk cId="3586817220" sldId="2147483690"/>
            <pc:sldLayoutMk cId="3366245341" sldId="2147483705"/>
          </pc:sldLayoutMkLst>
        </pc:sldLayoutChg>
        <pc:sldLayoutChg chg="add mod replId">
          <pc:chgData name="Ganavi M" userId="aa0847465628f3dc" providerId="Windows Live" clId="Web-{E92CACCC-6AB2-45DB-A795-3EA3F7A0ECB0}" dt="2024-04-03T13:08:43.093" v="2"/>
          <pc:sldLayoutMkLst>
            <pc:docMk/>
            <pc:sldMasterMk cId="3586817220" sldId="2147483690"/>
            <pc:sldLayoutMk cId="57221924" sldId="2147483706"/>
          </pc:sldLayoutMkLst>
        </pc:sldLayoutChg>
        <pc:sldLayoutChg chg="add mod replId">
          <pc:chgData name="Ganavi M" userId="aa0847465628f3dc" providerId="Windows Live" clId="Web-{E92CACCC-6AB2-45DB-A795-3EA3F7A0ECB0}" dt="2024-04-03T13:08:43.093" v="2"/>
          <pc:sldLayoutMkLst>
            <pc:docMk/>
            <pc:sldMasterMk cId="3586817220" sldId="2147483690"/>
            <pc:sldLayoutMk cId="1961644012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3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16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88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72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47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45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1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5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2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1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9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1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9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6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1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avigowda51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B4B10-953E-CBD1-9601-51A457AE9A56}"/>
              </a:ext>
            </a:extLst>
          </p:cNvPr>
          <p:cNvSpPr txBox="1"/>
          <p:nvPr/>
        </p:nvSpPr>
        <p:spPr>
          <a:xfrm>
            <a:off x="2221611" y="1117297"/>
            <a:ext cx="7697006" cy="3431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b="1" dirty="0">
                <a:cs typeface="Calibri"/>
              </a:rPr>
              <a:t>                     Day 03</a:t>
            </a:r>
            <a:endParaRPr lang="en-US" sz="4800" b="1" dirty="0">
              <a:cs typeface="Calibri"/>
            </a:endParaRPr>
          </a:p>
          <a:p>
            <a:endParaRPr lang="en-US" sz="4800" b="1" dirty="0">
              <a:cs typeface="Calibri"/>
            </a:endParaRPr>
          </a:p>
          <a:p>
            <a:r>
              <a:rPr lang="en-US" sz="4800" b="1" dirty="0">
                <a:cs typeface="Calibri"/>
              </a:rPr>
              <a:t>Linux Device Driver Training</a:t>
            </a:r>
            <a:endParaRPr lang="en-US" dirty="0">
              <a:cs typeface="Calibri"/>
            </a:endParaRPr>
          </a:p>
          <a:p>
            <a:endParaRPr lang="en-US" sz="4800" b="1" dirty="0">
              <a:cs typeface="Calibri"/>
            </a:endParaRPr>
          </a:p>
          <a:p>
            <a:r>
              <a:rPr lang="en-US" sz="3800" b="1" dirty="0">
                <a:cs typeface="Calibri"/>
              </a:rPr>
              <a:t>   Linux Operating System</a:t>
            </a:r>
            <a:endParaRPr lang="en-US" sz="4800" b="1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D15A3-DE62-52A5-CD5A-10BB62B31704}"/>
              </a:ext>
            </a:extLst>
          </p:cNvPr>
          <p:cNvSpPr txBox="1"/>
          <p:nvPr/>
        </p:nvSpPr>
        <p:spPr>
          <a:xfrm>
            <a:off x="8366977" y="4973653"/>
            <a:ext cx="31016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Presented by,</a:t>
            </a:r>
          </a:p>
          <a:p>
            <a:r>
              <a:rPr lang="en-US" dirty="0">
                <a:cs typeface="Calibri"/>
              </a:rPr>
              <a:t>Ganavi M </a:t>
            </a:r>
            <a:endParaRPr lang="en-US" dirty="0"/>
          </a:p>
          <a:p>
            <a:r>
              <a:rPr lang="en-US" dirty="0">
                <a:cs typeface="Calibri"/>
                <a:hlinkClick r:id="rId2"/>
              </a:rPr>
              <a:t>Ganavigowda512@gmail.com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69D6B-96EE-08E3-6BEB-8DFEEDFEB7A8}"/>
              </a:ext>
            </a:extLst>
          </p:cNvPr>
          <p:cNvSpPr txBox="1"/>
          <p:nvPr/>
        </p:nvSpPr>
        <p:spPr>
          <a:xfrm>
            <a:off x="2777513" y="2196173"/>
            <a:ext cx="5119022" cy="7912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9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BD8BBB-0C5A-D393-6544-990A1B69516A}"/>
              </a:ext>
            </a:extLst>
          </p:cNvPr>
          <p:cNvSpPr txBox="1"/>
          <p:nvPr/>
        </p:nvSpPr>
        <p:spPr>
          <a:xfrm>
            <a:off x="3475220" y="499842"/>
            <a:ext cx="788347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latin typeface="Bookman Old Style"/>
                <a:ea typeface="+mn-lt"/>
                <a:cs typeface="+mn-lt"/>
              </a:rPr>
              <a:t>OWNERSHIP AND PERMISSIONS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1788404" y="1288943"/>
            <a:ext cx="9566899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The owner is the user who created the file or directory, while the group is a set of users with whom the owner shares permissions.</a:t>
            </a:r>
            <a:endParaRPr lang="en-US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Ownership information can be viewed using the ls -l command, which displays detailed file information including the owner and group.</a:t>
            </a:r>
            <a:endParaRPr lang="en-US" sz="1600" dirty="0">
              <a:latin typeface="Bookman Old Style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Example:$ ls -l /home/user/Documents </a:t>
            </a:r>
          </a:p>
          <a:p>
            <a:pPr algn="just"/>
            <a:r>
              <a:rPr lang="en-US" sz="1600" err="1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drwxr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-</a:t>
            </a:r>
            <a:r>
              <a:rPr lang="en-US" sz="1600" err="1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xr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-x 2 owner group 4096 Apr 3 10:00 Documents</a:t>
            </a:r>
          </a:p>
          <a:p>
            <a:pPr algn="just"/>
            <a:endParaRPr lang="en-US" sz="1600" dirty="0">
              <a:latin typeface="Bookman Old Style"/>
            </a:endParaRPr>
          </a:p>
          <a:p>
            <a:pPr algn="just"/>
            <a:r>
              <a:rPr lang="en-US" sz="1600" dirty="0">
                <a:latin typeface="Bookman Old Style"/>
              </a:rPr>
              <a:t>Permissions define what actions users and groups can perform on a file or directory, such as reading, writing, or executing.</a:t>
            </a:r>
          </a:p>
          <a:p>
            <a:pPr algn="just"/>
            <a:r>
              <a:rPr lang="en-US" sz="1600" dirty="0">
                <a:latin typeface="Bookman Old Style"/>
              </a:rPr>
              <a:t>Permissions are represented by three sets of characters: user (owner), group, and others.</a:t>
            </a:r>
          </a:p>
          <a:p>
            <a:pPr algn="just"/>
            <a:r>
              <a:rPr lang="en-US" sz="1600" dirty="0">
                <a:latin typeface="Bookman Old Style"/>
              </a:rPr>
              <a:t>Each set consists of three characters: "r" for read, "w" for write, and "x" for execute. If a permission is granted, the corresponding character is present; otherwise, it's replaced by "-".</a:t>
            </a:r>
          </a:p>
          <a:p>
            <a:pPr algn="just"/>
            <a:r>
              <a:rPr lang="en-US" sz="1600" dirty="0">
                <a:latin typeface="Bookman Old Style"/>
              </a:rPr>
              <a:t>Permissions can be viewed using the ls -l command as well.</a:t>
            </a:r>
          </a:p>
          <a:p>
            <a:r>
              <a:rPr lang="en-US" sz="1600" dirty="0">
                <a:latin typeface="Bookman Old Style"/>
              </a:rPr>
              <a:t>Example : </a:t>
            </a:r>
            <a:r>
              <a:rPr lang="en-US" sz="1600" dirty="0">
                <a:solidFill>
                  <a:srgbClr val="000000"/>
                </a:solidFill>
                <a:latin typeface="Bookman Old Style"/>
              </a:rPr>
              <a:t>$ ls -l /home/user/Documents</a:t>
            </a:r>
            <a:endParaRPr lang="en-US" dirty="0"/>
          </a:p>
          <a:p>
            <a:r>
              <a:rPr lang="en-US" sz="1600" dirty="0">
                <a:solidFill>
                  <a:srgbClr val="000000"/>
                </a:solidFill>
                <a:latin typeface="Bookman Old Style"/>
              </a:rPr>
              <a:t>     </a:t>
            </a:r>
            <a:r>
              <a:rPr lang="en-US" sz="1600" dirty="0" err="1">
                <a:solidFill>
                  <a:srgbClr val="000000"/>
                </a:solidFill>
                <a:latin typeface="Bookman Old Style"/>
              </a:rPr>
              <a:t>drwxr</a:t>
            </a:r>
            <a:r>
              <a:rPr lang="en-US" sz="1600" dirty="0">
                <a:solidFill>
                  <a:srgbClr val="000000"/>
                </a:solidFill>
                <a:latin typeface="Bookman Old Style"/>
              </a:rPr>
              <a:t>-</a:t>
            </a:r>
            <a:r>
              <a:rPr lang="en-US" sz="1600" dirty="0" err="1">
                <a:solidFill>
                  <a:srgbClr val="000000"/>
                </a:solidFill>
                <a:latin typeface="Bookman Old Style"/>
              </a:rPr>
              <a:t>xr</a:t>
            </a:r>
            <a:r>
              <a:rPr lang="en-US" sz="1600" dirty="0">
                <a:solidFill>
                  <a:srgbClr val="000000"/>
                </a:solidFill>
                <a:latin typeface="Bookman Old Style"/>
              </a:rPr>
              <a:t>-x 2 owner group 4096 Apr 3 10:00 Documents</a:t>
            </a:r>
            <a:endParaRPr lang="en-US" dirty="0"/>
          </a:p>
          <a:p>
            <a:r>
              <a:rPr lang="en-US" sz="1600" dirty="0" err="1">
                <a:solidFill>
                  <a:srgbClr val="000000"/>
                </a:solidFill>
                <a:latin typeface="Bookman Old Style"/>
              </a:rPr>
              <a:t>drwxr</a:t>
            </a:r>
            <a:r>
              <a:rPr lang="en-US" sz="1600" dirty="0">
                <a:solidFill>
                  <a:srgbClr val="000000"/>
                </a:solidFill>
                <a:latin typeface="Bookman Old Style"/>
              </a:rPr>
              <a:t>-</a:t>
            </a:r>
            <a:r>
              <a:rPr lang="en-US" sz="1600" dirty="0" err="1">
                <a:solidFill>
                  <a:srgbClr val="000000"/>
                </a:solidFill>
                <a:latin typeface="Bookman Old Style"/>
              </a:rPr>
              <a:t>xr</a:t>
            </a:r>
            <a:r>
              <a:rPr lang="en-US" sz="1600" dirty="0">
                <a:solidFill>
                  <a:srgbClr val="000000"/>
                </a:solidFill>
                <a:latin typeface="Bookman Old Style"/>
              </a:rPr>
              <a:t>-x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, which means:</a:t>
            </a:r>
            <a:endParaRPr lang="en-US" dirty="0"/>
          </a:p>
          <a:p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The owner has read, write, and execute permissions (</a:t>
            </a:r>
            <a:r>
              <a:rPr lang="en-US" sz="1600" dirty="0" err="1">
                <a:latin typeface="Bookman Old Style"/>
              </a:rPr>
              <a:t>rwx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).</a:t>
            </a:r>
            <a:endParaRPr lang="en-US" sz="1600" dirty="0">
              <a:solidFill>
                <a:srgbClr val="000000"/>
              </a:solidFill>
              <a:latin typeface="Bookman Old Style"/>
            </a:endParaRPr>
          </a:p>
          <a:p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The group has read and execute permissions (</a:t>
            </a:r>
            <a:r>
              <a:rPr lang="en-US" sz="1600" dirty="0">
                <a:latin typeface="Bookman Old Style"/>
              </a:rPr>
              <a:t>r-x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).</a:t>
            </a:r>
            <a:endParaRPr lang="en-US" sz="1600" dirty="0">
              <a:solidFill>
                <a:srgbClr val="000000"/>
              </a:solidFill>
              <a:latin typeface="Bookman Old Style"/>
            </a:endParaRPr>
          </a:p>
          <a:p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Others have read and execute permissions (</a:t>
            </a:r>
            <a:r>
              <a:rPr lang="en-US" sz="1600" dirty="0">
                <a:latin typeface="Bookman Old Style"/>
              </a:rPr>
              <a:t>r-x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).</a:t>
            </a:r>
            <a:endParaRPr lang="en-US" sz="1600" dirty="0">
              <a:solidFill>
                <a:srgbClr val="000000"/>
              </a:solidFill>
              <a:latin typeface="Bookman Old Style"/>
            </a:endParaRPr>
          </a:p>
          <a:p>
            <a:pPr algn="just"/>
            <a:endParaRPr lang="en-US" sz="1600" dirty="0">
              <a:latin typeface="Bookman Old Style"/>
            </a:endParaRPr>
          </a:p>
          <a:p>
            <a:pPr algn="just"/>
            <a:endParaRPr lang="en-US" sz="1600" dirty="0">
              <a:latin typeface="Bookman Old Style"/>
            </a:endParaRPr>
          </a:p>
          <a:p>
            <a:pPr algn="just"/>
            <a:endParaRPr lang="en-US" sz="1600" dirty="0">
              <a:latin typeface="Bookman Old Style"/>
            </a:endParaRPr>
          </a:p>
          <a:p>
            <a:pPr algn="just"/>
            <a:endParaRPr lang="en-US" sz="16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8252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5542-696E-3D9C-2E69-B2BEB79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855" y="2236615"/>
            <a:ext cx="5808335" cy="1468800"/>
          </a:xfrm>
        </p:spPr>
        <p:txBody>
          <a:bodyPr>
            <a:noAutofit/>
          </a:bodyPr>
          <a:lstStyle/>
          <a:p>
            <a:r>
              <a:rPr lang="en-US" sz="80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81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BD8BBB-0C5A-D393-6544-990A1B69516A}"/>
              </a:ext>
            </a:extLst>
          </p:cNvPr>
          <p:cNvSpPr txBox="1"/>
          <p:nvPr/>
        </p:nvSpPr>
        <p:spPr>
          <a:xfrm>
            <a:off x="2438400" y="312465"/>
            <a:ext cx="788347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latin typeface="Bookman Old Style"/>
                <a:ea typeface="+mn-lt"/>
                <a:cs typeface="+mn-lt"/>
              </a:rPr>
              <a:t>              LINUX OS</a:t>
            </a:r>
            <a:endParaRPr lang="en-US" sz="2500" dirty="0">
              <a:latin typeface="Bookman Old Style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1476109" y="939172"/>
            <a:ext cx="9242112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Open Source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Linux is an open-source operating system, which means its source code is freely available for anyone to view, modify, and distribute. This open nature fosters collaboration and innovation among developers worldwide.</a:t>
            </a:r>
          </a:p>
          <a:p>
            <a:pPr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Variety of Distributions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Linux comes in various distributions (distros), each tailored for specific use cases or preferences. Popular distributions include Ubuntu, Debian, CentOS, Fedora, and Arch Linux, among others.</a:t>
            </a:r>
            <a:endParaRPr lang="en-US" sz="1600">
              <a:latin typeface="Bookman Old Style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Kernel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The Linux kernel is the core component of the operating system. It manages hardware resources, provides essential functionalities, and serves as an interface between hardware and software.</a:t>
            </a:r>
            <a:endParaRPr lang="en-US" sz="1600">
              <a:latin typeface="Bookman Old Style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Multi-User and Multi-Tasking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Linux supports multiple users and allows concurrent execution of multiple tasks, making it suitable for both personal and enterprise environments.</a:t>
            </a:r>
            <a:endParaRPr lang="en-US" sz="1600">
              <a:latin typeface="Bookman Old Style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Command-Line Interface (CLI)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Linux offers a powerful command-line interface (CLI) alongside graphical user interfaces (GUIs). The CLI allows users to interact with the system efficiently, perform administrative tasks, and automate tasks through scripting.</a:t>
            </a:r>
            <a:endParaRPr lang="en-US" sz="1600">
              <a:latin typeface="Bookman Old Style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11984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BD8BBB-0C5A-D393-6544-990A1B69516A}"/>
              </a:ext>
            </a:extLst>
          </p:cNvPr>
          <p:cNvSpPr txBox="1"/>
          <p:nvPr/>
        </p:nvSpPr>
        <p:spPr>
          <a:xfrm>
            <a:off x="1314138" y="349941"/>
            <a:ext cx="788347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latin typeface="Bookman Old Style"/>
                <a:ea typeface="+mn-lt"/>
                <a:cs typeface="+mn-lt"/>
              </a:rPr>
              <a:t>              HISTORY AND PHILOSOPHY</a:t>
            </a:r>
            <a:endParaRPr lang="en-US" sz="2500" dirty="0">
              <a:latin typeface="Bookman Old Style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2425486" y="1288943"/>
            <a:ext cx="8555063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Origin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Created by Linus Torvalds in 1991 as a hobby project.</a:t>
            </a:r>
          </a:p>
          <a:p>
            <a:pPr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Open Source Philosophy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Linux is open source, meaning its source code is freely available for anyone to view, modify, and distribute.</a:t>
            </a:r>
            <a:endParaRPr lang="en-US" sz="1600" dirty="0">
              <a:latin typeface="Bookman Old Style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Collaborative Development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Thousands of developers worldwide contribute to Linux, sharing code and ideas through collaborative platforms.</a:t>
            </a:r>
            <a:endParaRPr lang="en-US" sz="1600" dirty="0">
              <a:latin typeface="Bookman Old Style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GNU Project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Linux works closely with the GNU Project, which provides essential components for the operating system.</a:t>
            </a:r>
            <a:endParaRPr lang="en-US" sz="1600" dirty="0">
              <a:latin typeface="Bookman Old Style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Licensing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Linux is distributed under the GNU General Public License (GPL), ensuring it remains free and open source.</a:t>
            </a:r>
            <a:endParaRPr lang="en-US" sz="1600" dirty="0">
              <a:latin typeface="Bookman Old Style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Portability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Linux runs on various hardware architectures, making it versatile and adaptable.</a:t>
            </a:r>
            <a:endParaRPr lang="en-US" sz="1600" dirty="0">
              <a:latin typeface="Bookman Old Style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99420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BD8BBB-0C5A-D393-6544-990A1B69516A}"/>
              </a:ext>
            </a:extLst>
          </p:cNvPr>
          <p:cNvSpPr txBox="1"/>
          <p:nvPr/>
        </p:nvSpPr>
        <p:spPr>
          <a:xfrm>
            <a:off x="5336498" y="175056"/>
            <a:ext cx="788347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latin typeface="Bookman Old Style"/>
                <a:ea typeface="+mn-lt"/>
                <a:cs typeface="+mn-lt"/>
              </a:rPr>
              <a:t>KERNEL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7472175" y="1538779"/>
            <a:ext cx="412047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The kernel is the core of the operating system.</a:t>
            </a:r>
            <a:endParaRPr lang="en-US" sz="1600" dirty="0">
              <a:latin typeface="Bookman Old Style"/>
            </a:endParaRPr>
          </a:p>
          <a:p>
            <a:pPr algn="just">
              <a:buFont typeface="Arial"/>
              <a:buChar char="•"/>
            </a:pPr>
            <a:endParaRPr lang="en-US" sz="1600" dirty="0">
              <a:latin typeface="Bookman Old Style"/>
              <a:ea typeface="+mn-lt"/>
              <a:cs typeface="+mn-lt"/>
            </a:endParaRPr>
          </a:p>
          <a:p>
            <a:pPr lvl="1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Manages hardware resources like CPU, memory, and disk.</a:t>
            </a:r>
            <a:endParaRPr lang="en-US" sz="1600" dirty="0">
              <a:latin typeface="Bookman Old Style"/>
              <a:ea typeface="+mn-lt"/>
              <a:cs typeface="+mn-lt"/>
            </a:endParaRPr>
          </a:p>
          <a:p>
            <a:pPr lvl="1" algn="just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lvl="1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Controls processes, scheduling tasks, and managing memory.</a:t>
            </a:r>
            <a:endParaRPr lang="en-US" sz="1600" dirty="0">
              <a:latin typeface="Bookman Old Style"/>
              <a:ea typeface="+mn-lt"/>
              <a:cs typeface="+mn-lt"/>
            </a:endParaRPr>
          </a:p>
          <a:p>
            <a:pPr lvl="1" algn="just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lvl="1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Handles communication between software and hardware devices.</a:t>
            </a:r>
            <a:endParaRPr lang="en-US" sz="1600" dirty="0">
              <a:latin typeface="Bookman Old Style"/>
              <a:ea typeface="+mn-lt"/>
              <a:cs typeface="+mn-lt"/>
            </a:endParaRPr>
          </a:p>
          <a:p>
            <a:pPr lvl="1" algn="just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lvl="1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Supports file systems for accessing stored data.</a:t>
            </a:r>
            <a:endParaRPr lang="en-US" sz="1600" dirty="0">
              <a:latin typeface="Bookman Old Style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n-US" sz="1600" dirty="0">
              <a:latin typeface="Bookman Old Style"/>
            </a:endParaRPr>
          </a:p>
        </p:txBody>
      </p:sp>
      <p:pic>
        <p:nvPicPr>
          <p:cNvPr id="5" name="Picture 4" descr="Linux Command Line Tutorial – How to Use Common Terminal Commands">
            <a:extLst>
              <a:ext uri="{FF2B5EF4-FFF2-40B4-BE49-F238E27FC236}">
                <a16:creationId xmlns:a16="http://schemas.microsoft.com/office/drawing/2014/main" id="{CC61A021-29F8-0E43-8FBA-78C57E2E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60" y="833059"/>
            <a:ext cx="5291526" cy="52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BD8BBB-0C5A-D393-6544-990A1B69516A}"/>
              </a:ext>
            </a:extLst>
          </p:cNvPr>
          <p:cNvSpPr txBox="1"/>
          <p:nvPr/>
        </p:nvSpPr>
        <p:spPr>
          <a:xfrm>
            <a:off x="6098498" y="362433"/>
            <a:ext cx="788347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latin typeface="Bookman Old Style"/>
                <a:ea typeface="+mn-lt"/>
                <a:cs typeface="+mn-lt"/>
              </a:rPr>
              <a:t>SHELL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7072437" y="1276451"/>
            <a:ext cx="4645129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The shell is the interface where users interact with the operating system.</a:t>
            </a:r>
          </a:p>
          <a:p>
            <a:pPr>
              <a:buFont typeface="Arial"/>
              <a:buChar char="•"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What does it do?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:</a:t>
            </a:r>
          </a:p>
          <a:p>
            <a:pPr lvl="1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Executes user commands and scripts.</a:t>
            </a:r>
          </a:p>
          <a:p>
            <a:pPr lvl="1">
              <a:buFont typeface="Arial"/>
              <a:buChar char="•"/>
            </a:pPr>
            <a:endParaRPr lang="en-US" sz="1600" dirty="0">
              <a:latin typeface="Bookman Old Style"/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Helps in file management and input/output redirection.</a:t>
            </a:r>
          </a:p>
          <a:p>
            <a:pPr lvl="1">
              <a:buFont typeface="Arial"/>
              <a:buChar char="•"/>
            </a:pPr>
            <a:endParaRPr lang="en-US" sz="1600" dirty="0">
              <a:latin typeface="Bookman Old Style"/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Allows customization of the user environment.</a:t>
            </a:r>
            <a:endParaRPr lang="en-US"/>
          </a:p>
          <a:p>
            <a:pPr>
              <a:buFont typeface="Arial"/>
              <a:buChar char="•"/>
            </a:pPr>
            <a:r>
              <a:rPr lang="en-US" sz="1600" b="1" dirty="0">
                <a:latin typeface="Bookman Old Style"/>
                <a:ea typeface="+mn-lt"/>
                <a:cs typeface="+mn-lt"/>
              </a:rPr>
              <a:t>Examples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: Bash and </a:t>
            </a:r>
            <a:r>
              <a:rPr lang="en-US" sz="1600" err="1">
                <a:latin typeface="Bookman Old Style"/>
                <a:ea typeface="+mn-lt"/>
                <a:cs typeface="+mn-lt"/>
              </a:rPr>
              <a:t>Zsh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are popular shells in Linux.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Bookman Old Style"/>
            </a:endParaRPr>
          </a:p>
        </p:txBody>
      </p:sp>
      <p:pic>
        <p:nvPicPr>
          <p:cNvPr id="5" name="Picture 4" descr="A diagram of a shell hardware&#10;&#10;Description automatically generated">
            <a:extLst>
              <a:ext uri="{FF2B5EF4-FFF2-40B4-BE49-F238E27FC236}">
                <a16:creationId xmlns:a16="http://schemas.microsoft.com/office/drawing/2014/main" id="{2A5D9891-F825-1446-4014-15D2DAF3F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90" y="1237775"/>
            <a:ext cx="5154116" cy="40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8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BD8BBB-0C5A-D393-6544-990A1B69516A}"/>
              </a:ext>
            </a:extLst>
          </p:cNvPr>
          <p:cNvSpPr txBox="1"/>
          <p:nvPr/>
        </p:nvSpPr>
        <p:spPr>
          <a:xfrm>
            <a:off x="4549515" y="462367"/>
            <a:ext cx="788347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latin typeface="Bookman Old Style"/>
                <a:ea typeface="+mn-lt"/>
                <a:cs typeface="+mn-lt"/>
              </a:rPr>
              <a:t>FILES AND PROCESSES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1850863" y="1301435"/>
            <a:ext cx="9466964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Files serve as containers for storing data, programs, or configurations on a computer system, while processes represent running tasks or jobs. </a:t>
            </a:r>
            <a:endParaRPr lang="en-US" dirty="0"/>
          </a:p>
          <a:p>
            <a:pPr marL="285750" indent="-285750">
              <a:buFont typeface="Wingdings"/>
              <a:buChar char="Ø"/>
            </a:pPr>
            <a:endParaRPr lang="en-US" sz="1600" dirty="0">
              <a:latin typeface="Bookman Old Style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Each file and process has attributes and information associated with it, such as name, size, permissions, and state. </a:t>
            </a:r>
            <a:endParaRPr lang="en-US" dirty="0">
              <a:latin typeface="Corbel" panose="020B0503020204020204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endParaRPr lang="en-US" sz="1600" dirty="0">
              <a:latin typeface="Bookman Old Style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Files are organized within the filesystem hierarchy, whereas processes are managed by the operating system and can communicate with each other. </a:t>
            </a:r>
            <a:endParaRPr lang="en-US">
              <a:latin typeface="Corbel" panose="020B0503020204020204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endParaRPr lang="en-US" sz="1600" dirty="0">
              <a:latin typeface="Bookman Old Style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Access control mechanisms ensure secure management of files, while process management involves creating, scheduling, and terminating processes to efficiently utilize system resources. </a:t>
            </a:r>
            <a:endParaRPr lang="en-US">
              <a:latin typeface="Corbel" panose="020B0503020204020204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endParaRPr lang="en-US" sz="1600" dirty="0">
              <a:latin typeface="Bookman Old Style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 dirty="0">
                <a:latin typeface="Bookman Old Style"/>
                <a:ea typeface="+mn-lt"/>
                <a:cs typeface="+mn-lt"/>
              </a:rPr>
              <a:t>Together, files and processes form the backbone of the operating system, enabling users to store and manipulate data while executing tasks concurrently.</a:t>
            </a:r>
            <a:endParaRPr lang="en-US"/>
          </a:p>
          <a:p>
            <a:br>
              <a:rPr lang="en-US" dirty="0"/>
            </a:br>
            <a:endParaRPr lang="en-US" sz="1600">
              <a:latin typeface="Bookman Old Style"/>
            </a:endParaRPr>
          </a:p>
          <a:p>
            <a:endParaRPr lang="en-US" sz="1600" b="1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88463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BD8BBB-0C5A-D393-6544-990A1B69516A}"/>
              </a:ext>
            </a:extLst>
          </p:cNvPr>
          <p:cNvSpPr txBox="1"/>
          <p:nvPr/>
        </p:nvSpPr>
        <p:spPr>
          <a:xfrm>
            <a:off x="4312170" y="524826"/>
            <a:ext cx="788347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latin typeface="Bookman Old Style"/>
                <a:ea typeface="+mn-lt"/>
                <a:cs typeface="+mn-lt"/>
              </a:rPr>
              <a:t>DIRECTORIES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1763420" y="1288943"/>
            <a:ext cx="8555063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Directories, like files, serve as containers for organizing data and programs on a computer system. </a:t>
            </a:r>
            <a:endParaRPr lang="en-US">
              <a:solidFill>
                <a:srgbClr val="000000"/>
              </a:solidFill>
              <a:latin typeface="Corbel" panose="020B0503020204020204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Each directory has attributes such as its name and permissions, dictating who can access or modify it. </a:t>
            </a:r>
            <a:endParaRPr lang="en-US">
              <a:solidFill>
                <a:srgbClr val="000000"/>
              </a:solidFill>
              <a:latin typeface="Corbel" panose="020B0503020204020204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Directories are organized within the filesystem hierarchy, with folders containing files and other folders. </a:t>
            </a:r>
            <a:endParaRPr lang="en-US">
              <a:solidFill>
                <a:srgbClr val="000000"/>
              </a:solidFill>
              <a:latin typeface="Corbel" panose="020B0503020204020204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Access control mechanisms ensure secure management of directories, allowing only authorized users or processes to access or modify them. </a:t>
            </a:r>
            <a:endParaRPr lang="en-US">
              <a:solidFill>
                <a:srgbClr val="000000"/>
              </a:solidFill>
              <a:latin typeface="Corbel" panose="020B0503020204020204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Process management involves creating, scheduling, and terminating processes, which can interact with directories to perform tasks such as file manipulation or data retrieval. </a:t>
            </a:r>
            <a:endParaRPr lang="en-US">
              <a:solidFill>
                <a:srgbClr val="000000"/>
              </a:solidFill>
              <a:latin typeface="Corbel" panose="020B0503020204020204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Together, directories and processes play vital roles in the organization and execution of tasks within the operating system.</a:t>
            </a:r>
          </a:p>
          <a:p>
            <a:pPr algn="just"/>
            <a:r>
              <a:rPr lang="en-US" sz="1600" dirty="0">
                <a:latin typeface="Bookman Old Style"/>
              </a:rPr>
              <a:t>     </a:t>
            </a:r>
            <a:r>
              <a:rPr lang="en-US" sz="1600" dirty="0" err="1">
                <a:latin typeface="Bookman Old Style"/>
              </a:rPr>
              <a:t>Eg</a:t>
            </a:r>
            <a:r>
              <a:rPr lang="en-US" sz="1600" dirty="0">
                <a:latin typeface="Bookman Old Style"/>
              </a:rPr>
              <a:t>: $ </a:t>
            </a:r>
            <a:r>
              <a:rPr lang="en-US" sz="1600" dirty="0" err="1">
                <a:latin typeface="Bookman Old Style"/>
                <a:ea typeface="+mn-lt"/>
                <a:cs typeface="+mn-lt"/>
              </a:rPr>
              <a:t>mkdir</a:t>
            </a:r>
            <a:r>
              <a:rPr lang="en-US" sz="1600" dirty="0">
                <a:latin typeface="Bookman Old Style"/>
                <a:ea typeface="+mn-lt"/>
                <a:cs typeface="+mn-lt"/>
              </a:rPr>
              <a:t> Documents create the directory named Documents</a:t>
            </a:r>
            <a:endParaRPr lang="en-US" sz="16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22455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BD8BBB-0C5A-D393-6544-990A1B69516A}"/>
              </a:ext>
            </a:extLst>
          </p:cNvPr>
          <p:cNvSpPr txBox="1"/>
          <p:nvPr/>
        </p:nvSpPr>
        <p:spPr>
          <a:xfrm>
            <a:off x="2438400" y="162564"/>
            <a:ext cx="788347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latin typeface="Bookman Old Style"/>
                <a:ea typeface="+mn-lt"/>
                <a:cs typeface="+mn-lt"/>
              </a:rPr>
              <a:t>              COMMANDS</a:t>
            </a:r>
            <a:endParaRPr lang="en-US" sz="2500" dirty="0">
              <a:latin typeface="Bookman Old Style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1650994" y="839239"/>
            <a:ext cx="10029094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ls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List directory contents. Example: </a:t>
            </a: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ls -l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(lists in long format)</a:t>
            </a:r>
            <a:endParaRPr lang="en-US"/>
          </a:p>
          <a:p>
            <a:pPr lvl="1" algn="just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cd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Change directory. Example: </a:t>
            </a: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cd Documents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(moves to the Documents directory)</a:t>
            </a:r>
            <a:endParaRPr lang="en-US" sz="1600" dirty="0">
              <a:latin typeface="Bookman Old Style"/>
            </a:endParaRPr>
          </a:p>
          <a:p>
            <a:pPr algn="just">
              <a:buFont typeface="Arial"/>
              <a:buChar char="•"/>
            </a:pPr>
            <a:endParaRPr lang="en-US" sz="1600" b="1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1600" b="1" err="1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pwd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Print working directory. Example: </a:t>
            </a:r>
            <a:r>
              <a:rPr lang="en-US" sz="1600" b="1" err="1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pwd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(displays the current directory)</a:t>
            </a:r>
            <a:endParaRPr lang="en-US" sz="1600">
              <a:latin typeface="Bookman Old Style"/>
            </a:endParaRPr>
          </a:p>
          <a:p>
            <a:pPr lvl="1" algn="just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1600" b="1" err="1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mkdir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Make directory. Example: </a:t>
            </a:r>
            <a:r>
              <a:rPr lang="en-US" sz="1600" b="1" err="1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mkdir</a:t>
            </a: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new_directory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(creates a new directory named "</a:t>
            </a:r>
            <a:r>
              <a:rPr lang="en-US" sz="1600" err="1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new_directory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")</a:t>
            </a:r>
            <a:endParaRPr lang="en-US" sz="1600" dirty="0">
              <a:latin typeface="Bookman Old Style"/>
            </a:endParaRPr>
          </a:p>
          <a:p>
            <a:pPr lvl="1" algn="just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rm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Remove files or directories. Example: </a:t>
            </a: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rm file.txt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(deletes file.txt)</a:t>
            </a:r>
            <a:endParaRPr lang="en-US" sz="1600" dirty="0">
              <a:latin typeface="Bookman Old Style"/>
            </a:endParaRPr>
          </a:p>
          <a:p>
            <a:pPr lvl="1" algn="just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1600" b="1" err="1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rmdir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Remove empty directories. Example: </a:t>
            </a:r>
            <a:r>
              <a:rPr lang="en-US" sz="1600" b="1" err="1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rmdir</a:t>
            </a: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empty_directory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(deletes the empty directory "</a:t>
            </a:r>
            <a:r>
              <a:rPr lang="en-US" sz="1600" err="1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empty_directory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")</a:t>
            </a:r>
            <a:endParaRPr lang="en-US" sz="1600" dirty="0">
              <a:latin typeface="Bookman Old Style"/>
            </a:endParaRPr>
          </a:p>
          <a:p>
            <a:pPr algn="just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cp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Copy files or directories. Example: </a:t>
            </a: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cp file.txt </a:t>
            </a:r>
            <a:r>
              <a:rPr lang="en-US" sz="1600" b="1" err="1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new_location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(copies file.txt to </a:t>
            </a:r>
            <a:r>
              <a:rPr lang="en-US" sz="1600" err="1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new_location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)</a:t>
            </a:r>
            <a:endParaRPr lang="en-US" sz="1600" dirty="0">
              <a:latin typeface="Bookman Old Style"/>
            </a:endParaRPr>
          </a:p>
          <a:p>
            <a:pPr algn="just">
              <a:buFont typeface="Arial"/>
              <a:buChar char="•"/>
            </a:pPr>
            <a:endParaRPr lang="en-US" sz="1600" b="1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mv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Move (rename) files or directories. Example: </a:t>
            </a: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mv file.txt new_name.txt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(renames file.txt to new_name.txt)</a:t>
            </a:r>
            <a:endParaRPr lang="en-US" sz="1600">
              <a:latin typeface="Bookman Old Style"/>
            </a:endParaRPr>
          </a:p>
          <a:p>
            <a:pPr algn="just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1600" b="1" err="1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cat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: Concatenate and display files. Example: </a:t>
            </a:r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cat file.txt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(displays the contents of file.txt)</a:t>
            </a:r>
            <a:endParaRPr lang="en-US" sz="1600" dirty="0">
              <a:latin typeface="Bookman Old Style"/>
            </a:endParaRPr>
          </a:p>
          <a:p>
            <a:pPr algn="just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FOR HELP: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ls - -help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man 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9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BD8BBB-0C5A-D393-6544-990A1B69516A}"/>
              </a:ext>
            </a:extLst>
          </p:cNvPr>
          <p:cNvSpPr txBox="1"/>
          <p:nvPr/>
        </p:nvSpPr>
        <p:spPr>
          <a:xfrm>
            <a:off x="2763187" y="462367"/>
            <a:ext cx="788347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latin typeface="Bookman Old Style"/>
                <a:ea typeface="+mn-lt"/>
                <a:cs typeface="+mn-lt"/>
              </a:rPr>
              <a:t>      ABSOLUTE AND RELATIVE PATH</a:t>
            </a:r>
            <a:endParaRPr lang="en-US" sz="2500" dirty="0">
              <a:latin typeface="Bookman Old Style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2225617" y="1189009"/>
            <a:ext cx="9129686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Absolute paths specify the exact location of a file or directory from the root directory of the filesystem. </a:t>
            </a:r>
            <a:endParaRPr lang="en-US" sz="160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For example, ls /home/user/Documents.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This command lists the contents of the "Documents" directory located at the absolute path /home/user/Documents.</a:t>
            </a:r>
            <a:endParaRPr lang="en-US" sz="1600">
              <a:latin typeface="Bookman Old Style"/>
            </a:endParaRPr>
          </a:p>
          <a:p>
            <a:pPr marL="285750" indent="-285750" algn="just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Relative paths, on the other hand, specify the location of a file or directory relative to the current working directory. </a:t>
            </a:r>
            <a:endParaRPr lang="en-US" sz="160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Assume the current working directory is /home/user.</a:t>
            </a:r>
            <a:endParaRPr lang="en-US" sz="1600" dirty="0">
              <a:latin typeface="Bookman Old Style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Command: </a:t>
            </a:r>
            <a:r>
              <a:rPr lang="en-US" sz="1600" dirty="0">
                <a:latin typeface="Bookman Old Style"/>
              </a:rPr>
              <a:t>'ls Documents'</a:t>
            </a:r>
            <a:endParaRPr lang="en-US" sz="1600">
              <a:latin typeface="Bookman Old Style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Explanation: This command lists the contents of the "Documents" directory relative to the current working directory (</a:t>
            </a:r>
            <a:r>
              <a:rPr lang="en-US" sz="1600" dirty="0">
                <a:latin typeface="Bookman Old Style"/>
              </a:rPr>
              <a:t>/home/user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). The path </a:t>
            </a:r>
            <a:r>
              <a:rPr lang="en-US" sz="1600" dirty="0">
                <a:latin typeface="Bookman Old Style"/>
              </a:rPr>
              <a:t>Documents</a:t>
            </a:r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 is relative because it specifies the directory's location relative to the current directory, rather than its absolute location from the root directory.</a:t>
            </a:r>
            <a:endParaRPr lang="en-US" sz="1600">
              <a:latin typeface="Bookman Old Style"/>
            </a:endParaRPr>
          </a:p>
          <a:p>
            <a:pPr algn="just"/>
            <a:endParaRPr lang="en-US" sz="1600" dirty="0">
              <a:latin typeface="Bookman Old Style"/>
            </a:endParaRPr>
          </a:p>
          <a:p>
            <a:pPr marL="285750" indent="-285750" algn="just">
              <a:buFont typeface="Arial"/>
              <a:buChar char="•"/>
            </a:pPr>
            <a:endParaRPr lang="en-US" sz="1600" dirty="0">
              <a:solidFill>
                <a:srgbClr val="000000"/>
              </a:solidFill>
              <a:latin typeface="Bookman Old Style"/>
              <a:ea typeface="+mn-lt"/>
              <a:cs typeface="+mn-lt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Bookman Old Style"/>
                <a:ea typeface="+mn-lt"/>
                <a:cs typeface="+mn-lt"/>
              </a:rPr>
              <a:t>In summary, absolute paths start from the root directory and provide the full path to a file or directory, while relative paths specify the location relative to the current working directory.</a:t>
            </a:r>
            <a:endParaRPr lang="en-US" sz="160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257429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264</cp:revision>
  <dcterms:created xsi:type="dcterms:W3CDTF">2013-07-15T20:26:40Z</dcterms:created>
  <dcterms:modified xsi:type="dcterms:W3CDTF">2024-04-03T15:28:13Z</dcterms:modified>
</cp:coreProperties>
</file>