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4" r:id="rId2"/>
    <p:sldId id="276" r:id="rId3"/>
    <p:sldId id="274" r:id="rId4"/>
    <p:sldId id="266" r:id="rId5"/>
    <p:sldId id="284" r:id="rId6"/>
    <p:sldId id="286" r:id="rId7"/>
    <p:sldId id="279" r:id="rId8"/>
    <p:sldId id="278" r:id="rId9"/>
    <p:sldId id="281" r:id="rId10"/>
    <p:sldId id="282" r:id="rId11"/>
    <p:sldId id="283" r:id="rId12"/>
    <p:sldId id="277" r:id="rId13"/>
    <p:sldId id="285"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A1C5B-3F0E-4754-AB10-F2E86FE9FAEF}" v="100" dt="2024-04-04T16:14:12.900"/>
    <p1510:client id="{E19BEBB4-EFF6-4A9B-90A4-448EF2D56233}" v="694" dt="2024-04-04T13:38:19.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E19BEBB4-EFF6-4A9B-90A4-448EF2D56233}"/>
    <pc:docChg chg="addSld delSld modSld sldOrd addMainMaster delMainMaster">
      <pc:chgData name="Ganavi M" userId="aa0847465628f3dc" providerId="Windows Live" clId="Web-{E19BEBB4-EFF6-4A9B-90A4-448EF2D56233}" dt="2024-04-04T13:38:19.315" v="398" actId="1076"/>
      <pc:docMkLst>
        <pc:docMk/>
      </pc:docMkLst>
      <pc:sldChg chg="del">
        <pc:chgData name="Ganavi M" userId="aa0847465628f3dc" providerId="Windows Live" clId="Web-{E19BEBB4-EFF6-4A9B-90A4-448EF2D56233}" dt="2024-04-04T05:30:36.621" v="1"/>
        <pc:sldMkLst>
          <pc:docMk/>
          <pc:sldMk cId="109857222" sldId="256"/>
        </pc:sldMkLst>
      </pc:sldChg>
      <pc:sldChg chg="add">
        <pc:chgData name="Ganavi M" userId="aa0847465628f3dc" providerId="Windows Live" clId="Web-{E19BEBB4-EFF6-4A9B-90A4-448EF2D56233}" dt="2024-04-04T05:31:02.826" v="4"/>
        <pc:sldMkLst>
          <pc:docMk/>
          <pc:sldMk cId="38819576" sldId="263"/>
        </pc:sldMkLst>
      </pc:sldChg>
      <pc:sldChg chg="modSp add mod modClrScheme chgLayout">
        <pc:chgData name="Ganavi M" userId="aa0847465628f3dc" providerId="Windows Live" clId="Web-{E19BEBB4-EFF6-4A9B-90A4-448EF2D56233}" dt="2024-04-04T13:07:04.175" v="318" actId="20577"/>
        <pc:sldMkLst>
          <pc:docMk/>
          <pc:sldMk cId="4259797247" sldId="264"/>
        </pc:sldMkLst>
        <pc:spChg chg="mod">
          <ac:chgData name="Ganavi M" userId="aa0847465628f3dc" providerId="Windows Live" clId="Web-{E19BEBB4-EFF6-4A9B-90A4-448EF2D56233}" dt="2024-04-04T13:07:04.175" v="318" actId="20577"/>
          <ac:spMkLst>
            <pc:docMk/>
            <pc:sldMk cId="4259797247" sldId="264"/>
            <ac:spMk id="4" creationId="{103B4B10-953E-CBD1-9601-51A457AE9A56}"/>
          </ac:spMkLst>
        </pc:spChg>
      </pc:sldChg>
      <pc:sldChg chg="modSp add">
        <pc:chgData name="Ganavi M" userId="aa0847465628f3dc" providerId="Windows Live" clId="Web-{E19BEBB4-EFF6-4A9B-90A4-448EF2D56233}" dt="2024-04-04T12:58:43.139" v="232" actId="20577"/>
        <pc:sldMkLst>
          <pc:docMk/>
          <pc:sldMk cId="4176194145" sldId="266"/>
        </pc:sldMkLst>
        <pc:spChg chg="mod">
          <ac:chgData name="Ganavi M" userId="aa0847465628f3dc" providerId="Windows Live" clId="Web-{E19BEBB4-EFF6-4A9B-90A4-448EF2D56233}" dt="2024-04-04T12:58:43.139" v="232" actId="20577"/>
          <ac:spMkLst>
            <pc:docMk/>
            <pc:sldMk cId="4176194145" sldId="266"/>
            <ac:spMk id="4" creationId="{58BB6D1A-0C0E-F0E0-97DD-BFB537158662}"/>
          </ac:spMkLst>
        </pc:spChg>
      </pc:sldChg>
      <pc:sldChg chg="modSp add">
        <pc:chgData name="Ganavi M" userId="aa0847465628f3dc" providerId="Windows Live" clId="Web-{E19BEBB4-EFF6-4A9B-90A4-448EF2D56233}" dt="2024-04-04T13:22:03.244" v="384" actId="14100"/>
        <pc:sldMkLst>
          <pc:docMk/>
          <pc:sldMk cId="382528714" sldId="274"/>
        </pc:sldMkLst>
        <pc:spChg chg="mod">
          <ac:chgData name="Ganavi M" userId="aa0847465628f3dc" providerId="Windows Live" clId="Web-{E19BEBB4-EFF6-4A9B-90A4-448EF2D56233}" dt="2024-04-04T12:46:19.977" v="137" actId="1076"/>
          <ac:spMkLst>
            <pc:docMk/>
            <pc:sldMk cId="382528714" sldId="274"/>
            <ac:spMk id="2" creationId="{3BBD8BBB-0C5A-D393-6544-990A1B69516A}"/>
          </ac:spMkLst>
        </pc:spChg>
        <pc:spChg chg="mod">
          <ac:chgData name="Ganavi M" userId="aa0847465628f3dc" providerId="Windows Live" clId="Web-{E19BEBB4-EFF6-4A9B-90A4-448EF2D56233}" dt="2024-04-04T13:22:03.244" v="384" actId="14100"/>
          <ac:spMkLst>
            <pc:docMk/>
            <pc:sldMk cId="382528714" sldId="274"/>
            <ac:spMk id="4" creationId="{58BB6D1A-0C0E-F0E0-97DD-BFB537158662}"/>
          </ac:spMkLst>
        </pc:spChg>
      </pc:sldChg>
      <pc:sldChg chg="add del replId">
        <pc:chgData name="Ganavi M" userId="aa0847465628f3dc" providerId="Windows Live" clId="Web-{E19BEBB4-EFF6-4A9B-90A4-448EF2D56233}" dt="2024-04-04T05:31:42.218" v="20"/>
        <pc:sldMkLst>
          <pc:docMk/>
          <pc:sldMk cId="31531209" sldId="275"/>
        </pc:sldMkLst>
      </pc:sldChg>
      <pc:sldChg chg="modSp add ord replId">
        <pc:chgData name="Ganavi M" userId="aa0847465628f3dc" providerId="Windows Live" clId="Web-{E19BEBB4-EFF6-4A9B-90A4-448EF2D56233}" dt="2024-04-04T13:07:23.487" v="319"/>
        <pc:sldMkLst>
          <pc:docMk/>
          <pc:sldMk cId="3551113899" sldId="276"/>
        </pc:sldMkLst>
        <pc:spChg chg="mod">
          <ac:chgData name="Ganavi M" userId="aa0847465628f3dc" providerId="Windows Live" clId="Web-{E19BEBB4-EFF6-4A9B-90A4-448EF2D56233}" dt="2024-04-04T05:39:46.535" v="87" actId="20577"/>
          <ac:spMkLst>
            <pc:docMk/>
            <pc:sldMk cId="3551113899" sldId="276"/>
            <ac:spMk id="2" creationId="{3BBD8BBB-0C5A-D393-6544-990A1B69516A}"/>
          </ac:spMkLst>
        </pc:spChg>
        <pc:spChg chg="mod">
          <ac:chgData name="Ganavi M" userId="aa0847465628f3dc" providerId="Windows Live" clId="Web-{E19BEBB4-EFF6-4A9B-90A4-448EF2D56233}" dt="2024-04-04T12:46:06.883" v="136" actId="14100"/>
          <ac:spMkLst>
            <pc:docMk/>
            <pc:sldMk cId="3551113899" sldId="276"/>
            <ac:spMk id="4" creationId="{58BB6D1A-0C0E-F0E0-97DD-BFB537158662}"/>
          </ac:spMkLst>
        </pc:spChg>
      </pc:sldChg>
      <pc:sldChg chg="addSp modSp add replId">
        <pc:chgData name="Ganavi M" userId="aa0847465628f3dc" providerId="Windows Live" clId="Web-{E19BEBB4-EFF6-4A9B-90A4-448EF2D56233}" dt="2024-04-04T12:48:57.541" v="140" actId="20577"/>
        <pc:sldMkLst>
          <pc:docMk/>
          <pc:sldMk cId="2879562770" sldId="277"/>
        </pc:sldMkLst>
        <pc:spChg chg="mod">
          <ac:chgData name="Ganavi M" userId="aa0847465628f3dc" providerId="Windows Live" clId="Web-{E19BEBB4-EFF6-4A9B-90A4-448EF2D56233}" dt="2024-04-04T12:36:50.144" v="134" actId="20577"/>
          <ac:spMkLst>
            <pc:docMk/>
            <pc:sldMk cId="2879562770" sldId="277"/>
            <ac:spMk id="2" creationId="{3BBD8BBB-0C5A-D393-6544-990A1B69516A}"/>
          </ac:spMkLst>
        </pc:spChg>
        <pc:spChg chg="mod">
          <ac:chgData name="Ganavi M" userId="aa0847465628f3dc" providerId="Windows Live" clId="Web-{E19BEBB4-EFF6-4A9B-90A4-448EF2D56233}" dt="2024-04-04T12:48:57.541" v="140" actId="20577"/>
          <ac:spMkLst>
            <pc:docMk/>
            <pc:sldMk cId="2879562770" sldId="277"/>
            <ac:spMk id="4" creationId="{58BB6D1A-0C0E-F0E0-97DD-BFB537158662}"/>
          </ac:spMkLst>
        </pc:spChg>
        <pc:picChg chg="add mod">
          <ac:chgData name="Ganavi M" userId="aa0847465628f3dc" providerId="Windows Live" clId="Web-{E19BEBB4-EFF6-4A9B-90A4-448EF2D56233}" dt="2024-04-04T12:48:48.400" v="138" actId="1076"/>
          <ac:picMkLst>
            <pc:docMk/>
            <pc:sldMk cId="2879562770" sldId="277"/>
            <ac:picMk id="5" creationId="{02AFC6A4-BD72-5462-49E3-A94F4516DFE9}"/>
          </ac:picMkLst>
        </pc:picChg>
      </pc:sldChg>
      <pc:sldChg chg="addSp modSp add replId">
        <pc:chgData name="Ganavi M" userId="aa0847465628f3dc" providerId="Windows Live" clId="Web-{E19BEBB4-EFF6-4A9B-90A4-448EF2D56233}" dt="2024-04-04T12:49:46.229" v="142" actId="20577"/>
        <pc:sldMkLst>
          <pc:docMk/>
          <pc:sldMk cId="1724922004" sldId="278"/>
        </pc:sldMkLst>
        <pc:spChg chg="mod">
          <ac:chgData name="Ganavi M" userId="aa0847465628f3dc" providerId="Windows Live" clId="Web-{E19BEBB4-EFF6-4A9B-90A4-448EF2D56233}" dt="2024-04-04T09:47:48.014" v="121" actId="20577"/>
          <ac:spMkLst>
            <pc:docMk/>
            <pc:sldMk cId="1724922004" sldId="278"/>
            <ac:spMk id="2" creationId="{3BBD8BBB-0C5A-D393-6544-990A1B69516A}"/>
          </ac:spMkLst>
        </pc:spChg>
        <pc:spChg chg="mod">
          <ac:chgData name="Ganavi M" userId="aa0847465628f3dc" providerId="Windows Live" clId="Web-{E19BEBB4-EFF6-4A9B-90A4-448EF2D56233}" dt="2024-04-04T12:49:46.229" v="142" actId="20577"/>
          <ac:spMkLst>
            <pc:docMk/>
            <pc:sldMk cId="1724922004" sldId="278"/>
            <ac:spMk id="4" creationId="{58BB6D1A-0C0E-F0E0-97DD-BFB537158662}"/>
          </ac:spMkLst>
        </pc:spChg>
        <pc:picChg chg="add mod">
          <ac:chgData name="Ganavi M" userId="aa0847465628f3dc" providerId="Windows Live" clId="Web-{E19BEBB4-EFF6-4A9B-90A4-448EF2D56233}" dt="2024-04-04T12:49:46.073" v="141" actId="1076"/>
          <ac:picMkLst>
            <pc:docMk/>
            <pc:sldMk cId="1724922004" sldId="278"/>
            <ac:picMk id="5" creationId="{ADD5015D-BA1B-88A2-6A94-7C9B6390F813}"/>
          </ac:picMkLst>
        </pc:picChg>
      </pc:sldChg>
      <pc:sldChg chg="modSp add ord replId">
        <pc:chgData name="Ganavi M" userId="aa0847465628f3dc" providerId="Windows Live" clId="Web-{E19BEBB4-EFF6-4A9B-90A4-448EF2D56233}" dt="2024-04-04T13:17:18.258" v="362"/>
        <pc:sldMkLst>
          <pc:docMk/>
          <pc:sldMk cId="657884430" sldId="279"/>
        </pc:sldMkLst>
        <pc:spChg chg="mod">
          <ac:chgData name="Ganavi M" userId="aa0847465628f3dc" providerId="Windows Live" clId="Web-{E19BEBB4-EFF6-4A9B-90A4-448EF2D56233}" dt="2024-04-04T12:54:09.575" v="184" actId="1076"/>
          <ac:spMkLst>
            <pc:docMk/>
            <pc:sldMk cId="657884430" sldId="279"/>
            <ac:spMk id="2" creationId="{3BBD8BBB-0C5A-D393-6544-990A1B69516A}"/>
          </ac:spMkLst>
        </pc:spChg>
        <pc:spChg chg="mod">
          <ac:chgData name="Ganavi M" userId="aa0847465628f3dc" providerId="Windows Live" clId="Web-{E19BEBB4-EFF6-4A9B-90A4-448EF2D56233}" dt="2024-04-04T12:52:57.480" v="182" actId="20577"/>
          <ac:spMkLst>
            <pc:docMk/>
            <pc:sldMk cId="657884430" sldId="279"/>
            <ac:spMk id="4" creationId="{58BB6D1A-0C0E-F0E0-97DD-BFB537158662}"/>
          </ac:spMkLst>
        </pc:spChg>
      </pc:sldChg>
      <pc:sldChg chg="add del replId">
        <pc:chgData name="Ganavi M" userId="aa0847465628f3dc" providerId="Windows Live" clId="Web-{E19BEBB4-EFF6-4A9B-90A4-448EF2D56233}" dt="2024-04-04T13:17:52.289" v="365"/>
        <pc:sldMkLst>
          <pc:docMk/>
          <pc:sldMk cId="1731263482" sldId="280"/>
        </pc:sldMkLst>
      </pc:sldChg>
      <pc:sldChg chg="modSp add replId">
        <pc:chgData name="Ganavi M" userId="aa0847465628f3dc" providerId="Windows Live" clId="Web-{E19BEBB4-EFF6-4A9B-90A4-448EF2D56233}" dt="2024-04-04T12:55:49.544" v="205" actId="20577"/>
        <pc:sldMkLst>
          <pc:docMk/>
          <pc:sldMk cId="2853676624" sldId="281"/>
        </pc:sldMkLst>
        <pc:spChg chg="mod">
          <ac:chgData name="Ganavi M" userId="aa0847465628f3dc" providerId="Windows Live" clId="Web-{E19BEBB4-EFF6-4A9B-90A4-448EF2D56233}" dt="2024-04-04T12:53:14.840" v="183" actId="20577"/>
          <ac:spMkLst>
            <pc:docMk/>
            <pc:sldMk cId="2853676624" sldId="281"/>
            <ac:spMk id="2" creationId="{3BBD8BBB-0C5A-D393-6544-990A1B69516A}"/>
          </ac:spMkLst>
        </pc:spChg>
        <pc:spChg chg="mod">
          <ac:chgData name="Ganavi M" userId="aa0847465628f3dc" providerId="Windows Live" clId="Web-{E19BEBB4-EFF6-4A9B-90A4-448EF2D56233}" dt="2024-04-04T12:55:49.544" v="205" actId="20577"/>
          <ac:spMkLst>
            <pc:docMk/>
            <pc:sldMk cId="2853676624" sldId="281"/>
            <ac:spMk id="4" creationId="{58BB6D1A-0C0E-F0E0-97DD-BFB537158662}"/>
          </ac:spMkLst>
        </pc:spChg>
      </pc:sldChg>
      <pc:sldChg chg="modSp add replId">
        <pc:chgData name="Ganavi M" userId="aa0847465628f3dc" providerId="Windows Live" clId="Web-{E19BEBB4-EFF6-4A9B-90A4-448EF2D56233}" dt="2024-04-04T12:57:42.826" v="222" actId="1076"/>
        <pc:sldMkLst>
          <pc:docMk/>
          <pc:sldMk cId="2910285050" sldId="282"/>
        </pc:sldMkLst>
        <pc:spChg chg="mod">
          <ac:chgData name="Ganavi M" userId="aa0847465628f3dc" providerId="Windows Live" clId="Web-{E19BEBB4-EFF6-4A9B-90A4-448EF2D56233}" dt="2024-04-04T12:57:42.826" v="222" actId="1076"/>
          <ac:spMkLst>
            <pc:docMk/>
            <pc:sldMk cId="2910285050" sldId="282"/>
            <ac:spMk id="2" creationId="{3BBD8BBB-0C5A-D393-6544-990A1B69516A}"/>
          </ac:spMkLst>
        </pc:spChg>
        <pc:spChg chg="mod">
          <ac:chgData name="Ganavi M" userId="aa0847465628f3dc" providerId="Windows Live" clId="Web-{E19BEBB4-EFF6-4A9B-90A4-448EF2D56233}" dt="2024-04-04T12:57:42.623" v="220" actId="20577"/>
          <ac:spMkLst>
            <pc:docMk/>
            <pc:sldMk cId="2910285050" sldId="282"/>
            <ac:spMk id="4" creationId="{58BB6D1A-0C0E-F0E0-97DD-BFB537158662}"/>
          </ac:spMkLst>
        </pc:spChg>
      </pc:sldChg>
      <pc:sldChg chg="delSp modSp add replId">
        <pc:chgData name="Ganavi M" userId="aa0847465628f3dc" providerId="Windows Live" clId="Web-{E19BEBB4-EFF6-4A9B-90A4-448EF2D56233}" dt="2024-04-04T13:05:18.658" v="302"/>
        <pc:sldMkLst>
          <pc:docMk/>
          <pc:sldMk cId="862414436" sldId="283"/>
        </pc:sldMkLst>
        <pc:spChg chg="del mod">
          <ac:chgData name="Ganavi M" userId="aa0847465628f3dc" providerId="Windows Live" clId="Web-{E19BEBB4-EFF6-4A9B-90A4-448EF2D56233}" dt="2024-04-04T13:05:18.658" v="302"/>
          <ac:spMkLst>
            <pc:docMk/>
            <pc:sldMk cId="862414436" sldId="283"/>
            <ac:spMk id="2" creationId="{3BBD8BBB-0C5A-D393-6544-990A1B69516A}"/>
          </ac:spMkLst>
        </pc:spChg>
        <pc:spChg chg="mod">
          <ac:chgData name="Ganavi M" userId="aa0847465628f3dc" providerId="Windows Live" clId="Web-{E19BEBB4-EFF6-4A9B-90A4-448EF2D56233}" dt="2024-04-04T13:04:43.205" v="301" actId="20577"/>
          <ac:spMkLst>
            <pc:docMk/>
            <pc:sldMk cId="862414436" sldId="283"/>
            <ac:spMk id="4" creationId="{58BB6D1A-0C0E-F0E0-97DD-BFB537158662}"/>
          </ac:spMkLst>
        </pc:spChg>
      </pc:sldChg>
      <pc:sldChg chg="delSp modSp add ord replId">
        <pc:chgData name="Ganavi M" userId="aa0847465628f3dc" providerId="Windows Live" clId="Web-{E19BEBB4-EFF6-4A9B-90A4-448EF2D56233}" dt="2024-04-04T13:14:57.897" v="348" actId="14100"/>
        <pc:sldMkLst>
          <pc:docMk/>
          <pc:sldMk cId="1527210894" sldId="284"/>
        </pc:sldMkLst>
        <pc:spChg chg="del mod">
          <ac:chgData name="Ganavi M" userId="aa0847465628f3dc" providerId="Windows Live" clId="Web-{E19BEBB4-EFF6-4A9B-90A4-448EF2D56233}" dt="2024-04-04T13:12:31.646" v="322"/>
          <ac:spMkLst>
            <pc:docMk/>
            <pc:sldMk cId="1527210894" sldId="284"/>
            <ac:spMk id="2" creationId="{3BBD8BBB-0C5A-D393-6544-990A1B69516A}"/>
          </ac:spMkLst>
        </pc:spChg>
        <pc:spChg chg="mod">
          <ac:chgData name="Ganavi M" userId="aa0847465628f3dc" providerId="Windows Live" clId="Web-{E19BEBB4-EFF6-4A9B-90A4-448EF2D56233}" dt="2024-04-04T13:14:57.897" v="348" actId="14100"/>
          <ac:spMkLst>
            <pc:docMk/>
            <pc:sldMk cId="1527210894" sldId="284"/>
            <ac:spMk id="4" creationId="{58BB6D1A-0C0E-F0E0-97DD-BFB537158662}"/>
          </ac:spMkLst>
        </pc:spChg>
      </pc:sldChg>
      <pc:sldChg chg="addSp delSp modSp add replId">
        <pc:chgData name="Ganavi M" userId="aa0847465628f3dc" providerId="Windows Live" clId="Web-{E19BEBB4-EFF6-4A9B-90A4-448EF2D56233}" dt="2024-04-04T13:38:19.315" v="398" actId="1076"/>
        <pc:sldMkLst>
          <pc:docMk/>
          <pc:sldMk cId="153948549" sldId="285"/>
        </pc:sldMkLst>
        <pc:spChg chg="mod">
          <ac:chgData name="Ganavi M" userId="aa0847465628f3dc" providerId="Windows Live" clId="Web-{E19BEBB4-EFF6-4A9B-90A4-448EF2D56233}" dt="2024-04-04T13:38:19.315" v="398" actId="1076"/>
          <ac:spMkLst>
            <pc:docMk/>
            <pc:sldMk cId="153948549" sldId="285"/>
            <ac:spMk id="2" creationId="{3BBD8BBB-0C5A-D393-6544-990A1B69516A}"/>
          </ac:spMkLst>
        </pc:spChg>
        <pc:spChg chg="add del mod">
          <ac:chgData name="Ganavi M" userId="aa0847465628f3dc" providerId="Windows Live" clId="Web-{E19BEBB4-EFF6-4A9B-90A4-448EF2D56233}" dt="2024-04-04T13:38:09.861" v="397"/>
          <ac:spMkLst>
            <pc:docMk/>
            <pc:sldMk cId="153948549" sldId="285"/>
            <ac:spMk id="4" creationId="{58BB6D1A-0C0E-F0E0-97DD-BFB537158662}"/>
          </ac:spMkLst>
        </pc:spChg>
        <pc:picChg chg="add mod">
          <ac:chgData name="Ganavi M" userId="aa0847465628f3dc" providerId="Windows Live" clId="Web-{E19BEBB4-EFF6-4A9B-90A4-448EF2D56233}" dt="2024-04-04T13:37:50.392" v="389" actId="1076"/>
          <ac:picMkLst>
            <pc:docMk/>
            <pc:sldMk cId="153948549" sldId="285"/>
            <ac:picMk id="5" creationId="{07115628-40E1-7FBC-5E62-F42A169C50EA}"/>
          </ac:picMkLst>
        </pc:picChg>
      </pc:sldChg>
      <pc:sldChg chg="modSp add replId">
        <pc:chgData name="Ganavi M" userId="aa0847465628f3dc" providerId="Windows Live" clId="Web-{E19BEBB4-EFF6-4A9B-90A4-448EF2D56233}" dt="2024-04-04T13:16:57.195" v="361" actId="20577"/>
        <pc:sldMkLst>
          <pc:docMk/>
          <pc:sldMk cId="1388998484" sldId="286"/>
        </pc:sldMkLst>
        <pc:spChg chg="mod">
          <ac:chgData name="Ganavi M" userId="aa0847465628f3dc" providerId="Windows Live" clId="Web-{E19BEBB4-EFF6-4A9B-90A4-448EF2D56233}" dt="2024-04-04T13:16:57.195" v="361" actId="20577"/>
          <ac:spMkLst>
            <pc:docMk/>
            <pc:sldMk cId="1388998484" sldId="286"/>
            <ac:spMk id="4" creationId="{58BB6D1A-0C0E-F0E0-97DD-BFB537158662}"/>
          </ac:spMkLst>
        </pc:spChg>
      </pc:sldChg>
      <pc:sldMasterChg chg="del delSldLayout">
        <pc:chgData name="Ganavi M" userId="aa0847465628f3dc" providerId="Windows Live" clId="Web-{E19BEBB4-EFF6-4A9B-90A4-448EF2D56233}" dt="2024-04-04T05:30:44.200" v="2"/>
        <pc:sldMasterMkLst>
          <pc:docMk/>
          <pc:sldMasterMk cId="2460954070" sldId="2147483660"/>
        </pc:sldMasterMkLst>
        <pc:sldLayoutChg chg="del">
          <pc:chgData name="Ganavi M" userId="aa0847465628f3dc" providerId="Windows Live" clId="Web-{E19BEBB4-EFF6-4A9B-90A4-448EF2D56233}" dt="2024-04-04T05:30:44.200" v="2"/>
          <pc:sldLayoutMkLst>
            <pc:docMk/>
            <pc:sldMasterMk cId="2460954070" sldId="2147483660"/>
            <pc:sldLayoutMk cId="2385387890" sldId="2147483661"/>
          </pc:sldLayoutMkLst>
        </pc:sldLayoutChg>
        <pc:sldLayoutChg chg="del">
          <pc:chgData name="Ganavi M" userId="aa0847465628f3dc" providerId="Windows Live" clId="Web-{E19BEBB4-EFF6-4A9B-90A4-448EF2D56233}" dt="2024-04-04T05:30:44.200" v="2"/>
          <pc:sldLayoutMkLst>
            <pc:docMk/>
            <pc:sldMasterMk cId="2460954070" sldId="2147483660"/>
            <pc:sldLayoutMk cId="949138452" sldId="2147483662"/>
          </pc:sldLayoutMkLst>
        </pc:sldLayoutChg>
        <pc:sldLayoutChg chg="del">
          <pc:chgData name="Ganavi M" userId="aa0847465628f3dc" providerId="Windows Live" clId="Web-{E19BEBB4-EFF6-4A9B-90A4-448EF2D56233}" dt="2024-04-04T05:30:44.200" v="2"/>
          <pc:sldLayoutMkLst>
            <pc:docMk/>
            <pc:sldMasterMk cId="2460954070" sldId="2147483660"/>
            <pc:sldLayoutMk cId="2591524520" sldId="2147483663"/>
          </pc:sldLayoutMkLst>
        </pc:sldLayoutChg>
        <pc:sldLayoutChg chg="del">
          <pc:chgData name="Ganavi M" userId="aa0847465628f3dc" providerId="Windows Live" clId="Web-{E19BEBB4-EFF6-4A9B-90A4-448EF2D56233}" dt="2024-04-04T05:30:44.200" v="2"/>
          <pc:sldLayoutMkLst>
            <pc:docMk/>
            <pc:sldMasterMk cId="2460954070" sldId="2147483660"/>
            <pc:sldLayoutMk cId="1203092039" sldId="2147483664"/>
          </pc:sldLayoutMkLst>
        </pc:sldLayoutChg>
        <pc:sldLayoutChg chg="del">
          <pc:chgData name="Ganavi M" userId="aa0847465628f3dc" providerId="Windows Live" clId="Web-{E19BEBB4-EFF6-4A9B-90A4-448EF2D56233}" dt="2024-04-04T05:30:44.200" v="2"/>
          <pc:sldLayoutMkLst>
            <pc:docMk/>
            <pc:sldMasterMk cId="2460954070" sldId="2147483660"/>
            <pc:sldLayoutMk cId="3733172339" sldId="2147483665"/>
          </pc:sldLayoutMkLst>
        </pc:sldLayoutChg>
        <pc:sldLayoutChg chg="del">
          <pc:chgData name="Ganavi M" userId="aa0847465628f3dc" providerId="Windows Live" clId="Web-{E19BEBB4-EFF6-4A9B-90A4-448EF2D56233}" dt="2024-04-04T05:30:44.200" v="2"/>
          <pc:sldLayoutMkLst>
            <pc:docMk/>
            <pc:sldMasterMk cId="2460954070" sldId="2147483660"/>
            <pc:sldLayoutMk cId="3210312558" sldId="2147483666"/>
          </pc:sldLayoutMkLst>
        </pc:sldLayoutChg>
        <pc:sldLayoutChg chg="del">
          <pc:chgData name="Ganavi M" userId="aa0847465628f3dc" providerId="Windows Live" clId="Web-{E19BEBB4-EFF6-4A9B-90A4-448EF2D56233}" dt="2024-04-04T05:30:44.200" v="2"/>
          <pc:sldLayoutMkLst>
            <pc:docMk/>
            <pc:sldMasterMk cId="2460954070" sldId="2147483660"/>
            <pc:sldLayoutMk cId="3146388984" sldId="2147483667"/>
          </pc:sldLayoutMkLst>
        </pc:sldLayoutChg>
        <pc:sldLayoutChg chg="del">
          <pc:chgData name="Ganavi M" userId="aa0847465628f3dc" providerId="Windows Live" clId="Web-{E19BEBB4-EFF6-4A9B-90A4-448EF2D56233}" dt="2024-04-04T05:30:44.200" v="2"/>
          <pc:sldLayoutMkLst>
            <pc:docMk/>
            <pc:sldMasterMk cId="2460954070" sldId="2147483660"/>
            <pc:sldLayoutMk cId="3171841454" sldId="2147483668"/>
          </pc:sldLayoutMkLst>
        </pc:sldLayoutChg>
        <pc:sldLayoutChg chg="del">
          <pc:chgData name="Ganavi M" userId="aa0847465628f3dc" providerId="Windows Live" clId="Web-{E19BEBB4-EFF6-4A9B-90A4-448EF2D56233}" dt="2024-04-04T05:30:44.200" v="2"/>
          <pc:sldLayoutMkLst>
            <pc:docMk/>
            <pc:sldMasterMk cId="2460954070" sldId="2147483660"/>
            <pc:sldLayoutMk cId="1718958274" sldId="2147483669"/>
          </pc:sldLayoutMkLst>
        </pc:sldLayoutChg>
        <pc:sldLayoutChg chg="del">
          <pc:chgData name="Ganavi M" userId="aa0847465628f3dc" providerId="Windows Live" clId="Web-{E19BEBB4-EFF6-4A9B-90A4-448EF2D56233}" dt="2024-04-04T05:30:44.200" v="2"/>
          <pc:sldLayoutMkLst>
            <pc:docMk/>
            <pc:sldMasterMk cId="2460954070" sldId="2147483660"/>
            <pc:sldLayoutMk cId="2202905451" sldId="2147483670"/>
          </pc:sldLayoutMkLst>
        </pc:sldLayoutChg>
        <pc:sldLayoutChg chg="del">
          <pc:chgData name="Ganavi M" userId="aa0847465628f3dc" providerId="Windows Live" clId="Web-{E19BEBB4-EFF6-4A9B-90A4-448EF2D56233}" dt="2024-04-04T05:30:44.200" v="2"/>
          <pc:sldLayoutMkLst>
            <pc:docMk/>
            <pc:sldMasterMk cId="2460954070" sldId="2147483660"/>
            <pc:sldLayoutMk cId="3479445657" sldId="2147483671"/>
          </pc:sldLayoutMkLst>
        </pc:sldLayoutChg>
      </pc:sldMasterChg>
      <pc:sldMasterChg chg="add del addSldLayout delSldLayout modSldLayout">
        <pc:chgData name="Ganavi M" userId="aa0847465628f3dc" providerId="Windows Live" clId="Web-{E19BEBB4-EFF6-4A9B-90A4-448EF2D56233}" dt="2024-04-04T05:30:48.013" v="3"/>
        <pc:sldMasterMkLst>
          <pc:docMk/>
          <pc:sldMasterMk cId="4148006067" sldId="2147483672"/>
        </pc:sldMasterMkLst>
        <pc:sldLayoutChg chg="add del mod replId">
          <pc:chgData name="Ganavi M" userId="aa0847465628f3dc" providerId="Windows Live" clId="Web-{E19BEBB4-EFF6-4A9B-90A4-448EF2D56233}" dt="2024-04-04T05:30:48.013" v="3"/>
          <pc:sldLayoutMkLst>
            <pc:docMk/>
            <pc:sldMasterMk cId="4148006067" sldId="2147483672"/>
            <pc:sldLayoutMk cId="561315945" sldId="2147483673"/>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1652937932" sldId="2147483674"/>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1937809918" sldId="2147483675"/>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3308251798" sldId="2147483676"/>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2841054761" sldId="2147483677"/>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263163937" sldId="2147483678"/>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2197080582" sldId="2147483679"/>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3890087685" sldId="2147483680"/>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4065262700" sldId="2147483681"/>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3163288089" sldId="2147483682"/>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3373362571" sldId="2147483683"/>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873122825" sldId="2147483684"/>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2305720421" sldId="2147483685"/>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3239715917" sldId="2147483686"/>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3567747517" sldId="2147483687"/>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81180462" sldId="2147483688"/>
          </pc:sldLayoutMkLst>
        </pc:sldLayoutChg>
        <pc:sldLayoutChg chg="add del mod replId">
          <pc:chgData name="Ganavi M" userId="aa0847465628f3dc" providerId="Windows Live" clId="Web-{E19BEBB4-EFF6-4A9B-90A4-448EF2D56233}" dt="2024-04-04T05:30:48.013" v="3"/>
          <pc:sldLayoutMkLst>
            <pc:docMk/>
            <pc:sldMasterMk cId="4148006067" sldId="2147483672"/>
            <pc:sldLayoutMk cId="35522260" sldId="2147483689"/>
          </pc:sldLayoutMkLst>
        </pc:sldLayoutChg>
      </pc:sldMasterChg>
      <pc:sldMasterChg chg="add addSldLayout modSldLayout">
        <pc:chgData name="Ganavi M" userId="aa0847465628f3dc" providerId="Windows Live" clId="Web-{E19BEBB4-EFF6-4A9B-90A4-448EF2D56233}" dt="2024-04-04T05:30:48.013" v="3"/>
        <pc:sldMasterMkLst>
          <pc:docMk/>
          <pc:sldMasterMk cId="664372212" sldId="2147483690"/>
        </pc:sldMasterMkLst>
        <pc:sldLayoutChg chg="add mod replId">
          <pc:chgData name="Ganavi M" userId="aa0847465628f3dc" providerId="Windows Live" clId="Web-{E19BEBB4-EFF6-4A9B-90A4-448EF2D56233}" dt="2024-04-04T05:30:48.013" v="3"/>
          <pc:sldLayoutMkLst>
            <pc:docMk/>
            <pc:sldMasterMk cId="664372212" sldId="2147483690"/>
            <pc:sldLayoutMk cId="264515563" sldId="2147483691"/>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580954733" sldId="2147483692"/>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2882070788" sldId="2147483693"/>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2129149150" sldId="2147483694"/>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1295425208" sldId="2147483695"/>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2938085044" sldId="2147483696"/>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2625686552" sldId="2147483697"/>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3798637520" sldId="2147483698"/>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2708420852" sldId="2147483699"/>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297057146" sldId="2147483700"/>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3105707442" sldId="2147483701"/>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3878901656" sldId="2147483702"/>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1637622457" sldId="2147483703"/>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1338633447" sldId="2147483704"/>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4054635559" sldId="2147483705"/>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1354724546" sldId="2147483706"/>
          </pc:sldLayoutMkLst>
        </pc:sldLayoutChg>
        <pc:sldLayoutChg chg="add mod replId">
          <pc:chgData name="Ganavi M" userId="aa0847465628f3dc" providerId="Windows Live" clId="Web-{E19BEBB4-EFF6-4A9B-90A4-448EF2D56233}" dt="2024-04-04T05:30:48.013" v="3"/>
          <pc:sldLayoutMkLst>
            <pc:docMk/>
            <pc:sldMasterMk cId="664372212" sldId="2147483690"/>
            <pc:sldLayoutMk cId="935446301" sldId="2147483707"/>
          </pc:sldLayoutMkLst>
        </pc:sldLayoutChg>
      </pc:sldMasterChg>
    </pc:docChg>
  </pc:docChgLst>
  <pc:docChgLst>
    <pc:chgData name="Ganavi M" userId="aa0847465628f3dc" providerId="Windows Live" clId="Web-{7CFA1C5B-3F0E-4754-AB10-F2E86FE9FAEF}"/>
    <pc:docChg chg="modSld sldOrd">
      <pc:chgData name="Ganavi M" userId="aa0847465628f3dc" providerId="Windows Live" clId="Web-{7CFA1C5B-3F0E-4754-AB10-F2E86FE9FAEF}" dt="2024-04-04T16:14:12.900" v="57" actId="14100"/>
      <pc:docMkLst>
        <pc:docMk/>
      </pc:docMkLst>
      <pc:sldChg chg="modSp">
        <pc:chgData name="Ganavi M" userId="aa0847465628f3dc" providerId="Windows Live" clId="Web-{7CFA1C5B-3F0E-4754-AB10-F2E86FE9FAEF}" dt="2024-04-04T16:12:38.680" v="43" actId="20577"/>
        <pc:sldMkLst>
          <pc:docMk/>
          <pc:sldMk cId="4176194145" sldId="266"/>
        </pc:sldMkLst>
        <pc:spChg chg="mod">
          <ac:chgData name="Ganavi M" userId="aa0847465628f3dc" providerId="Windows Live" clId="Web-{7CFA1C5B-3F0E-4754-AB10-F2E86FE9FAEF}" dt="2024-04-04T16:12:38.680" v="43" actId="20577"/>
          <ac:spMkLst>
            <pc:docMk/>
            <pc:sldMk cId="4176194145" sldId="266"/>
            <ac:spMk id="4" creationId="{58BB6D1A-0C0E-F0E0-97DD-BFB537158662}"/>
          </ac:spMkLst>
        </pc:spChg>
      </pc:sldChg>
      <pc:sldChg chg="modSp">
        <pc:chgData name="Ganavi M" userId="aa0847465628f3dc" providerId="Windows Live" clId="Web-{7CFA1C5B-3F0E-4754-AB10-F2E86FE9FAEF}" dt="2024-04-04T16:12:13.743" v="40" actId="1076"/>
        <pc:sldMkLst>
          <pc:docMk/>
          <pc:sldMk cId="382528714" sldId="274"/>
        </pc:sldMkLst>
        <pc:spChg chg="mod">
          <ac:chgData name="Ganavi M" userId="aa0847465628f3dc" providerId="Windows Live" clId="Web-{7CFA1C5B-3F0E-4754-AB10-F2E86FE9FAEF}" dt="2024-04-04T16:12:13.743" v="40" actId="1076"/>
          <ac:spMkLst>
            <pc:docMk/>
            <pc:sldMk cId="382528714" sldId="274"/>
            <ac:spMk id="4" creationId="{58BB6D1A-0C0E-F0E0-97DD-BFB537158662}"/>
          </ac:spMkLst>
        </pc:spChg>
      </pc:sldChg>
      <pc:sldChg chg="modSp">
        <pc:chgData name="Ganavi M" userId="aa0847465628f3dc" providerId="Windows Live" clId="Web-{7CFA1C5B-3F0E-4754-AB10-F2E86FE9FAEF}" dt="2024-04-04T16:11:01.820" v="26" actId="20577"/>
        <pc:sldMkLst>
          <pc:docMk/>
          <pc:sldMk cId="3551113899" sldId="276"/>
        </pc:sldMkLst>
        <pc:spChg chg="mod">
          <ac:chgData name="Ganavi M" userId="aa0847465628f3dc" providerId="Windows Live" clId="Web-{7CFA1C5B-3F0E-4754-AB10-F2E86FE9FAEF}" dt="2024-04-04T16:11:01.820" v="26" actId="20577"/>
          <ac:spMkLst>
            <pc:docMk/>
            <pc:sldMk cId="3551113899" sldId="276"/>
            <ac:spMk id="4" creationId="{58BB6D1A-0C0E-F0E0-97DD-BFB537158662}"/>
          </ac:spMkLst>
        </pc:spChg>
      </pc:sldChg>
      <pc:sldChg chg="modSp ord">
        <pc:chgData name="Ganavi M" userId="aa0847465628f3dc" providerId="Windows Live" clId="Web-{7CFA1C5B-3F0E-4754-AB10-F2E86FE9FAEF}" dt="2024-04-04T16:13:52.650" v="54" actId="14100"/>
        <pc:sldMkLst>
          <pc:docMk/>
          <pc:sldMk cId="2879562770" sldId="277"/>
        </pc:sldMkLst>
        <pc:picChg chg="mod">
          <ac:chgData name="Ganavi M" userId="aa0847465628f3dc" providerId="Windows Live" clId="Web-{7CFA1C5B-3F0E-4754-AB10-F2E86FE9FAEF}" dt="2024-04-04T16:13:52.650" v="54" actId="14100"/>
          <ac:picMkLst>
            <pc:docMk/>
            <pc:sldMk cId="2879562770" sldId="277"/>
            <ac:picMk id="5" creationId="{02AFC6A4-BD72-5462-49E3-A94F4516DFE9}"/>
          </ac:picMkLst>
        </pc:picChg>
      </pc:sldChg>
      <pc:sldChg chg="modSp">
        <pc:chgData name="Ganavi M" userId="aa0847465628f3dc" providerId="Windows Live" clId="Web-{7CFA1C5B-3F0E-4754-AB10-F2E86FE9FAEF}" dt="2024-04-04T16:13:22.931" v="49" actId="1076"/>
        <pc:sldMkLst>
          <pc:docMk/>
          <pc:sldMk cId="2853676624" sldId="281"/>
        </pc:sldMkLst>
        <pc:spChg chg="mod">
          <ac:chgData name="Ganavi M" userId="aa0847465628f3dc" providerId="Windows Live" clId="Web-{7CFA1C5B-3F0E-4754-AB10-F2E86FE9FAEF}" dt="2024-04-04T16:13:20.009" v="47" actId="1076"/>
          <ac:spMkLst>
            <pc:docMk/>
            <pc:sldMk cId="2853676624" sldId="281"/>
            <ac:spMk id="2" creationId="{3BBD8BBB-0C5A-D393-6544-990A1B69516A}"/>
          </ac:spMkLst>
        </pc:spChg>
        <pc:spChg chg="mod">
          <ac:chgData name="Ganavi M" userId="aa0847465628f3dc" providerId="Windows Live" clId="Web-{7CFA1C5B-3F0E-4754-AB10-F2E86FE9FAEF}" dt="2024-04-04T16:13:22.931" v="49" actId="1076"/>
          <ac:spMkLst>
            <pc:docMk/>
            <pc:sldMk cId="2853676624" sldId="281"/>
            <ac:spMk id="4" creationId="{58BB6D1A-0C0E-F0E0-97DD-BFB537158662}"/>
          </ac:spMkLst>
        </pc:spChg>
      </pc:sldChg>
      <pc:sldChg chg="modSp">
        <pc:chgData name="Ganavi M" userId="aa0847465628f3dc" providerId="Windows Live" clId="Web-{7CFA1C5B-3F0E-4754-AB10-F2E86FE9FAEF}" dt="2024-04-04T16:05:59.928" v="5" actId="20577"/>
        <pc:sldMkLst>
          <pc:docMk/>
          <pc:sldMk cId="1527210894" sldId="284"/>
        </pc:sldMkLst>
        <pc:spChg chg="mod">
          <ac:chgData name="Ganavi M" userId="aa0847465628f3dc" providerId="Windows Live" clId="Web-{7CFA1C5B-3F0E-4754-AB10-F2E86FE9FAEF}" dt="2024-04-04T16:05:59.928" v="5" actId="20577"/>
          <ac:spMkLst>
            <pc:docMk/>
            <pc:sldMk cId="1527210894" sldId="284"/>
            <ac:spMk id="4" creationId="{58BB6D1A-0C0E-F0E0-97DD-BFB537158662}"/>
          </ac:spMkLst>
        </pc:spChg>
      </pc:sldChg>
      <pc:sldChg chg="modSp">
        <pc:chgData name="Ganavi M" userId="aa0847465628f3dc" providerId="Windows Live" clId="Web-{7CFA1C5B-3F0E-4754-AB10-F2E86FE9FAEF}" dt="2024-04-04T16:14:12.900" v="57" actId="14100"/>
        <pc:sldMkLst>
          <pc:docMk/>
          <pc:sldMk cId="153948549" sldId="285"/>
        </pc:sldMkLst>
        <pc:picChg chg="mod">
          <ac:chgData name="Ganavi M" userId="aa0847465628f3dc" providerId="Windows Live" clId="Web-{7CFA1C5B-3F0E-4754-AB10-F2E86FE9FAEF}" dt="2024-04-04T16:14:12.900" v="57" actId="14100"/>
          <ac:picMkLst>
            <pc:docMk/>
            <pc:sldMk cId="153948549" sldId="285"/>
            <ac:picMk id="5" creationId="{07115628-40E1-7FBC-5E62-F42A169C50EA}"/>
          </ac:picMkLst>
        </pc:picChg>
      </pc:sldChg>
      <pc:sldChg chg="modSp">
        <pc:chgData name="Ganavi M" userId="aa0847465628f3dc" providerId="Windows Live" clId="Web-{7CFA1C5B-3F0E-4754-AB10-F2E86FE9FAEF}" dt="2024-04-04T16:13:17.259" v="46" actId="20577"/>
        <pc:sldMkLst>
          <pc:docMk/>
          <pc:sldMk cId="1388998484" sldId="286"/>
        </pc:sldMkLst>
        <pc:spChg chg="mod">
          <ac:chgData name="Ganavi M" userId="aa0847465628f3dc" providerId="Windows Live" clId="Web-{7CFA1C5B-3F0E-4754-AB10-F2E86FE9FAEF}" dt="2024-04-04T16:13:17.259" v="46" actId="20577"/>
          <ac:spMkLst>
            <pc:docMk/>
            <pc:sldMk cId="1388998484" sldId="286"/>
            <ac:spMk id="4" creationId="{58BB6D1A-0C0E-F0E0-97DD-BFB5371586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51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05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570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890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7622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8633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463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4724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544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095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207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914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42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808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568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863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842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43722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3046070" y="967395"/>
            <a:ext cx="9958022"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cs typeface="Calibri"/>
              </a:rPr>
              <a:t>                     Day 04</a:t>
            </a:r>
            <a:endParaRPr lang="en-US" sz="4800" b="1" dirty="0">
              <a:cs typeface="Calibri"/>
            </a:endParaRPr>
          </a:p>
          <a:p>
            <a:endParaRPr lang="en-US" sz="4800" b="1" dirty="0">
              <a:cs typeface="Calibri"/>
            </a:endParaRPr>
          </a:p>
          <a:p>
            <a:r>
              <a:rPr lang="en-US" sz="4800" b="1" dirty="0">
                <a:cs typeface="Calibri"/>
              </a:rPr>
              <a:t> Linux Device Driver Training</a:t>
            </a:r>
            <a:endParaRPr lang="en-US" dirty="0">
              <a:cs typeface="Calibri"/>
            </a:endParaRPr>
          </a:p>
          <a:p>
            <a:endParaRPr lang="en-US" sz="4800" b="1" dirty="0">
              <a:cs typeface="Calibri"/>
            </a:endParaRPr>
          </a:p>
          <a:p>
            <a:r>
              <a:rPr lang="en-US" sz="3200" b="1" dirty="0">
                <a:latin typeface="Corbel"/>
                <a:cs typeface="Calibri"/>
              </a:rPr>
              <a:t>        Using Commands</a:t>
            </a:r>
          </a:p>
          <a:p>
            <a:endParaRPr lang="en-US" sz="3800" b="1" dirty="0">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1016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Presented by,</a:t>
            </a:r>
          </a:p>
          <a:p>
            <a:r>
              <a:rPr lang="en-US" dirty="0">
                <a:cs typeface="Calibri"/>
              </a:rPr>
              <a:t>Ganavi M </a:t>
            </a:r>
            <a:endParaRPr lang="en-US" dirty="0"/>
          </a:p>
          <a:p>
            <a:r>
              <a:rPr lang="en-US" dirty="0">
                <a:cs typeface="Calibri"/>
                <a:hlinkClick r:id="rId2"/>
              </a:rPr>
              <a:t>Ganavigowda512@gmail.com</a:t>
            </a:r>
            <a:endParaRPr lang="en-US" dirty="0">
              <a:cs typeface="Calibri"/>
            </a:endParaRPr>
          </a:p>
          <a:p>
            <a:endParaRPr lang="en-US" dirty="0">
              <a:cs typeface="Calibri"/>
            </a:endParaRPr>
          </a:p>
        </p:txBody>
      </p:sp>
      <p:sp>
        <p:nvSpPr>
          <p:cNvPr id="7" name="TextBox 6">
            <a:extLst>
              <a:ext uri="{FF2B5EF4-FFF2-40B4-BE49-F238E27FC236}">
                <a16:creationId xmlns:a16="http://schemas.microsoft.com/office/drawing/2014/main" id="{D3669D6B-96EE-08E3-6BEB-8DFEEDFEB7A8}"/>
              </a:ext>
            </a:extLst>
          </p:cNvPr>
          <p:cNvSpPr txBox="1"/>
          <p:nvPr/>
        </p:nvSpPr>
        <p:spPr>
          <a:xfrm>
            <a:off x="2777513" y="2196173"/>
            <a:ext cx="5119022" cy="791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4799351" y="487350"/>
            <a:ext cx="258694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WILDCARDS</a:t>
            </a:r>
            <a:endParaRPr lang="en-US" dirty="0"/>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1288943"/>
            <a:ext cx="956689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solidFill>
                  <a:srgbClr val="000000"/>
                </a:solidFill>
                <a:latin typeface="Bookman Old Style"/>
                <a:ea typeface="+mn-lt"/>
                <a:cs typeface="+mn-lt"/>
              </a:rPr>
              <a:t>Period (.)</a:t>
            </a:r>
            <a:r>
              <a:rPr lang="en-US" sz="1600" dirty="0">
                <a:solidFill>
                  <a:srgbClr val="000000"/>
                </a:solidFill>
                <a:latin typeface="Bookman Old Style"/>
                <a:ea typeface="+mn-lt"/>
                <a:cs typeface="+mn-lt"/>
              </a:rPr>
              <a:t>:</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In the command-line interface, the period (.) typically represents the current directory.</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When used in file paths or directory paths, the period (.) refers to the current working directory.</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For example, if you're in the directory </a:t>
            </a:r>
            <a:r>
              <a:rPr lang="en-US" sz="1600" b="1" dirty="0">
                <a:solidFill>
                  <a:srgbClr val="000000"/>
                </a:solidFill>
                <a:latin typeface="Bookman Old Style"/>
                <a:ea typeface="+mn-lt"/>
                <a:cs typeface="+mn-lt"/>
              </a:rPr>
              <a:t>/home/user</a:t>
            </a:r>
            <a:r>
              <a:rPr lang="en-US" sz="1600" dirty="0">
                <a:solidFill>
                  <a:srgbClr val="000000"/>
                </a:solidFill>
                <a:latin typeface="Bookman Old Style"/>
                <a:ea typeface="+mn-lt"/>
                <a:cs typeface="+mn-lt"/>
              </a:rPr>
              <a:t>, then </a:t>
            </a:r>
            <a:r>
              <a:rPr lang="en-US" sz="1600" b="1" dirty="0">
                <a:solidFill>
                  <a:srgbClr val="000000"/>
                </a:solidFill>
                <a:latin typeface="Bookman Old Style"/>
                <a:ea typeface="+mn-lt"/>
                <a:cs typeface="+mn-lt"/>
              </a:rPr>
              <a:t>./file.txt</a:t>
            </a:r>
            <a:r>
              <a:rPr lang="en-US" sz="1600" dirty="0">
                <a:solidFill>
                  <a:srgbClr val="000000"/>
                </a:solidFill>
                <a:latin typeface="Bookman Old Style"/>
                <a:ea typeface="+mn-lt"/>
                <a:cs typeface="+mn-lt"/>
              </a:rPr>
              <a:t> refers to the file </a:t>
            </a:r>
            <a:r>
              <a:rPr lang="en-US" sz="1600" b="1" dirty="0">
                <a:solidFill>
                  <a:srgbClr val="000000"/>
                </a:solidFill>
                <a:latin typeface="Bookman Old Style"/>
                <a:ea typeface="+mn-lt"/>
                <a:cs typeface="+mn-lt"/>
              </a:rPr>
              <a:t>file.txt</a:t>
            </a:r>
            <a:r>
              <a:rPr lang="en-US" sz="1600" dirty="0">
                <a:solidFill>
                  <a:srgbClr val="000000"/>
                </a:solidFill>
                <a:latin typeface="Bookman Old Style"/>
                <a:ea typeface="+mn-lt"/>
                <a:cs typeface="+mn-lt"/>
              </a:rPr>
              <a:t> in the current directory.</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Similarly, </a:t>
            </a:r>
            <a:r>
              <a:rPr lang="en-US" sz="1600" b="1" dirty="0">
                <a:solidFill>
                  <a:srgbClr val="000000"/>
                </a:solidFill>
                <a:latin typeface="Bookman Old Style"/>
                <a:ea typeface="+mn-lt"/>
                <a:cs typeface="+mn-lt"/>
              </a:rPr>
              <a:t>./subdir/</a:t>
            </a:r>
            <a:r>
              <a:rPr lang="en-US" sz="1600" dirty="0">
                <a:solidFill>
                  <a:srgbClr val="000000"/>
                </a:solidFill>
                <a:latin typeface="Bookman Old Style"/>
                <a:ea typeface="+mn-lt"/>
                <a:cs typeface="+mn-lt"/>
              </a:rPr>
              <a:t> refers to the subdirectory </a:t>
            </a:r>
            <a:r>
              <a:rPr lang="en-US" sz="1600" b="1" dirty="0">
                <a:solidFill>
                  <a:srgbClr val="000000"/>
                </a:solidFill>
                <a:latin typeface="Bookman Old Style"/>
                <a:ea typeface="+mn-lt"/>
                <a:cs typeface="+mn-lt"/>
              </a:rPr>
              <a:t>subdir</a:t>
            </a:r>
            <a:r>
              <a:rPr lang="en-US" sz="1600" dirty="0">
                <a:solidFill>
                  <a:srgbClr val="000000"/>
                </a:solidFill>
                <a:latin typeface="Bookman Old Style"/>
                <a:ea typeface="+mn-lt"/>
                <a:cs typeface="+mn-lt"/>
              </a:rPr>
              <a:t> in the current directory.</a:t>
            </a:r>
            <a:endParaRPr lang="en-US" sz="1600" dirty="0">
              <a:latin typeface="Bookman Old Style"/>
              <a:ea typeface="+mn-lt"/>
              <a:cs typeface="+mn-lt"/>
            </a:endParaRPr>
          </a:p>
          <a:p>
            <a:pPr marL="742950" lvl="1" indent="-285750" algn="just">
              <a:buFont typeface="Arial"/>
              <a:buChar char="•"/>
            </a:pPr>
            <a:endParaRPr lang="en-US" sz="1600" dirty="0">
              <a:solidFill>
                <a:srgbClr val="000000"/>
              </a:solidFill>
              <a:latin typeface="Bookman Old Style"/>
              <a:ea typeface="+mn-lt"/>
              <a:cs typeface="+mn-lt"/>
            </a:endParaRPr>
          </a:p>
          <a:p>
            <a:pPr algn="just"/>
            <a:r>
              <a:rPr lang="en-US" sz="1600" b="1" dirty="0">
                <a:solidFill>
                  <a:srgbClr val="000000"/>
                </a:solidFill>
                <a:latin typeface="Bookman Old Style"/>
                <a:ea typeface="+mn-lt"/>
                <a:cs typeface="+mn-lt"/>
              </a:rPr>
              <a:t>Question Mark (?)</a:t>
            </a:r>
            <a:r>
              <a:rPr lang="en-US" sz="1600" dirty="0">
                <a:solidFill>
                  <a:srgbClr val="000000"/>
                </a:solidFill>
                <a:latin typeface="Bookman Old Style"/>
                <a:ea typeface="+mn-lt"/>
                <a:cs typeface="+mn-lt"/>
              </a:rPr>
              <a:t>:</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In shell scripting, the question mark (?) is a wildcard character that represents any single character.</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It can be used in filename patterns or regular expressions to match any single character at that position.</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For example, if you have files named </a:t>
            </a:r>
            <a:r>
              <a:rPr lang="en-US" sz="1600" b="1" dirty="0">
                <a:solidFill>
                  <a:srgbClr val="000000"/>
                </a:solidFill>
                <a:latin typeface="Bookman Old Style"/>
                <a:ea typeface="+mn-lt"/>
                <a:cs typeface="+mn-lt"/>
              </a:rPr>
              <a:t>file1.txt</a:t>
            </a:r>
            <a:r>
              <a:rPr lang="en-US" sz="1600" dirty="0">
                <a:solidFill>
                  <a:srgbClr val="000000"/>
                </a:solidFill>
                <a:latin typeface="Bookman Old Style"/>
                <a:ea typeface="+mn-lt"/>
                <a:cs typeface="+mn-lt"/>
              </a:rPr>
              <a:t>, </a:t>
            </a:r>
            <a:r>
              <a:rPr lang="en-US" sz="1600" b="1" dirty="0">
                <a:solidFill>
                  <a:srgbClr val="000000"/>
                </a:solidFill>
                <a:latin typeface="Bookman Old Style"/>
                <a:ea typeface="+mn-lt"/>
                <a:cs typeface="+mn-lt"/>
              </a:rPr>
              <a:t>file2.txt</a:t>
            </a:r>
            <a:r>
              <a:rPr lang="en-US" sz="1600" dirty="0">
                <a:solidFill>
                  <a:srgbClr val="000000"/>
                </a:solidFill>
                <a:latin typeface="Bookman Old Style"/>
                <a:ea typeface="+mn-lt"/>
                <a:cs typeface="+mn-lt"/>
              </a:rPr>
              <a:t>, and </a:t>
            </a:r>
            <a:r>
              <a:rPr lang="en-US" sz="1600" b="1" dirty="0">
                <a:solidFill>
                  <a:srgbClr val="000000"/>
                </a:solidFill>
                <a:latin typeface="Bookman Old Style"/>
                <a:ea typeface="+mn-lt"/>
                <a:cs typeface="+mn-lt"/>
              </a:rPr>
              <a:t>file3.txt</a:t>
            </a:r>
            <a:r>
              <a:rPr lang="en-US" sz="1600" dirty="0">
                <a:solidFill>
                  <a:srgbClr val="000000"/>
                </a:solidFill>
                <a:latin typeface="Bookman Old Style"/>
                <a:ea typeface="+mn-lt"/>
                <a:cs typeface="+mn-lt"/>
              </a:rPr>
              <a:t>, then </a:t>
            </a:r>
            <a:r>
              <a:rPr lang="en-US" sz="1600" b="1" dirty="0" err="1">
                <a:solidFill>
                  <a:srgbClr val="000000"/>
                </a:solidFill>
                <a:latin typeface="Bookman Old Style"/>
                <a:ea typeface="+mn-lt"/>
                <a:cs typeface="+mn-lt"/>
              </a:rPr>
              <a:t>file?.txt</a:t>
            </a:r>
            <a:r>
              <a:rPr lang="en-US" sz="1600" dirty="0">
                <a:solidFill>
                  <a:srgbClr val="000000"/>
                </a:solidFill>
                <a:latin typeface="Bookman Old Style"/>
                <a:ea typeface="+mn-lt"/>
                <a:cs typeface="+mn-lt"/>
              </a:rPr>
              <a:t> would match any of these files.</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Similarly, </a:t>
            </a:r>
            <a:r>
              <a:rPr lang="en-US" sz="1600" b="1" dirty="0">
                <a:solidFill>
                  <a:srgbClr val="000000"/>
                </a:solidFill>
                <a:latin typeface="Bookman Old Style"/>
                <a:ea typeface="+mn-lt"/>
                <a:cs typeface="+mn-lt"/>
              </a:rPr>
              <a:t>?.txt</a:t>
            </a:r>
            <a:r>
              <a:rPr lang="en-US" sz="1600" dirty="0">
                <a:solidFill>
                  <a:srgbClr val="000000"/>
                </a:solidFill>
                <a:latin typeface="Bookman Old Style"/>
                <a:ea typeface="+mn-lt"/>
                <a:cs typeface="+mn-lt"/>
              </a:rPr>
              <a:t> would match any single character followed by </a:t>
            </a:r>
            <a:r>
              <a:rPr lang="en-US" sz="1600" b="1" dirty="0">
                <a:solidFill>
                  <a:srgbClr val="000000"/>
                </a:solidFill>
                <a:latin typeface="Bookman Old Style"/>
                <a:ea typeface="+mn-lt"/>
                <a:cs typeface="+mn-lt"/>
              </a:rPr>
              <a:t>.txt</a:t>
            </a:r>
            <a:r>
              <a:rPr lang="en-US" sz="1600" dirty="0">
                <a:solidFill>
                  <a:srgbClr val="000000"/>
                </a:solidFill>
                <a:latin typeface="Bookman Old Style"/>
                <a:ea typeface="+mn-lt"/>
                <a:cs typeface="+mn-lt"/>
              </a:rPr>
              <a:t>, such as </a:t>
            </a:r>
            <a:r>
              <a:rPr lang="en-US" sz="1600" b="1" dirty="0">
                <a:solidFill>
                  <a:srgbClr val="000000"/>
                </a:solidFill>
                <a:latin typeface="Bookman Old Style"/>
                <a:ea typeface="+mn-lt"/>
                <a:cs typeface="+mn-lt"/>
              </a:rPr>
              <a:t>a.txt</a:t>
            </a:r>
            <a:r>
              <a:rPr lang="en-US" sz="1600" dirty="0">
                <a:solidFill>
                  <a:srgbClr val="000000"/>
                </a:solidFill>
                <a:latin typeface="Bookman Old Style"/>
                <a:ea typeface="+mn-lt"/>
                <a:cs typeface="+mn-lt"/>
              </a:rPr>
              <a:t>, </a:t>
            </a:r>
            <a:r>
              <a:rPr lang="en-US" sz="1600" b="1" dirty="0">
                <a:solidFill>
                  <a:srgbClr val="000000"/>
                </a:solidFill>
                <a:latin typeface="Bookman Old Style"/>
                <a:ea typeface="+mn-lt"/>
                <a:cs typeface="+mn-lt"/>
              </a:rPr>
              <a:t>b.txt</a:t>
            </a:r>
            <a:r>
              <a:rPr lang="en-US" sz="1600" dirty="0">
                <a:solidFill>
                  <a:srgbClr val="000000"/>
                </a:solidFill>
                <a:latin typeface="Bookman Old Style"/>
                <a:ea typeface="+mn-lt"/>
                <a:cs typeface="+mn-lt"/>
              </a:rPr>
              <a:t>, etc.</a:t>
            </a:r>
            <a:endParaRPr lang="en-US" sz="1600" dirty="0">
              <a:latin typeface="Bookman Old Style"/>
              <a:ea typeface="+mn-lt"/>
              <a:cs typeface="+mn-lt"/>
            </a:endParaRPr>
          </a:p>
          <a:p>
            <a:pPr algn="just"/>
            <a:endParaRPr lang="en-US" sz="1600" dirty="0">
              <a:latin typeface="Bookman Old Style"/>
            </a:endParaRPr>
          </a:p>
        </p:txBody>
      </p:sp>
    </p:spTree>
    <p:extLst>
      <p:ext uri="{BB962C8B-B14F-4D97-AF65-F5344CB8AC3E}">
        <p14:creationId xmlns:p14="http://schemas.microsoft.com/office/powerpoint/2010/main" val="291028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1288943"/>
            <a:ext cx="956689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dirty="0">
                <a:solidFill>
                  <a:srgbClr val="000000"/>
                </a:solidFill>
                <a:latin typeface="Bookman Old Style"/>
                <a:ea typeface="+mn-lt"/>
                <a:cs typeface="+mn-lt"/>
              </a:rPr>
              <a:t>The command </a:t>
            </a:r>
            <a:r>
              <a:rPr lang="en-US" sz="1600" dirty="0" err="1">
                <a:solidFill>
                  <a:srgbClr val="000000"/>
                </a:solidFill>
                <a:latin typeface="Bookman Old Style"/>
                <a:ea typeface="+mn-lt"/>
                <a:cs typeface="+mn-lt"/>
              </a:rPr>
              <a:t>chmod</a:t>
            </a:r>
            <a:r>
              <a:rPr lang="en-US" sz="1600" dirty="0">
                <a:solidFill>
                  <a:srgbClr val="000000"/>
                </a:solidFill>
                <a:latin typeface="Bookman Old Style"/>
                <a:ea typeface="+mn-lt"/>
                <a:cs typeface="+mn-lt"/>
              </a:rPr>
              <a:t> -R 777 / makes every single file on the system under / (root) have </a:t>
            </a:r>
            <a:r>
              <a:rPr lang="en-US" sz="1600" dirty="0" err="1">
                <a:solidFill>
                  <a:srgbClr val="000000"/>
                </a:solidFill>
                <a:latin typeface="Bookman Old Style"/>
                <a:ea typeface="+mn-lt"/>
                <a:cs typeface="+mn-lt"/>
              </a:rPr>
              <a:t>rwxrwxrwx</a:t>
            </a:r>
            <a:r>
              <a:rPr lang="en-US" sz="1600" dirty="0">
                <a:solidFill>
                  <a:srgbClr val="000000"/>
                </a:solidFill>
                <a:latin typeface="Bookman Old Style"/>
                <a:ea typeface="+mn-lt"/>
                <a:cs typeface="+mn-lt"/>
              </a:rPr>
              <a:t> permissions. This is equivalent to allowing ALL users read/write/execute permissions</a:t>
            </a:r>
            <a:endParaRPr lang="en-US" dirty="0"/>
          </a:p>
          <a:p>
            <a:pPr marL="285750" indent="-285750" algn="just">
              <a:buFont typeface="Arial"/>
              <a:buChar char="•"/>
            </a:pPr>
            <a:endParaRPr lang="en-US" sz="1600" dirty="0">
              <a:solidFill>
                <a:srgbClr val="000000"/>
              </a:solidFill>
              <a:latin typeface="Bookman Old Style"/>
              <a:ea typeface="+mn-lt"/>
              <a:cs typeface="+mn-lt"/>
            </a:endParaRPr>
          </a:p>
          <a:p>
            <a:pPr marL="285750" indent="-285750" algn="just">
              <a:buFont typeface="Arial"/>
              <a:buChar char="•"/>
            </a:pPr>
            <a:r>
              <a:rPr lang="en-US" sz="1600" dirty="0">
                <a:solidFill>
                  <a:srgbClr val="000000"/>
                </a:solidFill>
                <a:latin typeface="Bookman Old Style"/>
                <a:ea typeface="+mn-lt"/>
                <a:cs typeface="Times New Roman"/>
              </a:rPr>
              <a:t>How can you see all the files in a directory, including hidden ones?  ls-a</a:t>
            </a:r>
            <a:br>
              <a:rPr lang="en-US" dirty="0"/>
            </a:br>
            <a:endParaRPr lang="en-US"/>
          </a:p>
          <a:p>
            <a:pPr marL="285750" indent="-285750" algn="just">
              <a:buFont typeface="Arial"/>
              <a:buChar char="•"/>
            </a:pPr>
            <a:r>
              <a:rPr lang="en-US" sz="1600" dirty="0">
                <a:solidFill>
                  <a:srgbClr val="000000"/>
                </a:solidFill>
                <a:latin typeface="Bookman Old Style"/>
                <a:ea typeface="+mn-lt"/>
                <a:cs typeface="Times New Roman"/>
              </a:rPr>
              <a:t>How can you search for files based on their creation date?</a:t>
            </a:r>
            <a:endParaRPr lang="en-US" sz="1600" dirty="0">
              <a:solidFill>
                <a:srgbClr val="000000"/>
              </a:solidFill>
              <a:latin typeface="Bookman Old Style"/>
              <a:ea typeface="+mn-lt"/>
              <a:cs typeface="+mn-lt"/>
            </a:endParaRPr>
          </a:p>
          <a:p>
            <a:pPr algn="just"/>
            <a:r>
              <a:rPr lang="en-US" sz="1600" dirty="0">
                <a:solidFill>
                  <a:srgbClr val="000000"/>
                </a:solidFill>
                <a:latin typeface="Bookman Old Style"/>
                <a:ea typeface="+mn-lt"/>
                <a:cs typeface="Times New Roman"/>
              </a:rPr>
              <a:t>      find ~/Documents -type f -</a:t>
            </a:r>
            <a:r>
              <a:rPr lang="en-US" sz="1600" dirty="0" err="1">
                <a:solidFill>
                  <a:srgbClr val="000000"/>
                </a:solidFill>
                <a:latin typeface="Bookman Old Style"/>
                <a:ea typeface="+mn-lt"/>
                <a:cs typeface="Times New Roman"/>
              </a:rPr>
              <a:t>ctime</a:t>
            </a:r>
            <a:r>
              <a:rPr lang="en-US" sz="1600" dirty="0">
                <a:solidFill>
                  <a:srgbClr val="000000"/>
                </a:solidFill>
                <a:latin typeface="Bookman Old Style"/>
                <a:ea typeface="+mn-lt"/>
                <a:cs typeface="Times New Roman"/>
              </a:rPr>
              <a:t> –7</a:t>
            </a:r>
            <a:endParaRPr lang="en-US" dirty="0">
              <a:solidFill>
                <a:srgbClr val="000000"/>
              </a:solidFill>
              <a:latin typeface="Corbel" panose="020B0503020204020204"/>
              <a:ea typeface="+mn-lt"/>
              <a:cs typeface="Times New Roman"/>
            </a:endParaRPr>
          </a:p>
          <a:p>
            <a:pPr algn="just"/>
            <a:endParaRPr lang="en-US" sz="1600" dirty="0">
              <a:latin typeface="Bookman Old Style"/>
              <a:cs typeface="Times New Roman"/>
            </a:endParaRPr>
          </a:p>
          <a:p>
            <a:pPr marL="285750" indent="-285750" algn="just">
              <a:buFont typeface="Arial"/>
              <a:buChar char="•"/>
            </a:pPr>
            <a:r>
              <a:rPr lang="en-US" sz="1600" dirty="0">
                <a:solidFill>
                  <a:srgbClr val="000000"/>
                </a:solidFill>
                <a:latin typeface="Bookman Old Style"/>
                <a:ea typeface="+mn-lt"/>
                <a:cs typeface="Times New Roman"/>
              </a:rPr>
              <a:t>What are some basic text editing commands you can use in the terminal?</a:t>
            </a:r>
            <a:endParaRPr lang="en-US" dirty="0"/>
          </a:p>
          <a:p>
            <a:pPr algn="just"/>
            <a:r>
              <a:rPr lang="en-US" sz="1600" dirty="0">
                <a:solidFill>
                  <a:srgbClr val="000000"/>
                </a:solidFill>
                <a:latin typeface="Bookman Old Style"/>
                <a:ea typeface="+mn-lt"/>
                <a:cs typeface="Times New Roman"/>
              </a:rPr>
              <a:t>      nano, </a:t>
            </a:r>
            <a:r>
              <a:rPr lang="en-US" sz="1600" dirty="0" err="1">
                <a:solidFill>
                  <a:srgbClr val="000000"/>
                </a:solidFill>
                <a:latin typeface="Bookman Old Style"/>
                <a:ea typeface="+mn-lt"/>
                <a:cs typeface="Times New Roman"/>
              </a:rPr>
              <a:t>gedit</a:t>
            </a:r>
            <a:r>
              <a:rPr lang="en-US" sz="1600" dirty="0">
                <a:solidFill>
                  <a:srgbClr val="000000"/>
                </a:solidFill>
                <a:latin typeface="Bookman Old Style"/>
                <a:ea typeface="+mn-lt"/>
                <a:cs typeface="Times New Roman"/>
              </a:rPr>
              <a:t>, vim</a:t>
            </a:r>
          </a:p>
          <a:p>
            <a:pPr algn="just">
              <a:buFont typeface="Arial"/>
            </a:pPr>
            <a:endParaRPr lang="en-US" dirty="0"/>
          </a:p>
          <a:p>
            <a:pPr marL="285750" indent="-285750" algn="just">
              <a:buFont typeface="Arial"/>
              <a:buChar char="•"/>
            </a:pPr>
            <a:r>
              <a:rPr lang="en-US" sz="1600" dirty="0">
                <a:solidFill>
                  <a:srgbClr val="000000"/>
                </a:solidFill>
                <a:latin typeface="Bookman Old Style"/>
                <a:ea typeface="+mn-lt"/>
                <a:cs typeface="+mn-lt"/>
              </a:rPr>
              <a:t>The "file" command tells us what type of file it might be text, executable, PDF, jpg, </a:t>
            </a:r>
            <a:r>
              <a:rPr lang="en-US" sz="1600" err="1">
                <a:solidFill>
                  <a:srgbClr val="000000"/>
                </a:solidFill>
                <a:latin typeface="Bookman Old Style"/>
                <a:ea typeface="+mn-lt"/>
                <a:cs typeface="+mn-lt"/>
              </a:rPr>
              <a:t>gzip</a:t>
            </a:r>
            <a:r>
              <a:rPr lang="en-US" sz="1600" dirty="0">
                <a:solidFill>
                  <a:srgbClr val="000000"/>
                </a:solidFill>
                <a:latin typeface="Bookman Old Style"/>
                <a:ea typeface="+mn-lt"/>
                <a:cs typeface="+mn-lt"/>
              </a:rPr>
              <a:t>, tar, directory, etc.</a:t>
            </a:r>
            <a:endParaRPr lang="en-US" dirty="0"/>
          </a:p>
          <a:p>
            <a:pPr algn="just"/>
            <a:r>
              <a:rPr lang="en-US" sz="1600" dirty="0">
                <a:solidFill>
                  <a:srgbClr val="000000"/>
                </a:solidFill>
                <a:latin typeface="Bookman Old Style"/>
                <a:ea typeface="+mn-lt"/>
                <a:cs typeface="+mn-lt"/>
              </a:rPr>
              <a:t>$ file read-write.txt</a:t>
            </a:r>
            <a:endParaRPr lang="en-US" dirty="0"/>
          </a:p>
          <a:p>
            <a:pPr algn="just"/>
            <a:endParaRPr lang="en-US" sz="1600" dirty="0">
              <a:latin typeface="Bookman Old Style"/>
            </a:endParaRPr>
          </a:p>
          <a:p>
            <a:pPr algn="just"/>
            <a:endParaRPr lang="en-US" sz="1600" dirty="0">
              <a:latin typeface="Bookman Old Style"/>
            </a:endParaRPr>
          </a:p>
          <a:p>
            <a:pPr algn="just"/>
            <a:br>
              <a:rPr lang="en-US" dirty="0"/>
            </a:br>
            <a:endParaRPr lang="en-US" dirty="0"/>
          </a:p>
        </p:txBody>
      </p:sp>
    </p:spTree>
    <p:extLst>
      <p:ext uri="{BB962C8B-B14F-4D97-AF65-F5344CB8AC3E}">
        <p14:creationId xmlns:p14="http://schemas.microsoft.com/office/powerpoint/2010/main" val="86241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888105" y="499842"/>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CREATING THE SHORTCUT LINK</a:t>
            </a:r>
            <a:endParaRPr lang="en-US" sz="2500" b="1"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1288943"/>
            <a:ext cx="95668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600" dirty="0">
              <a:latin typeface="Bookman Old Style"/>
            </a:endParaRPr>
          </a:p>
        </p:txBody>
      </p:sp>
      <p:pic>
        <p:nvPicPr>
          <p:cNvPr id="5" name="Picture 4" descr="A computer screen shot of a program&#10;&#10;Description automatically generated">
            <a:extLst>
              <a:ext uri="{FF2B5EF4-FFF2-40B4-BE49-F238E27FC236}">
                <a16:creationId xmlns:a16="http://schemas.microsoft.com/office/drawing/2014/main" id="{02AFC6A4-BD72-5462-49E3-A94F4516DFE9}"/>
              </a:ext>
            </a:extLst>
          </p:cNvPr>
          <p:cNvPicPr>
            <a:picLocks noChangeAspect="1"/>
          </p:cNvPicPr>
          <p:nvPr/>
        </p:nvPicPr>
        <p:blipFill>
          <a:blip r:embed="rId2"/>
          <a:stretch>
            <a:fillRect/>
          </a:stretch>
        </p:blipFill>
        <p:spPr>
          <a:xfrm>
            <a:off x="1999157" y="1295088"/>
            <a:ext cx="8768308" cy="4605102"/>
          </a:xfrm>
          <a:prstGeom prst="rect">
            <a:avLst/>
          </a:prstGeom>
        </p:spPr>
      </p:pic>
    </p:spTree>
    <p:extLst>
      <p:ext uri="{BB962C8B-B14F-4D97-AF65-F5344CB8AC3E}">
        <p14:creationId xmlns:p14="http://schemas.microsoft.com/office/powerpoint/2010/main" val="287956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4062335" y="499842"/>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SHELL SCRIPTING</a:t>
            </a:r>
            <a:endParaRPr lang="en-US" dirty="0"/>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1288943"/>
            <a:ext cx="9566899"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Bookman Old Style"/>
              </a:rPr>
              <a:t>Shell scripting is the practice of writing scripts or programs to automate tasks, perform system administration, and execute commands within a command-line interpreter such as Bash or </a:t>
            </a:r>
            <a:r>
              <a:rPr lang="en-US" sz="1600" dirty="0" err="1">
                <a:latin typeface="Bookman Old Style"/>
              </a:rPr>
              <a:t>Zsh</a:t>
            </a:r>
            <a:r>
              <a:rPr lang="en-US" sz="1600" dirty="0">
                <a:latin typeface="Bookman Old Style"/>
              </a:rPr>
              <a:t>.</a:t>
            </a:r>
            <a:endParaRPr lang="en-US" dirty="0"/>
          </a:p>
          <a:p>
            <a:pPr algn="just"/>
            <a:endParaRPr lang="en-US"/>
          </a:p>
          <a:p>
            <a:pPr algn="just"/>
            <a:endParaRPr lang="en-US"/>
          </a:p>
          <a:p>
            <a:pPr algn="just"/>
            <a:endParaRPr lang="en-US"/>
          </a:p>
          <a:p>
            <a:pPr algn="just"/>
            <a:endParaRPr lang="en-US"/>
          </a:p>
          <a:p>
            <a:pPr algn="just"/>
            <a:endParaRPr lang="en-US"/>
          </a:p>
          <a:p>
            <a:pPr algn="just"/>
            <a:endParaRPr lang="en-US"/>
          </a:p>
          <a:p>
            <a:pPr algn="just"/>
            <a:endParaRPr lang="en-US" sz="1600" dirty="0">
              <a:latin typeface="Bookman Old Style"/>
            </a:endParaRPr>
          </a:p>
        </p:txBody>
      </p:sp>
      <p:pic>
        <p:nvPicPr>
          <p:cNvPr id="5" name="Picture 4" descr="A screenshot of a computer program&#10;&#10;Description automatically generated">
            <a:extLst>
              <a:ext uri="{FF2B5EF4-FFF2-40B4-BE49-F238E27FC236}">
                <a16:creationId xmlns:a16="http://schemas.microsoft.com/office/drawing/2014/main" id="{07115628-40E1-7FBC-5E62-F42A169C50EA}"/>
              </a:ext>
            </a:extLst>
          </p:cNvPr>
          <p:cNvPicPr>
            <a:picLocks noChangeAspect="1"/>
          </p:cNvPicPr>
          <p:nvPr/>
        </p:nvPicPr>
        <p:blipFill>
          <a:blip r:embed="rId2"/>
          <a:stretch>
            <a:fillRect/>
          </a:stretch>
        </p:blipFill>
        <p:spPr>
          <a:xfrm>
            <a:off x="2311218" y="2096984"/>
            <a:ext cx="7194810" cy="3800786"/>
          </a:xfrm>
          <a:prstGeom prst="rect">
            <a:avLst/>
          </a:prstGeom>
        </p:spPr>
      </p:pic>
    </p:spTree>
    <p:extLst>
      <p:ext uri="{BB962C8B-B14F-4D97-AF65-F5344CB8AC3E}">
        <p14:creationId xmlns:p14="http://schemas.microsoft.com/office/powerpoint/2010/main" val="15394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3382855" y="2236615"/>
            <a:ext cx="5808335" cy="1468800"/>
          </a:xfrm>
        </p:spPr>
        <p:txBody>
          <a:bodyPr>
            <a:noAutofit/>
          </a:bodyPr>
          <a:lstStyle/>
          <a:p>
            <a:r>
              <a:rPr lang="en-US" sz="8000" b="1"/>
              <a:t>Thank you</a:t>
            </a:r>
          </a:p>
        </p:txBody>
      </p:sp>
    </p:spTree>
    <p:extLst>
      <p:ext uri="{BB962C8B-B14F-4D97-AF65-F5344CB8AC3E}">
        <p14:creationId xmlns:p14="http://schemas.microsoft.com/office/powerpoint/2010/main" val="3881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4312171" y="362432"/>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CHANGING PERMISSIONS</a:t>
            </a:r>
            <a:endParaRPr lang="en-US" dirty="0"/>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839239"/>
            <a:ext cx="9891685" cy="5275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600" b="1" dirty="0">
              <a:latin typeface="Bookman Old Style"/>
            </a:endParaRPr>
          </a:p>
          <a:p>
            <a:pPr algn="just"/>
            <a:r>
              <a:rPr lang="en-US" sz="1600" b="1" dirty="0">
                <a:solidFill>
                  <a:srgbClr val="000000"/>
                </a:solidFill>
                <a:latin typeface="Bookman Old Style"/>
                <a:ea typeface="+mn-lt"/>
                <a:cs typeface="+mn-lt"/>
              </a:rPr>
              <a:t>Command</a:t>
            </a:r>
            <a:r>
              <a:rPr lang="en-US" sz="1600" dirty="0">
                <a:solidFill>
                  <a:srgbClr val="000000"/>
                </a:solidFill>
                <a:latin typeface="Bookman Old Style"/>
                <a:ea typeface="+mn-lt"/>
                <a:cs typeface="+mn-lt"/>
              </a:rPr>
              <a:t>: </a:t>
            </a:r>
            <a:r>
              <a:rPr lang="en-US" sz="1600" dirty="0" err="1">
                <a:solidFill>
                  <a:srgbClr val="000000"/>
                </a:solidFill>
                <a:latin typeface="Bookman Old Style"/>
                <a:ea typeface="+mn-lt"/>
                <a:cs typeface="+mn-lt"/>
              </a:rPr>
              <a:t>chmod</a:t>
            </a:r>
            <a:endParaRPr lang="en-US" sz="1600" dirty="0">
              <a:latin typeface="Bookman Old Style"/>
            </a:endParaRPr>
          </a:p>
          <a:p>
            <a:pPr algn="just"/>
            <a:r>
              <a:rPr lang="en-US" sz="1600" b="1" dirty="0">
                <a:solidFill>
                  <a:srgbClr val="000000"/>
                </a:solidFill>
                <a:latin typeface="Bookman Old Style"/>
                <a:ea typeface="+mn-lt"/>
                <a:cs typeface="+mn-lt"/>
              </a:rPr>
              <a:t>Syntax</a:t>
            </a:r>
            <a:r>
              <a:rPr lang="en-US" sz="1600" dirty="0">
                <a:solidFill>
                  <a:srgbClr val="000000"/>
                </a:solidFill>
                <a:latin typeface="Bookman Old Style"/>
                <a:ea typeface="+mn-lt"/>
                <a:cs typeface="+mn-lt"/>
              </a:rPr>
              <a:t>: </a:t>
            </a:r>
            <a:r>
              <a:rPr lang="en-US" sz="1600" err="1">
                <a:solidFill>
                  <a:srgbClr val="000000"/>
                </a:solidFill>
                <a:latin typeface="Bookman Old Style"/>
                <a:ea typeface="+mn-lt"/>
                <a:cs typeface="+mn-lt"/>
              </a:rPr>
              <a:t>chmod</a:t>
            </a:r>
            <a:r>
              <a:rPr lang="en-US" sz="1600" dirty="0">
                <a:solidFill>
                  <a:srgbClr val="000000"/>
                </a:solidFill>
                <a:latin typeface="Bookman Old Style"/>
                <a:ea typeface="+mn-lt"/>
                <a:cs typeface="+mn-lt"/>
              </a:rPr>
              <a:t> [</a:t>
            </a:r>
            <a:r>
              <a:rPr lang="en-US" sz="1600" err="1">
                <a:solidFill>
                  <a:srgbClr val="000000"/>
                </a:solidFill>
                <a:latin typeface="Bookman Old Style"/>
                <a:ea typeface="+mn-lt"/>
                <a:cs typeface="+mn-lt"/>
              </a:rPr>
              <a:t>ugoa</a:t>
            </a:r>
            <a:r>
              <a:rPr lang="en-US" sz="1600" dirty="0">
                <a:solidFill>
                  <a:srgbClr val="000000"/>
                </a:solidFill>
                <a:latin typeface="Bookman Old Style"/>
                <a:ea typeface="+mn-lt"/>
                <a:cs typeface="+mn-lt"/>
              </a:rPr>
              <a:t>][+/-][</a:t>
            </a:r>
            <a:r>
              <a:rPr lang="en-US" sz="1600" err="1">
                <a:solidFill>
                  <a:srgbClr val="000000"/>
                </a:solidFill>
                <a:latin typeface="Bookman Old Style"/>
                <a:ea typeface="+mn-lt"/>
                <a:cs typeface="+mn-lt"/>
              </a:rPr>
              <a:t>rwx</a:t>
            </a:r>
            <a:r>
              <a:rPr lang="en-US" sz="1600" dirty="0">
                <a:solidFill>
                  <a:srgbClr val="000000"/>
                </a:solidFill>
                <a:latin typeface="Bookman Old Style"/>
                <a:ea typeface="+mn-lt"/>
                <a:cs typeface="+mn-lt"/>
              </a:rPr>
              <a:t>]  FILENAME</a:t>
            </a:r>
            <a:endParaRPr lang="en-US" sz="1600" dirty="0">
              <a:latin typeface="Bookman Old Style"/>
            </a:endParaRPr>
          </a:p>
          <a:p>
            <a:pPr algn="just"/>
            <a:r>
              <a:rPr lang="en-US" sz="1600" b="1" dirty="0">
                <a:solidFill>
                  <a:srgbClr val="000000"/>
                </a:solidFill>
                <a:latin typeface="Bookman Old Style"/>
                <a:ea typeface="+mn-lt"/>
                <a:cs typeface="+mn-lt"/>
              </a:rPr>
              <a:t>Explanation</a:t>
            </a:r>
            <a:r>
              <a:rPr lang="en-US" sz="1600" dirty="0">
                <a:solidFill>
                  <a:srgbClr val="000000"/>
                </a:solidFill>
                <a:latin typeface="Bookman Old Style"/>
                <a:ea typeface="+mn-lt"/>
                <a:cs typeface="+mn-lt"/>
              </a:rPr>
              <a:t>:</a:t>
            </a:r>
            <a:endParaRPr lang="en-US" sz="1600">
              <a:latin typeface="Bookman Old Style"/>
            </a:endParaRPr>
          </a:p>
          <a:p>
            <a:pPr marL="742950" lvl="1" indent="-285750" algn="just">
              <a:buFont typeface="Arial"/>
              <a:buChar char="•"/>
            </a:pPr>
            <a:r>
              <a:rPr lang="en-US" sz="1600">
                <a:solidFill>
                  <a:srgbClr val="000000"/>
                </a:solidFill>
                <a:latin typeface="Bookman Old Style"/>
                <a:ea typeface="+mn-lt"/>
                <a:cs typeface="+mn-lt"/>
              </a:rPr>
              <a:t>Specifies the new permissions to be set for the file or directory, </a:t>
            </a:r>
            <a:r>
              <a:rPr lang="en-US" sz="1600" dirty="0">
                <a:solidFill>
                  <a:srgbClr val="000000"/>
                </a:solidFill>
                <a:latin typeface="Bookman Old Style"/>
                <a:ea typeface="+mn-lt"/>
                <a:cs typeface="+mn-lt"/>
              </a:rPr>
              <a:t>represented as a numeric mode or symbolic mode.</a:t>
            </a:r>
            <a:endParaRPr lang="en-US" sz="160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 Specifies the file or directory whose permissions are to be changed.</a:t>
            </a:r>
            <a:endParaRPr lang="en-US" sz="1600">
              <a:latin typeface="Bookman Old Style"/>
            </a:endParaRPr>
          </a:p>
          <a:p>
            <a:pPr algn="just"/>
            <a:r>
              <a:rPr lang="en-US" sz="1600" b="1" dirty="0">
                <a:solidFill>
                  <a:srgbClr val="000000"/>
                </a:solidFill>
                <a:latin typeface="Bookman Old Style"/>
                <a:ea typeface="+mn-lt"/>
                <a:cs typeface="+mn-lt"/>
              </a:rPr>
              <a:t>Options</a:t>
            </a:r>
            <a:r>
              <a:rPr lang="en-US" sz="1600" dirty="0">
                <a:solidFill>
                  <a:srgbClr val="000000"/>
                </a:solidFill>
                <a:latin typeface="Bookman Old Style"/>
                <a:ea typeface="+mn-lt"/>
                <a:cs typeface="+mn-lt"/>
              </a:rPr>
              <a:t>:</a:t>
            </a:r>
            <a:endParaRPr lang="en-US" sz="1600">
              <a:latin typeface="Bookman Old Style"/>
            </a:endParaRPr>
          </a:p>
          <a:p>
            <a:pPr marL="742950" lvl="1" indent="-285750" algn="just">
              <a:buFont typeface="Arial"/>
              <a:buChar char="•"/>
            </a:pPr>
            <a:r>
              <a:rPr lang="en-US" sz="1600" b="1" dirty="0">
                <a:solidFill>
                  <a:srgbClr val="000000"/>
                </a:solidFill>
                <a:latin typeface="Bookman Old Style"/>
                <a:ea typeface="+mn-lt"/>
                <a:cs typeface="+mn-lt"/>
              </a:rPr>
              <a:t>-R</a:t>
            </a:r>
            <a:r>
              <a:rPr lang="en-US" sz="1600" dirty="0">
                <a:solidFill>
                  <a:srgbClr val="000000"/>
                </a:solidFill>
                <a:latin typeface="Bookman Old Style"/>
                <a:ea typeface="+mn-lt"/>
                <a:cs typeface="+mn-lt"/>
              </a:rPr>
              <a:t> or </a:t>
            </a:r>
            <a:r>
              <a:rPr lang="en-US" sz="1600" b="1" dirty="0">
                <a:solidFill>
                  <a:srgbClr val="000000"/>
                </a:solidFill>
                <a:latin typeface="Bookman Old Style"/>
                <a:ea typeface="+mn-lt"/>
                <a:cs typeface="+mn-lt"/>
              </a:rPr>
              <a:t>--recursive</a:t>
            </a:r>
            <a:r>
              <a:rPr lang="en-US" sz="1600" dirty="0">
                <a:solidFill>
                  <a:srgbClr val="000000"/>
                </a:solidFill>
                <a:latin typeface="Bookman Old Style"/>
                <a:ea typeface="+mn-lt"/>
                <a:cs typeface="+mn-lt"/>
              </a:rPr>
              <a:t>: Changes permissions recursively, including all files and subdirectories within a directory.</a:t>
            </a:r>
            <a:endParaRPr lang="en-US" sz="1600">
              <a:latin typeface="Bookman Old Style"/>
            </a:endParaRPr>
          </a:p>
          <a:p>
            <a:pPr algn="just"/>
            <a:r>
              <a:rPr lang="en-US" sz="1600" b="1" dirty="0">
                <a:solidFill>
                  <a:srgbClr val="000000"/>
                </a:solidFill>
                <a:latin typeface="Bookman Old Style"/>
                <a:ea typeface="+mn-lt"/>
                <a:cs typeface="+mn-lt"/>
              </a:rPr>
              <a:t>Permission Modes</a:t>
            </a:r>
            <a:r>
              <a:rPr lang="en-US" sz="1600" dirty="0">
                <a:solidFill>
                  <a:srgbClr val="000000"/>
                </a:solidFill>
                <a:latin typeface="Bookman Old Style"/>
                <a:ea typeface="+mn-lt"/>
                <a:cs typeface="+mn-lt"/>
              </a:rPr>
              <a:t>:</a:t>
            </a:r>
            <a:endParaRPr lang="en-US" sz="160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Numeric Mode: Uses a three-digit octal number to represent permissions for user, group, and others (e.g., 644 for </a:t>
            </a:r>
            <a:r>
              <a:rPr lang="en-US" sz="1600" err="1">
                <a:solidFill>
                  <a:srgbClr val="000000"/>
                </a:solidFill>
                <a:latin typeface="Bookman Old Style"/>
                <a:ea typeface="+mn-lt"/>
                <a:cs typeface="+mn-lt"/>
              </a:rPr>
              <a:t>rw</a:t>
            </a:r>
            <a:r>
              <a:rPr lang="en-US" sz="1600" dirty="0">
                <a:solidFill>
                  <a:srgbClr val="000000"/>
                </a:solidFill>
                <a:latin typeface="Bookman Old Style"/>
                <a:ea typeface="+mn-lt"/>
                <a:cs typeface="+mn-lt"/>
              </a:rPr>
              <a:t>-r--r--).</a:t>
            </a:r>
            <a:endParaRPr lang="en-US" sz="160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Symbolic Mode: Uses symbols (+, -, =) to add, remove, or set permissions explicitly (e.g., </a:t>
            </a:r>
            <a:r>
              <a:rPr lang="en-US" sz="1600" err="1">
                <a:solidFill>
                  <a:srgbClr val="000000"/>
                </a:solidFill>
                <a:latin typeface="Bookman Old Style"/>
                <a:ea typeface="+mn-lt"/>
                <a:cs typeface="+mn-lt"/>
              </a:rPr>
              <a:t>u+rwx</a:t>
            </a:r>
            <a:r>
              <a:rPr lang="en-US" sz="1600" dirty="0">
                <a:solidFill>
                  <a:srgbClr val="000000"/>
                </a:solidFill>
                <a:latin typeface="Bookman Old Style"/>
                <a:ea typeface="+mn-lt"/>
                <a:cs typeface="+mn-lt"/>
              </a:rPr>
              <a:t>, g-w, o=r).</a:t>
            </a:r>
            <a:endParaRPr lang="en-US" sz="1600">
              <a:latin typeface="Bookman Old Style"/>
            </a:endParaRPr>
          </a:p>
          <a:p>
            <a:pPr algn="just"/>
            <a:r>
              <a:rPr lang="en-US" sz="1600" b="1" dirty="0">
                <a:solidFill>
                  <a:srgbClr val="000000"/>
                </a:solidFill>
                <a:latin typeface="Bookman Old Style"/>
                <a:ea typeface="+mn-lt"/>
                <a:cs typeface="+mn-lt"/>
              </a:rPr>
              <a:t>Example</a:t>
            </a:r>
            <a:r>
              <a:rPr lang="en-US" sz="1600" dirty="0">
                <a:solidFill>
                  <a:srgbClr val="000000"/>
                </a:solidFill>
                <a:latin typeface="Bookman Old Style"/>
                <a:ea typeface="+mn-lt"/>
                <a:cs typeface="+mn-lt"/>
              </a:rPr>
              <a:t>:</a:t>
            </a:r>
            <a:endParaRPr lang="en-US" sz="1600">
              <a:latin typeface="Bookman Old Style"/>
            </a:endParaRPr>
          </a:p>
          <a:p>
            <a:pPr marL="742950" lvl="1" indent="-285750" algn="just">
              <a:buFont typeface="Arial"/>
              <a:buChar char="•"/>
            </a:pPr>
            <a:r>
              <a:rPr lang="en-US" sz="1600" b="1" err="1">
                <a:solidFill>
                  <a:srgbClr val="000000"/>
                </a:solidFill>
                <a:latin typeface="Bookman Old Style"/>
                <a:ea typeface="+mn-lt"/>
                <a:cs typeface="+mn-lt"/>
              </a:rPr>
              <a:t>chmod</a:t>
            </a:r>
            <a:r>
              <a:rPr lang="en-US" sz="1600" b="1" dirty="0">
                <a:solidFill>
                  <a:srgbClr val="000000"/>
                </a:solidFill>
                <a:latin typeface="Bookman Old Style"/>
                <a:ea typeface="+mn-lt"/>
                <a:cs typeface="+mn-lt"/>
              </a:rPr>
              <a:t> 644 file.txt</a:t>
            </a:r>
            <a:r>
              <a:rPr lang="en-US" sz="1600" dirty="0">
                <a:solidFill>
                  <a:srgbClr val="000000"/>
                </a:solidFill>
                <a:latin typeface="Bookman Old Style"/>
                <a:ea typeface="+mn-lt"/>
                <a:cs typeface="+mn-lt"/>
              </a:rPr>
              <a:t>: Sets the permissions of "file.txt" to </a:t>
            </a:r>
            <a:r>
              <a:rPr lang="en-US" sz="1600" err="1">
                <a:solidFill>
                  <a:srgbClr val="000000"/>
                </a:solidFill>
                <a:latin typeface="Bookman Old Style"/>
                <a:ea typeface="+mn-lt"/>
                <a:cs typeface="+mn-lt"/>
              </a:rPr>
              <a:t>rw</a:t>
            </a:r>
            <a:r>
              <a:rPr lang="en-US" sz="1600" dirty="0">
                <a:solidFill>
                  <a:srgbClr val="000000"/>
                </a:solidFill>
                <a:latin typeface="Bookman Old Style"/>
                <a:ea typeface="+mn-lt"/>
                <a:cs typeface="+mn-lt"/>
              </a:rPr>
              <a:t>-r--r-- (read and write for the owner, read-only for the group and others).</a:t>
            </a:r>
            <a:endParaRPr lang="en-US" sz="1600">
              <a:latin typeface="Bookman Old Style"/>
            </a:endParaRPr>
          </a:p>
          <a:p>
            <a:pPr marL="742950" lvl="1" indent="-285750" algn="just">
              <a:buFont typeface="Arial"/>
              <a:buChar char="•"/>
            </a:pPr>
            <a:r>
              <a:rPr lang="en-US" sz="1600" b="1" err="1">
                <a:solidFill>
                  <a:srgbClr val="000000"/>
                </a:solidFill>
                <a:latin typeface="Bookman Old Style"/>
                <a:ea typeface="+mn-lt"/>
                <a:cs typeface="+mn-lt"/>
              </a:rPr>
              <a:t>chmod</a:t>
            </a:r>
            <a:r>
              <a:rPr lang="en-US" sz="1600" b="1" dirty="0">
                <a:solidFill>
                  <a:srgbClr val="000000"/>
                </a:solidFill>
                <a:latin typeface="Bookman Old Style"/>
                <a:ea typeface="+mn-lt"/>
                <a:cs typeface="+mn-lt"/>
              </a:rPr>
              <a:t> +x script.sh</a:t>
            </a:r>
            <a:r>
              <a:rPr lang="en-US" sz="1600" dirty="0">
                <a:solidFill>
                  <a:srgbClr val="000000"/>
                </a:solidFill>
                <a:latin typeface="Bookman Old Style"/>
                <a:ea typeface="+mn-lt"/>
                <a:cs typeface="+mn-lt"/>
              </a:rPr>
              <a:t>: Adds executable permission to "script.sh" for the owner, group, and others.</a:t>
            </a:r>
            <a:endParaRPr lang="en-US" sz="1600">
              <a:latin typeface="Bookman Old Style"/>
            </a:endParaRPr>
          </a:p>
          <a:p>
            <a:pPr algn="just"/>
            <a:endParaRPr lang="en-US" sz="1600" dirty="0">
              <a:latin typeface="Bookman Old Style"/>
            </a:endParaRPr>
          </a:p>
        </p:txBody>
      </p:sp>
    </p:spTree>
    <p:extLst>
      <p:ext uri="{BB962C8B-B14F-4D97-AF65-F5344CB8AC3E}">
        <p14:creationId xmlns:p14="http://schemas.microsoft.com/office/powerpoint/2010/main" val="355111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3924925" y="374924"/>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CHANGING OWNERSHIP </a:t>
            </a:r>
            <a:endParaRPr lang="en-US" dirty="0"/>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125683" y="889206"/>
            <a:ext cx="9566899" cy="50667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600" b="1" dirty="0">
              <a:latin typeface="Bookman Old Style"/>
            </a:endParaRPr>
          </a:p>
          <a:p>
            <a:pPr algn="just"/>
            <a:r>
              <a:rPr lang="en-US" sz="1600" b="1" dirty="0">
                <a:solidFill>
                  <a:srgbClr val="000000"/>
                </a:solidFill>
                <a:latin typeface="Bookman Old Style"/>
                <a:ea typeface="+mn-lt"/>
                <a:cs typeface="+mn-lt"/>
              </a:rPr>
              <a:t>Command</a:t>
            </a:r>
            <a:r>
              <a:rPr lang="en-US" sz="1600" dirty="0">
                <a:solidFill>
                  <a:srgbClr val="000000"/>
                </a:solidFill>
                <a:latin typeface="Bookman Old Style"/>
                <a:ea typeface="+mn-lt"/>
                <a:cs typeface="+mn-lt"/>
              </a:rPr>
              <a:t>: </a:t>
            </a:r>
            <a:r>
              <a:rPr lang="en-US" sz="1600" err="1">
                <a:solidFill>
                  <a:srgbClr val="000000"/>
                </a:solidFill>
                <a:latin typeface="Bookman Old Style"/>
                <a:ea typeface="+mn-lt"/>
                <a:cs typeface="+mn-lt"/>
              </a:rPr>
              <a:t>chown</a:t>
            </a:r>
            <a:endParaRPr lang="en-US" sz="1600">
              <a:latin typeface="Bookman Old Style"/>
            </a:endParaRPr>
          </a:p>
          <a:p>
            <a:pPr algn="just"/>
            <a:r>
              <a:rPr lang="en-US" sz="1600" b="1" dirty="0">
                <a:solidFill>
                  <a:srgbClr val="000000"/>
                </a:solidFill>
                <a:latin typeface="Bookman Old Style"/>
                <a:ea typeface="+mn-lt"/>
                <a:cs typeface="+mn-lt"/>
              </a:rPr>
              <a:t>Syntax</a:t>
            </a:r>
            <a:r>
              <a:rPr lang="en-US" sz="1600" dirty="0">
                <a:solidFill>
                  <a:srgbClr val="000000"/>
                </a:solidFill>
                <a:latin typeface="Bookman Old Style"/>
                <a:ea typeface="+mn-lt"/>
                <a:cs typeface="+mn-lt"/>
              </a:rPr>
              <a:t>: </a:t>
            </a:r>
            <a:r>
              <a:rPr lang="en-US" sz="1600" err="1">
                <a:solidFill>
                  <a:srgbClr val="000000"/>
                </a:solidFill>
                <a:latin typeface="Bookman Old Style"/>
                <a:ea typeface="+mn-lt"/>
                <a:cs typeface="+mn-lt"/>
              </a:rPr>
              <a:t>chown</a:t>
            </a:r>
            <a:r>
              <a:rPr lang="en-US" sz="1600" dirty="0">
                <a:solidFill>
                  <a:srgbClr val="000000"/>
                </a:solidFill>
                <a:latin typeface="Bookman Old Style"/>
                <a:ea typeface="+mn-lt"/>
                <a:cs typeface="+mn-lt"/>
              </a:rPr>
              <a:t> [OPTIONS] USER[:GROUP] FILE</a:t>
            </a:r>
            <a:endParaRPr lang="en-US" sz="1600" dirty="0">
              <a:latin typeface="Bookman Old Style"/>
            </a:endParaRPr>
          </a:p>
          <a:p>
            <a:pPr algn="just"/>
            <a:r>
              <a:rPr lang="en-US" sz="1600" b="1" dirty="0">
                <a:solidFill>
                  <a:srgbClr val="000000"/>
                </a:solidFill>
                <a:latin typeface="Bookman Old Style"/>
                <a:ea typeface="+mn-lt"/>
                <a:cs typeface="+mn-lt"/>
              </a:rPr>
              <a:t>Explanation</a:t>
            </a:r>
            <a:r>
              <a:rPr lang="en-US" sz="1600" dirty="0">
                <a:solidFill>
                  <a:srgbClr val="000000"/>
                </a:solidFill>
                <a:latin typeface="Bookman Old Style"/>
                <a:ea typeface="+mn-lt"/>
                <a:cs typeface="+mn-lt"/>
              </a:rPr>
              <a:t>:</a:t>
            </a:r>
            <a:endParaRPr lang="en-US" sz="1600" dirty="0">
              <a:latin typeface="Bookman Old Style"/>
            </a:endParaRPr>
          </a:p>
          <a:p>
            <a:pPr marL="742950" lvl="1" indent="-285750" algn="just">
              <a:buFont typeface="Arial"/>
              <a:buChar char="•"/>
            </a:pPr>
            <a:r>
              <a:rPr lang="en-US" sz="1600" b="1" dirty="0">
                <a:solidFill>
                  <a:srgbClr val="000000"/>
                </a:solidFill>
                <a:latin typeface="Bookman Old Style"/>
                <a:ea typeface="+mn-lt"/>
                <a:cs typeface="+mn-lt"/>
              </a:rPr>
              <a:t>USER</a:t>
            </a:r>
            <a:r>
              <a:rPr lang="en-US" sz="1600" dirty="0">
                <a:solidFill>
                  <a:srgbClr val="000000"/>
                </a:solidFill>
                <a:latin typeface="Bookman Old Style"/>
                <a:ea typeface="+mn-lt"/>
                <a:cs typeface="+mn-lt"/>
              </a:rPr>
              <a:t>: Specifies the new owner of the file or directory.</a:t>
            </a:r>
            <a:endParaRPr lang="en-US" sz="1600" dirty="0">
              <a:latin typeface="Bookman Old Style"/>
            </a:endParaRPr>
          </a:p>
          <a:p>
            <a:pPr marL="742950" lvl="1" indent="-285750" algn="just">
              <a:buFont typeface="Arial"/>
              <a:buChar char="•"/>
            </a:pPr>
            <a:r>
              <a:rPr lang="en-US" sz="1600" b="1" dirty="0">
                <a:solidFill>
                  <a:srgbClr val="000000"/>
                </a:solidFill>
                <a:latin typeface="Bookman Old Style"/>
                <a:ea typeface="+mn-lt"/>
                <a:cs typeface="+mn-lt"/>
              </a:rPr>
              <a:t>GROUP</a:t>
            </a:r>
            <a:r>
              <a:rPr lang="en-US" sz="1600" dirty="0">
                <a:solidFill>
                  <a:srgbClr val="000000"/>
                </a:solidFill>
                <a:latin typeface="Bookman Old Style"/>
                <a:ea typeface="+mn-lt"/>
                <a:cs typeface="+mn-lt"/>
              </a:rPr>
              <a:t>: (Optional) Specifies the new group ownership of the file or directory. If omitted, the group ownership remains unchanged.</a:t>
            </a:r>
            <a:endParaRPr lang="en-US" sz="1600">
              <a:latin typeface="Bookman Old Style"/>
            </a:endParaRPr>
          </a:p>
          <a:p>
            <a:pPr marL="742950" lvl="1" indent="-285750" algn="just">
              <a:buFont typeface="Arial"/>
              <a:buChar char="•"/>
            </a:pPr>
            <a:r>
              <a:rPr lang="en-US" sz="1600" b="1" dirty="0">
                <a:solidFill>
                  <a:srgbClr val="000000"/>
                </a:solidFill>
                <a:latin typeface="Bookman Old Style"/>
                <a:ea typeface="+mn-lt"/>
                <a:cs typeface="+mn-lt"/>
              </a:rPr>
              <a:t>FILE</a:t>
            </a:r>
            <a:r>
              <a:rPr lang="en-US" sz="1600" dirty="0">
                <a:solidFill>
                  <a:srgbClr val="000000"/>
                </a:solidFill>
                <a:latin typeface="Bookman Old Style"/>
                <a:ea typeface="+mn-lt"/>
                <a:cs typeface="+mn-lt"/>
              </a:rPr>
              <a:t>: Specifies the file or directory whose ownership is to be changed.</a:t>
            </a:r>
            <a:endParaRPr lang="en-US" sz="1600">
              <a:latin typeface="Bookman Old Style"/>
            </a:endParaRPr>
          </a:p>
          <a:p>
            <a:pPr algn="just"/>
            <a:r>
              <a:rPr lang="en-US" sz="1600" b="1" dirty="0">
                <a:solidFill>
                  <a:srgbClr val="000000"/>
                </a:solidFill>
                <a:latin typeface="Bookman Old Style"/>
                <a:ea typeface="+mn-lt"/>
                <a:cs typeface="+mn-lt"/>
              </a:rPr>
              <a:t>Options</a:t>
            </a:r>
            <a:r>
              <a:rPr lang="en-US" sz="1600" dirty="0">
                <a:solidFill>
                  <a:srgbClr val="000000"/>
                </a:solidFill>
                <a:latin typeface="Bookman Old Style"/>
                <a:ea typeface="+mn-lt"/>
                <a:cs typeface="+mn-lt"/>
              </a:rPr>
              <a:t>:</a:t>
            </a:r>
            <a:endParaRPr lang="en-US" sz="1600" dirty="0">
              <a:latin typeface="Bookman Old Style"/>
            </a:endParaRPr>
          </a:p>
          <a:p>
            <a:pPr marL="742950" lvl="1" indent="-285750" algn="just">
              <a:buFont typeface="Arial"/>
              <a:buChar char="•"/>
            </a:pPr>
            <a:r>
              <a:rPr lang="en-US" sz="1600" b="1" dirty="0">
                <a:solidFill>
                  <a:srgbClr val="000000"/>
                </a:solidFill>
                <a:latin typeface="Bookman Old Style"/>
                <a:ea typeface="+mn-lt"/>
                <a:cs typeface="+mn-lt"/>
              </a:rPr>
              <a:t>-R</a:t>
            </a:r>
            <a:r>
              <a:rPr lang="en-US" sz="1600" dirty="0">
                <a:solidFill>
                  <a:srgbClr val="000000"/>
                </a:solidFill>
                <a:latin typeface="Bookman Old Style"/>
                <a:ea typeface="+mn-lt"/>
                <a:cs typeface="+mn-lt"/>
              </a:rPr>
              <a:t> or </a:t>
            </a:r>
            <a:r>
              <a:rPr lang="en-US" sz="1600" b="1" dirty="0">
                <a:solidFill>
                  <a:srgbClr val="000000"/>
                </a:solidFill>
                <a:latin typeface="Bookman Old Style"/>
                <a:ea typeface="+mn-lt"/>
                <a:cs typeface="+mn-lt"/>
              </a:rPr>
              <a:t>--recursive</a:t>
            </a:r>
            <a:r>
              <a:rPr lang="en-US" sz="1600" dirty="0">
                <a:solidFill>
                  <a:srgbClr val="000000"/>
                </a:solidFill>
                <a:latin typeface="Bookman Old Style"/>
                <a:ea typeface="+mn-lt"/>
                <a:cs typeface="+mn-lt"/>
              </a:rPr>
              <a:t>: Changes ownership recursively, including all files and subdirectories within a directory.</a:t>
            </a:r>
            <a:endParaRPr lang="en-US" sz="1600" dirty="0">
              <a:latin typeface="Bookman Old Style"/>
            </a:endParaRPr>
          </a:p>
          <a:p>
            <a:pPr marL="285750" indent="-285750" algn="just">
              <a:buFont typeface="Arial"/>
              <a:buChar char="•"/>
            </a:pPr>
            <a:endParaRPr lang="en-US" sz="1600" b="1" dirty="0">
              <a:latin typeface="Bookman Old Style"/>
            </a:endParaRPr>
          </a:p>
          <a:p>
            <a:pPr algn="just"/>
            <a:r>
              <a:rPr lang="en-US" sz="1600" dirty="0">
                <a:solidFill>
                  <a:srgbClr val="000000"/>
                </a:solidFill>
                <a:latin typeface="Bookman Old Style"/>
                <a:ea typeface="+mn-lt"/>
                <a:cs typeface="+mn-lt"/>
              </a:rPr>
              <a:t>when we use </a:t>
            </a:r>
            <a:r>
              <a:rPr lang="en-US" sz="1600" dirty="0" err="1">
                <a:latin typeface="Bookman Old Style"/>
              </a:rPr>
              <a:t>chmod</a:t>
            </a:r>
            <a:r>
              <a:rPr lang="en-US" sz="1600" dirty="0">
                <a:latin typeface="Bookman Old Style"/>
              </a:rPr>
              <a:t> 777</a:t>
            </a:r>
            <a:r>
              <a:rPr lang="en-US" sz="1600" dirty="0">
                <a:solidFill>
                  <a:srgbClr val="000000"/>
                </a:solidFill>
                <a:latin typeface="Bookman Old Style"/>
                <a:ea typeface="+mn-lt"/>
                <a:cs typeface="+mn-lt"/>
              </a:rPr>
              <a:t>, we're giving the maximum permissions:</a:t>
            </a:r>
          </a:p>
          <a:p>
            <a:pPr algn="just"/>
            <a:r>
              <a:rPr lang="en-US" sz="1600">
                <a:solidFill>
                  <a:srgbClr val="000000"/>
                </a:solidFill>
                <a:latin typeface="Bookman Old Style"/>
                <a:ea typeface="+mn-lt"/>
                <a:cs typeface="+mn-lt"/>
              </a:rPr>
              <a:t> </a:t>
            </a:r>
            <a:r>
              <a:rPr lang="en-US" sz="1600" dirty="0">
                <a:solidFill>
                  <a:srgbClr val="000000"/>
                </a:solidFill>
                <a:latin typeface="Bookman Old Style"/>
                <a:ea typeface="+mn-lt"/>
                <a:cs typeface="+mn-lt"/>
              </a:rPr>
              <a:t>Owner: Read (4) + Write (2) + Execute (1) = 7</a:t>
            </a:r>
            <a:endParaRPr lang="en-US" sz="1600">
              <a:solidFill>
                <a:srgbClr val="000000"/>
              </a:solidFill>
              <a:latin typeface="Bookman Old Style"/>
            </a:endParaRPr>
          </a:p>
          <a:p>
            <a:pPr algn="just"/>
            <a:r>
              <a:rPr lang="en-US" sz="1600">
                <a:solidFill>
                  <a:srgbClr val="000000"/>
                </a:solidFill>
                <a:latin typeface="Bookman Old Style"/>
                <a:ea typeface="+mn-lt"/>
                <a:cs typeface="+mn-lt"/>
              </a:rPr>
              <a:t> </a:t>
            </a:r>
            <a:r>
              <a:rPr lang="en-US" sz="1600" dirty="0">
                <a:solidFill>
                  <a:srgbClr val="000000"/>
                </a:solidFill>
                <a:latin typeface="Bookman Old Style"/>
                <a:ea typeface="+mn-lt"/>
                <a:cs typeface="+mn-lt"/>
              </a:rPr>
              <a:t>Group: Read (4) + Write (2) + Execute (1) = 7</a:t>
            </a:r>
            <a:endParaRPr lang="en-US" sz="1600" dirty="0">
              <a:solidFill>
                <a:srgbClr val="000000"/>
              </a:solidFill>
              <a:latin typeface="Bookman Old Style"/>
            </a:endParaRPr>
          </a:p>
          <a:p>
            <a:pPr algn="just"/>
            <a:r>
              <a:rPr lang="en-US" sz="1600">
                <a:solidFill>
                  <a:srgbClr val="000000"/>
                </a:solidFill>
                <a:latin typeface="Bookman Old Style"/>
                <a:ea typeface="+mn-lt"/>
                <a:cs typeface="+mn-lt"/>
              </a:rPr>
              <a:t> </a:t>
            </a:r>
            <a:r>
              <a:rPr lang="en-US" sz="1600" dirty="0">
                <a:solidFill>
                  <a:srgbClr val="000000"/>
                </a:solidFill>
                <a:latin typeface="Bookman Old Style"/>
                <a:ea typeface="+mn-lt"/>
                <a:cs typeface="+mn-lt"/>
              </a:rPr>
              <a:t>Others: Read (4) + Write (2) + Execute (1) = 7</a:t>
            </a:r>
            <a:endParaRPr lang="en-US" sz="1600" dirty="0">
              <a:solidFill>
                <a:srgbClr val="000000"/>
              </a:solidFill>
              <a:latin typeface="Bookman Old Style"/>
            </a:endParaRPr>
          </a:p>
          <a:p>
            <a:pPr algn="just"/>
            <a:r>
              <a:rPr lang="en-US" sz="1600" dirty="0">
                <a:solidFill>
                  <a:srgbClr val="000000"/>
                </a:solidFill>
                <a:latin typeface="Bookman Old Style"/>
                <a:ea typeface="+mn-lt"/>
                <a:cs typeface="+mn-lt"/>
              </a:rPr>
              <a:t>This means that the file can be read from, written to, and executed by anyone on the system. While this provides maximum flexibility, it also poses significant security risks, as anyone can modify or execute the file. </a:t>
            </a:r>
            <a:endParaRPr lang="en-US" dirty="0"/>
          </a:p>
          <a:p>
            <a:pPr marL="285750" indent="-285750" algn="just">
              <a:buFont typeface="Arial"/>
              <a:buChar char="•"/>
            </a:pPr>
            <a:endParaRPr lang="en-US" sz="1600" b="1" dirty="0">
              <a:latin typeface="Bookman Old Style"/>
            </a:endParaRPr>
          </a:p>
        </p:txBody>
      </p:sp>
    </p:spTree>
    <p:extLst>
      <p:ext uri="{BB962C8B-B14F-4D97-AF65-F5344CB8AC3E}">
        <p14:creationId xmlns:p14="http://schemas.microsoft.com/office/powerpoint/2010/main" val="38252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438400" y="162564"/>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COMMANDS</a:t>
            </a:r>
            <a:endParaRPr lang="en-US" sz="2500"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075715" y="851731"/>
            <a:ext cx="9841717" cy="5401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1500" b="1" dirty="0">
                <a:solidFill>
                  <a:srgbClr val="000000"/>
                </a:solidFill>
                <a:latin typeface="Bookman Old Style"/>
                <a:ea typeface="+mn-lt"/>
                <a:cs typeface="+mn-lt"/>
              </a:rPr>
              <a:t>ls</a:t>
            </a:r>
            <a:r>
              <a:rPr lang="en-US" sz="1500" dirty="0">
                <a:solidFill>
                  <a:srgbClr val="000000"/>
                </a:solidFill>
                <a:latin typeface="Bookman Old Style"/>
                <a:ea typeface="+mn-lt"/>
                <a:cs typeface="+mn-lt"/>
              </a:rPr>
              <a:t>: List directory contents. Example: </a:t>
            </a:r>
            <a:r>
              <a:rPr lang="en-US" sz="1500" b="1" dirty="0">
                <a:solidFill>
                  <a:srgbClr val="000000"/>
                </a:solidFill>
                <a:latin typeface="Bookman Old Style"/>
                <a:ea typeface="+mn-lt"/>
                <a:cs typeface="+mn-lt"/>
              </a:rPr>
              <a:t>ls -l</a:t>
            </a:r>
            <a:r>
              <a:rPr lang="en-US" sz="1500" dirty="0">
                <a:solidFill>
                  <a:srgbClr val="000000"/>
                </a:solidFill>
                <a:latin typeface="Bookman Old Style"/>
                <a:ea typeface="+mn-lt"/>
                <a:cs typeface="+mn-lt"/>
              </a:rPr>
              <a:t> (lists in long format)</a:t>
            </a:r>
            <a:endParaRPr lang="en-US" sz="1500" dirty="0">
              <a:latin typeface="Bookman Old Style"/>
            </a:endParaRPr>
          </a:p>
          <a:p>
            <a:pPr algn="just">
              <a:buFont typeface="Arial"/>
              <a:buChar char="•"/>
            </a:pPr>
            <a:r>
              <a:rPr lang="en-US" sz="1500" dirty="0">
                <a:solidFill>
                  <a:srgbClr val="000000"/>
                </a:solidFill>
                <a:latin typeface="Bookman Old Style"/>
                <a:ea typeface="+mn-lt"/>
                <a:cs typeface="Times New Roman"/>
              </a:rPr>
              <a:t>ls –</a:t>
            </a:r>
            <a:r>
              <a:rPr lang="en-US" sz="1500" dirty="0" err="1">
                <a:solidFill>
                  <a:srgbClr val="000000"/>
                </a:solidFill>
                <a:latin typeface="Bookman Old Style"/>
                <a:ea typeface="+mn-lt"/>
                <a:cs typeface="Times New Roman"/>
              </a:rPr>
              <a:t>lt</a:t>
            </a:r>
            <a:r>
              <a:rPr lang="en-US" sz="1500" dirty="0">
                <a:solidFill>
                  <a:srgbClr val="000000"/>
                </a:solidFill>
                <a:latin typeface="Bookman Old Style"/>
                <a:ea typeface="+mn-lt"/>
                <a:cs typeface="Times New Roman"/>
              </a:rPr>
              <a:t> : to check the permission of the file.</a:t>
            </a:r>
            <a:endParaRPr lang="en-US" sz="1500" dirty="0">
              <a:solidFill>
                <a:srgbClr val="000000"/>
              </a:solidFill>
              <a:latin typeface="Bookman Old Style"/>
              <a:ea typeface="+mn-lt"/>
              <a:cs typeface="+mn-lt"/>
            </a:endParaRPr>
          </a:p>
          <a:p>
            <a:pPr lvl="1" algn="just">
              <a:buFont typeface="Arial"/>
              <a:buChar char="•"/>
            </a:pPr>
            <a:endParaRPr lang="en-US" sz="1500" dirty="0">
              <a:solidFill>
                <a:srgbClr val="000000"/>
              </a:solidFill>
              <a:latin typeface="Bookman Old Style"/>
              <a:ea typeface="+mn-lt"/>
              <a:cs typeface="+mn-lt"/>
            </a:endParaRPr>
          </a:p>
          <a:p>
            <a:pPr algn="just">
              <a:buFont typeface="Arial"/>
              <a:buChar char="•"/>
            </a:pPr>
            <a:r>
              <a:rPr lang="en-US" sz="1500" b="1" dirty="0">
                <a:solidFill>
                  <a:srgbClr val="000000"/>
                </a:solidFill>
                <a:latin typeface="Bookman Old Style"/>
                <a:ea typeface="+mn-lt"/>
                <a:cs typeface="+mn-lt"/>
              </a:rPr>
              <a:t>cd</a:t>
            </a:r>
            <a:r>
              <a:rPr lang="en-US" sz="1500" dirty="0">
                <a:solidFill>
                  <a:srgbClr val="000000"/>
                </a:solidFill>
                <a:latin typeface="Bookman Old Style"/>
                <a:ea typeface="+mn-lt"/>
                <a:cs typeface="+mn-lt"/>
              </a:rPr>
              <a:t>: Change directory. Example: </a:t>
            </a:r>
            <a:r>
              <a:rPr lang="en-US" sz="1500" b="1" dirty="0">
                <a:solidFill>
                  <a:srgbClr val="000000"/>
                </a:solidFill>
                <a:latin typeface="Bookman Old Style"/>
                <a:ea typeface="+mn-lt"/>
                <a:cs typeface="+mn-lt"/>
              </a:rPr>
              <a:t>cd Documents</a:t>
            </a:r>
            <a:r>
              <a:rPr lang="en-US" sz="1500" dirty="0">
                <a:solidFill>
                  <a:srgbClr val="000000"/>
                </a:solidFill>
                <a:latin typeface="Bookman Old Style"/>
                <a:ea typeface="+mn-lt"/>
                <a:cs typeface="+mn-lt"/>
              </a:rPr>
              <a:t> (moves to the Documents directory)</a:t>
            </a:r>
            <a:endParaRPr lang="en-US" sz="1500">
              <a:latin typeface="Bookman Old Style"/>
            </a:endParaRPr>
          </a:p>
          <a:p>
            <a:pPr algn="just">
              <a:buFont typeface="Arial"/>
              <a:buChar char="•"/>
            </a:pPr>
            <a:endParaRPr lang="en-US" sz="1500" b="1" dirty="0">
              <a:solidFill>
                <a:srgbClr val="000000"/>
              </a:solidFill>
              <a:latin typeface="Bookman Old Style"/>
              <a:ea typeface="+mn-lt"/>
              <a:cs typeface="+mn-lt"/>
            </a:endParaRPr>
          </a:p>
          <a:p>
            <a:pPr algn="just">
              <a:buFont typeface="Arial"/>
              <a:buChar char="•"/>
            </a:pPr>
            <a:r>
              <a:rPr lang="en-US" sz="1500" b="1" dirty="0" err="1">
                <a:solidFill>
                  <a:srgbClr val="000000"/>
                </a:solidFill>
                <a:latin typeface="Bookman Old Style"/>
                <a:ea typeface="+mn-lt"/>
                <a:cs typeface="+mn-lt"/>
              </a:rPr>
              <a:t>pwd</a:t>
            </a:r>
            <a:r>
              <a:rPr lang="en-US" sz="1500" dirty="0">
                <a:solidFill>
                  <a:srgbClr val="000000"/>
                </a:solidFill>
                <a:latin typeface="Bookman Old Style"/>
                <a:ea typeface="+mn-lt"/>
                <a:cs typeface="+mn-lt"/>
              </a:rPr>
              <a:t>: Print working directory. Example: </a:t>
            </a:r>
            <a:r>
              <a:rPr lang="en-US" sz="1500" b="1" dirty="0" err="1">
                <a:solidFill>
                  <a:srgbClr val="000000"/>
                </a:solidFill>
                <a:latin typeface="Bookman Old Style"/>
                <a:ea typeface="+mn-lt"/>
                <a:cs typeface="+mn-lt"/>
              </a:rPr>
              <a:t>pwd</a:t>
            </a:r>
            <a:r>
              <a:rPr lang="en-US" sz="1500" dirty="0">
                <a:solidFill>
                  <a:srgbClr val="000000"/>
                </a:solidFill>
                <a:latin typeface="Bookman Old Style"/>
                <a:ea typeface="+mn-lt"/>
                <a:cs typeface="+mn-lt"/>
              </a:rPr>
              <a:t> (displays the current directory)</a:t>
            </a:r>
            <a:endParaRPr lang="en-US" sz="1500">
              <a:latin typeface="Bookman Old Style"/>
            </a:endParaRPr>
          </a:p>
          <a:p>
            <a:pPr lvl="1" algn="just">
              <a:buFont typeface="Arial"/>
              <a:buChar char="•"/>
            </a:pPr>
            <a:endParaRPr lang="en-US" sz="1500" dirty="0">
              <a:solidFill>
                <a:srgbClr val="000000"/>
              </a:solidFill>
              <a:latin typeface="Bookman Old Style"/>
              <a:ea typeface="+mn-lt"/>
              <a:cs typeface="+mn-lt"/>
            </a:endParaRPr>
          </a:p>
          <a:p>
            <a:pPr algn="just">
              <a:buFont typeface="Arial"/>
              <a:buChar char="•"/>
            </a:pPr>
            <a:r>
              <a:rPr lang="en-US" sz="1500" b="1" dirty="0" err="1">
                <a:solidFill>
                  <a:srgbClr val="000000"/>
                </a:solidFill>
                <a:latin typeface="Bookman Old Style"/>
                <a:ea typeface="+mn-lt"/>
                <a:cs typeface="+mn-lt"/>
              </a:rPr>
              <a:t>mkdir</a:t>
            </a:r>
            <a:r>
              <a:rPr lang="en-US" sz="1500" dirty="0">
                <a:solidFill>
                  <a:srgbClr val="000000"/>
                </a:solidFill>
                <a:latin typeface="Bookman Old Style"/>
                <a:ea typeface="+mn-lt"/>
                <a:cs typeface="+mn-lt"/>
              </a:rPr>
              <a:t>: Make directory. Example: </a:t>
            </a:r>
            <a:r>
              <a:rPr lang="en-US" sz="1500" b="1" dirty="0" err="1">
                <a:solidFill>
                  <a:srgbClr val="000000"/>
                </a:solidFill>
                <a:latin typeface="Bookman Old Style"/>
                <a:ea typeface="+mn-lt"/>
                <a:cs typeface="+mn-lt"/>
              </a:rPr>
              <a:t>mkdir</a:t>
            </a:r>
            <a:r>
              <a:rPr lang="en-US" sz="1500" b="1" dirty="0">
                <a:solidFill>
                  <a:srgbClr val="000000"/>
                </a:solidFill>
                <a:latin typeface="Bookman Old Style"/>
                <a:ea typeface="+mn-lt"/>
                <a:cs typeface="+mn-lt"/>
              </a:rPr>
              <a:t> </a:t>
            </a:r>
            <a:r>
              <a:rPr lang="en-US" sz="1500" b="1" dirty="0" err="1">
                <a:solidFill>
                  <a:srgbClr val="000000"/>
                </a:solidFill>
                <a:latin typeface="Bookman Old Style"/>
                <a:ea typeface="+mn-lt"/>
                <a:cs typeface="+mn-lt"/>
              </a:rPr>
              <a:t>new_directory</a:t>
            </a:r>
            <a:r>
              <a:rPr lang="en-US" sz="1500" dirty="0">
                <a:solidFill>
                  <a:srgbClr val="000000"/>
                </a:solidFill>
                <a:latin typeface="Bookman Old Style"/>
                <a:ea typeface="+mn-lt"/>
                <a:cs typeface="+mn-lt"/>
              </a:rPr>
              <a:t> (creates a new directory named "</a:t>
            </a:r>
            <a:r>
              <a:rPr lang="en-US" sz="1500" dirty="0" err="1">
                <a:solidFill>
                  <a:srgbClr val="000000"/>
                </a:solidFill>
                <a:latin typeface="Bookman Old Style"/>
                <a:ea typeface="+mn-lt"/>
                <a:cs typeface="+mn-lt"/>
              </a:rPr>
              <a:t>new_directory</a:t>
            </a:r>
            <a:r>
              <a:rPr lang="en-US" sz="1500" dirty="0">
                <a:solidFill>
                  <a:srgbClr val="000000"/>
                </a:solidFill>
                <a:latin typeface="Bookman Old Style"/>
                <a:ea typeface="+mn-lt"/>
                <a:cs typeface="+mn-lt"/>
              </a:rPr>
              <a:t>")</a:t>
            </a:r>
            <a:endParaRPr lang="en-US" sz="1500">
              <a:latin typeface="Bookman Old Style"/>
            </a:endParaRPr>
          </a:p>
          <a:p>
            <a:pPr lvl="1" algn="just">
              <a:buFont typeface="Arial"/>
              <a:buChar char="•"/>
            </a:pPr>
            <a:endParaRPr lang="en-US" sz="1500" dirty="0">
              <a:solidFill>
                <a:srgbClr val="000000"/>
              </a:solidFill>
              <a:latin typeface="Bookman Old Style"/>
              <a:ea typeface="+mn-lt"/>
              <a:cs typeface="+mn-lt"/>
            </a:endParaRPr>
          </a:p>
          <a:p>
            <a:pPr algn="just">
              <a:buFont typeface="Arial"/>
              <a:buChar char="•"/>
            </a:pPr>
            <a:r>
              <a:rPr lang="en-US" sz="1500" b="1" dirty="0">
                <a:solidFill>
                  <a:srgbClr val="000000"/>
                </a:solidFill>
                <a:latin typeface="Bookman Old Style"/>
                <a:ea typeface="+mn-lt"/>
                <a:cs typeface="+mn-lt"/>
              </a:rPr>
              <a:t>rm</a:t>
            </a:r>
            <a:r>
              <a:rPr lang="en-US" sz="1500" dirty="0">
                <a:solidFill>
                  <a:srgbClr val="000000"/>
                </a:solidFill>
                <a:latin typeface="Bookman Old Style"/>
                <a:ea typeface="+mn-lt"/>
                <a:cs typeface="+mn-lt"/>
              </a:rPr>
              <a:t>: Remove files or directories. Example: </a:t>
            </a:r>
            <a:r>
              <a:rPr lang="en-US" sz="1500" b="1" dirty="0">
                <a:solidFill>
                  <a:srgbClr val="000000"/>
                </a:solidFill>
                <a:latin typeface="Bookman Old Style"/>
                <a:ea typeface="+mn-lt"/>
                <a:cs typeface="+mn-lt"/>
              </a:rPr>
              <a:t>rm file.txt</a:t>
            </a:r>
            <a:r>
              <a:rPr lang="en-US" sz="1500" dirty="0">
                <a:solidFill>
                  <a:srgbClr val="000000"/>
                </a:solidFill>
                <a:latin typeface="Bookman Old Style"/>
                <a:ea typeface="+mn-lt"/>
                <a:cs typeface="+mn-lt"/>
              </a:rPr>
              <a:t> (deletes file.txt)</a:t>
            </a:r>
            <a:endParaRPr lang="en-US" sz="1500">
              <a:latin typeface="Bookman Old Style"/>
            </a:endParaRPr>
          </a:p>
          <a:p>
            <a:pPr lvl="1" algn="just">
              <a:buFont typeface="Arial"/>
              <a:buChar char="•"/>
            </a:pPr>
            <a:endParaRPr lang="en-US" sz="1500" dirty="0">
              <a:solidFill>
                <a:srgbClr val="000000"/>
              </a:solidFill>
              <a:latin typeface="Bookman Old Style"/>
              <a:ea typeface="+mn-lt"/>
              <a:cs typeface="+mn-lt"/>
            </a:endParaRPr>
          </a:p>
          <a:p>
            <a:pPr algn="just">
              <a:buFont typeface="Arial"/>
              <a:buChar char="•"/>
            </a:pPr>
            <a:r>
              <a:rPr lang="en-US" sz="1500" b="1" dirty="0" err="1">
                <a:solidFill>
                  <a:srgbClr val="000000"/>
                </a:solidFill>
                <a:latin typeface="Bookman Old Style"/>
                <a:ea typeface="+mn-lt"/>
                <a:cs typeface="+mn-lt"/>
              </a:rPr>
              <a:t>rmdir</a:t>
            </a:r>
            <a:r>
              <a:rPr lang="en-US" sz="1500" dirty="0">
                <a:solidFill>
                  <a:srgbClr val="000000"/>
                </a:solidFill>
                <a:latin typeface="Bookman Old Style"/>
                <a:ea typeface="+mn-lt"/>
                <a:cs typeface="+mn-lt"/>
              </a:rPr>
              <a:t>: Remove empty directories. Example: </a:t>
            </a:r>
            <a:r>
              <a:rPr lang="en-US" sz="1500" b="1" dirty="0" err="1">
                <a:solidFill>
                  <a:srgbClr val="000000"/>
                </a:solidFill>
                <a:latin typeface="Bookman Old Style"/>
                <a:ea typeface="+mn-lt"/>
                <a:cs typeface="+mn-lt"/>
              </a:rPr>
              <a:t>rmdir</a:t>
            </a:r>
            <a:r>
              <a:rPr lang="en-US" sz="1500" b="1" dirty="0">
                <a:solidFill>
                  <a:srgbClr val="000000"/>
                </a:solidFill>
                <a:latin typeface="Bookman Old Style"/>
                <a:ea typeface="+mn-lt"/>
                <a:cs typeface="+mn-lt"/>
              </a:rPr>
              <a:t> </a:t>
            </a:r>
            <a:r>
              <a:rPr lang="en-US" sz="1500" b="1" dirty="0" err="1">
                <a:solidFill>
                  <a:srgbClr val="000000"/>
                </a:solidFill>
                <a:latin typeface="Bookman Old Style"/>
                <a:ea typeface="+mn-lt"/>
                <a:cs typeface="+mn-lt"/>
              </a:rPr>
              <a:t>empty_directory</a:t>
            </a:r>
            <a:r>
              <a:rPr lang="en-US" sz="1500" dirty="0">
                <a:solidFill>
                  <a:srgbClr val="000000"/>
                </a:solidFill>
                <a:latin typeface="Bookman Old Style"/>
                <a:ea typeface="+mn-lt"/>
                <a:cs typeface="+mn-lt"/>
              </a:rPr>
              <a:t> (deletes the empty directory "</a:t>
            </a:r>
            <a:r>
              <a:rPr lang="en-US" sz="1500" dirty="0" err="1">
                <a:solidFill>
                  <a:srgbClr val="000000"/>
                </a:solidFill>
                <a:latin typeface="Bookman Old Style"/>
                <a:ea typeface="+mn-lt"/>
                <a:cs typeface="+mn-lt"/>
              </a:rPr>
              <a:t>empty_directory</a:t>
            </a:r>
            <a:r>
              <a:rPr lang="en-US" sz="1500" dirty="0">
                <a:solidFill>
                  <a:srgbClr val="000000"/>
                </a:solidFill>
                <a:latin typeface="Bookman Old Style"/>
                <a:ea typeface="+mn-lt"/>
                <a:cs typeface="+mn-lt"/>
              </a:rPr>
              <a:t>")</a:t>
            </a:r>
            <a:endParaRPr lang="en-US" sz="1500">
              <a:latin typeface="Bookman Old Style"/>
            </a:endParaRPr>
          </a:p>
          <a:p>
            <a:pPr algn="just">
              <a:buFont typeface="Arial"/>
              <a:buChar char="•"/>
            </a:pPr>
            <a:endParaRPr lang="en-US" sz="1500" dirty="0">
              <a:solidFill>
                <a:srgbClr val="000000"/>
              </a:solidFill>
              <a:latin typeface="Bookman Old Style"/>
              <a:ea typeface="+mn-lt"/>
              <a:cs typeface="+mn-lt"/>
            </a:endParaRPr>
          </a:p>
          <a:p>
            <a:pPr algn="just">
              <a:buFont typeface="Arial"/>
              <a:buChar char="•"/>
            </a:pPr>
            <a:r>
              <a:rPr lang="en-US" sz="1500" b="1" dirty="0">
                <a:solidFill>
                  <a:srgbClr val="000000"/>
                </a:solidFill>
                <a:latin typeface="Bookman Old Style"/>
                <a:ea typeface="+mn-lt"/>
                <a:cs typeface="+mn-lt"/>
              </a:rPr>
              <a:t>cp</a:t>
            </a:r>
            <a:r>
              <a:rPr lang="en-US" sz="1500" dirty="0">
                <a:solidFill>
                  <a:srgbClr val="000000"/>
                </a:solidFill>
                <a:latin typeface="Bookman Old Style"/>
                <a:ea typeface="+mn-lt"/>
                <a:cs typeface="+mn-lt"/>
              </a:rPr>
              <a:t>: Copy files or directories. Example: </a:t>
            </a:r>
            <a:r>
              <a:rPr lang="en-US" sz="1500" b="1" dirty="0">
                <a:solidFill>
                  <a:srgbClr val="000000"/>
                </a:solidFill>
                <a:latin typeface="Bookman Old Style"/>
                <a:ea typeface="+mn-lt"/>
                <a:cs typeface="+mn-lt"/>
              </a:rPr>
              <a:t>cp file.txt </a:t>
            </a:r>
            <a:r>
              <a:rPr lang="en-US" sz="1500" b="1" dirty="0" err="1">
                <a:solidFill>
                  <a:srgbClr val="000000"/>
                </a:solidFill>
                <a:latin typeface="Bookman Old Style"/>
                <a:ea typeface="+mn-lt"/>
                <a:cs typeface="+mn-lt"/>
              </a:rPr>
              <a:t>new_location</a:t>
            </a:r>
            <a:r>
              <a:rPr lang="en-US" sz="1500" dirty="0">
                <a:solidFill>
                  <a:srgbClr val="000000"/>
                </a:solidFill>
                <a:latin typeface="Bookman Old Style"/>
                <a:ea typeface="+mn-lt"/>
                <a:cs typeface="+mn-lt"/>
              </a:rPr>
              <a:t> (copies file.txt to </a:t>
            </a:r>
            <a:r>
              <a:rPr lang="en-US" sz="1500" dirty="0" err="1">
                <a:solidFill>
                  <a:srgbClr val="000000"/>
                </a:solidFill>
                <a:latin typeface="Bookman Old Style"/>
                <a:ea typeface="+mn-lt"/>
                <a:cs typeface="+mn-lt"/>
              </a:rPr>
              <a:t>new_location</a:t>
            </a:r>
            <a:r>
              <a:rPr lang="en-US" sz="1500" dirty="0">
                <a:solidFill>
                  <a:srgbClr val="000000"/>
                </a:solidFill>
                <a:latin typeface="Bookman Old Style"/>
                <a:ea typeface="+mn-lt"/>
                <a:cs typeface="+mn-lt"/>
              </a:rPr>
              <a:t>)</a:t>
            </a:r>
            <a:endParaRPr lang="en-US" sz="1500">
              <a:latin typeface="Bookman Old Style"/>
            </a:endParaRPr>
          </a:p>
          <a:p>
            <a:pPr algn="just">
              <a:buFont typeface="Arial"/>
              <a:buChar char="•"/>
            </a:pPr>
            <a:endParaRPr lang="en-US" sz="1500" b="1" dirty="0">
              <a:solidFill>
                <a:srgbClr val="000000"/>
              </a:solidFill>
              <a:latin typeface="Bookman Old Style"/>
              <a:ea typeface="+mn-lt"/>
              <a:cs typeface="+mn-lt"/>
            </a:endParaRPr>
          </a:p>
          <a:p>
            <a:pPr algn="just">
              <a:buFont typeface="Arial"/>
              <a:buChar char="•"/>
            </a:pPr>
            <a:r>
              <a:rPr lang="en-US" sz="1500" b="1" dirty="0">
                <a:solidFill>
                  <a:srgbClr val="000000"/>
                </a:solidFill>
                <a:latin typeface="Bookman Old Style"/>
                <a:ea typeface="+mn-lt"/>
                <a:cs typeface="+mn-lt"/>
              </a:rPr>
              <a:t>mv</a:t>
            </a:r>
            <a:r>
              <a:rPr lang="en-US" sz="1500" dirty="0">
                <a:solidFill>
                  <a:srgbClr val="000000"/>
                </a:solidFill>
                <a:latin typeface="Bookman Old Style"/>
                <a:ea typeface="+mn-lt"/>
                <a:cs typeface="+mn-lt"/>
              </a:rPr>
              <a:t>: Move (rename) files or directories. Example: </a:t>
            </a:r>
            <a:r>
              <a:rPr lang="en-US" sz="1500" b="1" dirty="0">
                <a:solidFill>
                  <a:srgbClr val="000000"/>
                </a:solidFill>
                <a:latin typeface="Bookman Old Style"/>
                <a:ea typeface="+mn-lt"/>
                <a:cs typeface="+mn-lt"/>
              </a:rPr>
              <a:t>mv file.txt new_name.txt</a:t>
            </a:r>
            <a:r>
              <a:rPr lang="en-US" sz="1500" dirty="0">
                <a:solidFill>
                  <a:srgbClr val="000000"/>
                </a:solidFill>
                <a:latin typeface="Bookman Old Style"/>
                <a:ea typeface="+mn-lt"/>
                <a:cs typeface="+mn-lt"/>
              </a:rPr>
              <a:t> (renames file.txt to new_name.txt)</a:t>
            </a:r>
            <a:endParaRPr lang="en-US" sz="1500">
              <a:latin typeface="Bookman Old Style"/>
            </a:endParaRPr>
          </a:p>
          <a:p>
            <a:pPr algn="just">
              <a:buFont typeface="Arial"/>
              <a:buChar char="•"/>
            </a:pPr>
            <a:endParaRPr lang="en-US" sz="1500" dirty="0">
              <a:solidFill>
                <a:srgbClr val="000000"/>
              </a:solidFill>
              <a:latin typeface="Bookman Old Style"/>
              <a:ea typeface="+mn-lt"/>
              <a:cs typeface="+mn-lt"/>
            </a:endParaRPr>
          </a:p>
          <a:p>
            <a:pPr algn="just">
              <a:buFont typeface="Arial"/>
              <a:buChar char="•"/>
            </a:pPr>
            <a:r>
              <a:rPr lang="en-US" sz="1500" b="1" dirty="0" err="1">
                <a:solidFill>
                  <a:srgbClr val="000000"/>
                </a:solidFill>
                <a:latin typeface="Bookman Old Style"/>
                <a:ea typeface="+mn-lt"/>
                <a:cs typeface="+mn-lt"/>
              </a:rPr>
              <a:t>cat</a:t>
            </a:r>
            <a:r>
              <a:rPr lang="en-US" sz="1500" dirty="0">
                <a:solidFill>
                  <a:srgbClr val="000000"/>
                </a:solidFill>
                <a:latin typeface="Bookman Old Style"/>
                <a:ea typeface="+mn-lt"/>
                <a:cs typeface="+mn-lt"/>
              </a:rPr>
              <a:t>: Concatenate and display files. Example: </a:t>
            </a:r>
            <a:r>
              <a:rPr lang="en-US" sz="1500" b="1" dirty="0">
                <a:solidFill>
                  <a:srgbClr val="000000"/>
                </a:solidFill>
                <a:latin typeface="Bookman Old Style"/>
                <a:ea typeface="+mn-lt"/>
                <a:cs typeface="+mn-lt"/>
              </a:rPr>
              <a:t>cat file.txt</a:t>
            </a:r>
            <a:r>
              <a:rPr lang="en-US" sz="1500" dirty="0">
                <a:solidFill>
                  <a:srgbClr val="000000"/>
                </a:solidFill>
                <a:latin typeface="Bookman Old Style"/>
                <a:ea typeface="+mn-lt"/>
                <a:cs typeface="+mn-lt"/>
              </a:rPr>
              <a:t> (displays the contents of file.txt)</a:t>
            </a:r>
            <a:endParaRPr lang="en-US" sz="1500">
              <a:latin typeface="Bookman Old Style"/>
            </a:endParaRPr>
          </a:p>
          <a:p>
            <a:pPr algn="just">
              <a:buFont typeface="Arial"/>
              <a:buChar char="•"/>
            </a:pPr>
            <a:endParaRPr lang="en-US" sz="1500" dirty="0">
              <a:solidFill>
                <a:srgbClr val="000000"/>
              </a:solidFill>
              <a:latin typeface="Bookman Old Style"/>
              <a:ea typeface="+mn-lt"/>
              <a:cs typeface="+mn-lt"/>
            </a:endParaRPr>
          </a:p>
          <a:p>
            <a:pPr algn="just"/>
            <a:r>
              <a:rPr lang="en-US" sz="1500" b="1" dirty="0">
                <a:solidFill>
                  <a:srgbClr val="000000"/>
                </a:solidFill>
                <a:latin typeface="Bookman Old Style"/>
                <a:ea typeface="+mn-lt"/>
                <a:cs typeface="+mn-lt"/>
              </a:rPr>
              <a:t>FOR HELP: </a:t>
            </a:r>
            <a:r>
              <a:rPr lang="en-US" sz="1500" dirty="0">
                <a:solidFill>
                  <a:srgbClr val="000000"/>
                </a:solidFill>
                <a:latin typeface="Bookman Old Style"/>
                <a:ea typeface="+mn-lt"/>
                <a:cs typeface="+mn-lt"/>
              </a:rPr>
              <a:t>ls - -help</a:t>
            </a:r>
          </a:p>
        </p:txBody>
      </p:sp>
    </p:spTree>
    <p:extLst>
      <p:ext uri="{BB962C8B-B14F-4D97-AF65-F5344CB8AC3E}">
        <p14:creationId xmlns:p14="http://schemas.microsoft.com/office/powerpoint/2010/main" val="417619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464484"/>
            <a:ext cx="956689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500" b="1" dirty="0">
                <a:latin typeface="Bookman Old Style"/>
                <a:ea typeface="+mn-lt"/>
                <a:cs typeface="+mn-lt"/>
              </a:rPr>
              <a:t>head</a:t>
            </a:r>
            <a:r>
              <a:rPr lang="en-US" sz="1500" dirty="0">
                <a:latin typeface="Bookman Old Style"/>
                <a:ea typeface="+mn-lt"/>
                <a:cs typeface="+mn-lt"/>
              </a:rPr>
              <a:t>:</a:t>
            </a:r>
            <a:endParaRPr lang="en-US" sz="1500">
              <a:latin typeface="Bookman Old Style"/>
              <a:ea typeface="+mn-lt"/>
              <a:cs typeface="+mn-lt"/>
            </a:endParaRPr>
          </a:p>
          <a:p>
            <a:pPr marL="742950" lvl="1" indent="-285750" algn="just">
              <a:buFont typeface="Arial"/>
              <a:buChar char="•"/>
            </a:pPr>
            <a:r>
              <a:rPr lang="en-US" sz="1500" b="1" dirty="0">
                <a:latin typeface="Bookman Old Style"/>
                <a:ea typeface="+mn-lt"/>
                <a:cs typeface="+mn-lt"/>
              </a:rPr>
              <a:t>head</a:t>
            </a:r>
            <a:r>
              <a:rPr lang="en-US" sz="1500" dirty="0">
                <a:latin typeface="Bookman Old Style"/>
                <a:ea typeface="+mn-lt"/>
                <a:cs typeface="+mn-lt"/>
              </a:rPr>
              <a:t> is used to display the first few lines of a file.</a:t>
            </a:r>
            <a:endParaRPr lang="en-US" sz="1500">
              <a:latin typeface="Bookman Old Style"/>
              <a:ea typeface="+mn-lt"/>
              <a:cs typeface="+mn-lt"/>
            </a:endParaRPr>
          </a:p>
          <a:p>
            <a:pPr marL="742950" lvl="1" indent="-285750" algn="just">
              <a:buFont typeface="Arial"/>
              <a:buChar char="•"/>
            </a:pPr>
            <a:r>
              <a:rPr lang="en-US" sz="1500" dirty="0">
                <a:latin typeface="Bookman Old Style"/>
                <a:ea typeface="+mn-lt"/>
                <a:cs typeface="+mn-lt"/>
              </a:rPr>
              <a:t>By default, it displays the first 10 lines of a file.</a:t>
            </a:r>
            <a:endParaRPr lang="en-US" sz="1500">
              <a:latin typeface="Bookman Old Style"/>
              <a:ea typeface="+mn-lt"/>
              <a:cs typeface="+mn-lt"/>
            </a:endParaRPr>
          </a:p>
          <a:p>
            <a:pPr marL="742950" lvl="1" indent="-285750" algn="just">
              <a:buFont typeface="Arial"/>
              <a:buChar char="•"/>
            </a:pPr>
            <a:r>
              <a:rPr lang="en-US" sz="1500" dirty="0">
                <a:latin typeface="Bookman Old Style"/>
                <a:ea typeface="+mn-lt"/>
                <a:cs typeface="+mn-lt"/>
              </a:rPr>
              <a:t>Example: head file.txt (displays the first 10 lines of "file.txt").</a:t>
            </a:r>
            <a:endParaRPr lang="en-US" sz="1500">
              <a:latin typeface="Bookman Old Style"/>
              <a:ea typeface="+mn-lt"/>
              <a:cs typeface="+mn-lt"/>
            </a:endParaRPr>
          </a:p>
          <a:p>
            <a:pPr marL="742950" lvl="1" indent="-285750" algn="just">
              <a:buFont typeface="Arial"/>
              <a:buChar char="•"/>
            </a:pPr>
            <a:r>
              <a:rPr lang="en-US" sz="1500" dirty="0">
                <a:latin typeface="Bookman Old Style"/>
                <a:ea typeface="+mn-lt"/>
                <a:cs typeface="+mn-lt"/>
              </a:rPr>
              <a:t>You can specify the number of lines using the -n option, e.g., head -n 5 file.txt to display the first 5 lines.</a:t>
            </a:r>
            <a:endParaRPr lang="en-US" sz="1500">
              <a:latin typeface="Bookman Old Style"/>
              <a:ea typeface="+mn-lt"/>
              <a:cs typeface="+mn-lt"/>
            </a:endParaRPr>
          </a:p>
          <a:p>
            <a:pPr algn="just"/>
            <a:r>
              <a:rPr lang="en-US" sz="1500" b="1" dirty="0">
                <a:latin typeface="Bookman Old Style"/>
                <a:ea typeface="+mn-lt"/>
                <a:cs typeface="+mn-lt"/>
              </a:rPr>
              <a:t>tail</a:t>
            </a:r>
            <a:r>
              <a:rPr lang="en-US" sz="1500" dirty="0">
                <a:latin typeface="Bookman Old Style"/>
                <a:ea typeface="+mn-lt"/>
                <a:cs typeface="+mn-lt"/>
              </a:rPr>
              <a:t>:</a:t>
            </a:r>
          </a:p>
          <a:p>
            <a:pPr marL="742950" lvl="1" indent="-285750" algn="just">
              <a:buFont typeface="Arial"/>
              <a:buChar char="•"/>
            </a:pPr>
            <a:r>
              <a:rPr lang="en-US" sz="1500" dirty="0">
                <a:latin typeface="Bookman Old Style"/>
                <a:ea typeface="+mn-lt"/>
                <a:cs typeface="+mn-lt"/>
              </a:rPr>
              <a:t>tail is used to display the last few lines of a file.</a:t>
            </a:r>
          </a:p>
          <a:p>
            <a:pPr marL="742950" lvl="1" indent="-285750" algn="just">
              <a:buFont typeface="Arial"/>
              <a:buChar char="•"/>
            </a:pPr>
            <a:r>
              <a:rPr lang="en-US" sz="1500" dirty="0">
                <a:latin typeface="Bookman Old Style"/>
                <a:ea typeface="+mn-lt"/>
                <a:cs typeface="+mn-lt"/>
              </a:rPr>
              <a:t>By default, it displays the last 10 lines of a file.</a:t>
            </a:r>
          </a:p>
          <a:p>
            <a:pPr marL="742950" lvl="1" indent="-285750" algn="just">
              <a:buFont typeface="Arial"/>
              <a:buChar char="•"/>
            </a:pPr>
            <a:r>
              <a:rPr lang="en-US" sz="1500" dirty="0">
                <a:latin typeface="Bookman Old Style"/>
                <a:ea typeface="+mn-lt"/>
                <a:cs typeface="+mn-lt"/>
              </a:rPr>
              <a:t>Example: tail file.txt (displays the last 10 lines of "file.txt").</a:t>
            </a:r>
          </a:p>
          <a:p>
            <a:pPr marL="742950" lvl="1" indent="-285750" algn="just">
              <a:buFont typeface="Arial"/>
              <a:buChar char="•"/>
            </a:pPr>
            <a:r>
              <a:rPr lang="en-US" sz="1500" dirty="0">
                <a:latin typeface="Bookman Old Style"/>
                <a:ea typeface="+mn-lt"/>
                <a:cs typeface="+mn-lt"/>
              </a:rPr>
              <a:t>You can specify the number of lines using the -n option, e.g., tail -n 5 file.txt to display the last 5 lines.</a:t>
            </a:r>
          </a:p>
          <a:p>
            <a:pPr algn="just"/>
            <a:r>
              <a:rPr lang="en-US" sz="1500" b="1" dirty="0">
                <a:latin typeface="Bookman Old Style"/>
                <a:ea typeface="+mn-lt"/>
                <a:cs typeface="+mn-lt"/>
              </a:rPr>
              <a:t>more</a:t>
            </a:r>
            <a:r>
              <a:rPr lang="en-US" sz="1500" dirty="0">
                <a:latin typeface="Bookman Old Style"/>
                <a:ea typeface="+mn-lt"/>
                <a:cs typeface="+mn-lt"/>
              </a:rPr>
              <a:t>:</a:t>
            </a:r>
          </a:p>
          <a:p>
            <a:pPr marL="742950" lvl="1" indent="-285750" algn="just">
              <a:buFont typeface="Arial"/>
              <a:buChar char="•"/>
            </a:pPr>
            <a:r>
              <a:rPr lang="en-US" sz="1500" dirty="0">
                <a:latin typeface="Bookman Old Style"/>
                <a:ea typeface="+mn-lt"/>
                <a:cs typeface="+mn-lt"/>
              </a:rPr>
              <a:t>more is used to display the contents of a file one screen at a time.</a:t>
            </a:r>
          </a:p>
          <a:p>
            <a:pPr marL="742950" lvl="1" indent="-285750" algn="just">
              <a:buFont typeface="Arial"/>
              <a:buChar char="•"/>
            </a:pPr>
            <a:r>
              <a:rPr lang="en-US" sz="1500" dirty="0">
                <a:latin typeface="Bookman Old Style"/>
                <a:ea typeface="+mn-lt"/>
                <a:cs typeface="+mn-lt"/>
              </a:rPr>
              <a:t>After displaying each screen, it waits for user input (typically pressing the spacebar) to display the next screen.</a:t>
            </a:r>
          </a:p>
          <a:p>
            <a:pPr marL="742950" lvl="1" indent="-285750" algn="just">
              <a:buFont typeface="Arial"/>
              <a:buChar char="•"/>
            </a:pPr>
            <a:r>
              <a:rPr lang="en-US" sz="1500" dirty="0">
                <a:latin typeface="Bookman Old Style"/>
                <a:ea typeface="+mn-lt"/>
                <a:cs typeface="+mn-lt"/>
              </a:rPr>
              <a:t>Example: more file.txt (displays the contents of "file.txt" one screen at a time).</a:t>
            </a:r>
          </a:p>
          <a:p>
            <a:pPr marL="742950" lvl="1" indent="-285750" algn="just">
              <a:buFont typeface="Arial"/>
              <a:buChar char="•"/>
            </a:pPr>
            <a:r>
              <a:rPr lang="en-US" sz="1500" dirty="0">
                <a:latin typeface="Bookman Old Style"/>
                <a:ea typeface="+mn-lt"/>
                <a:cs typeface="+mn-lt"/>
              </a:rPr>
              <a:t>It does not allow scrolling back to previous screens.</a:t>
            </a:r>
          </a:p>
          <a:p>
            <a:pPr algn="just"/>
            <a:r>
              <a:rPr lang="en-US" sz="1500" b="1" dirty="0">
                <a:latin typeface="Bookman Old Style"/>
                <a:ea typeface="+mn-lt"/>
                <a:cs typeface="+mn-lt"/>
              </a:rPr>
              <a:t>less</a:t>
            </a:r>
            <a:endParaRPr lang="en-US" sz="1500" dirty="0">
              <a:latin typeface="Bookman Old Style"/>
              <a:ea typeface="+mn-lt"/>
              <a:cs typeface="+mn-lt"/>
            </a:endParaRPr>
          </a:p>
          <a:p>
            <a:pPr marL="742950" lvl="1" indent="-285750" algn="just">
              <a:buFont typeface="Arial"/>
              <a:buChar char="•"/>
            </a:pPr>
            <a:r>
              <a:rPr lang="en-US" sz="1500" dirty="0">
                <a:latin typeface="Bookman Old Style"/>
                <a:ea typeface="+mn-lt"/>
                <a:cs typeface="+mn-lt"/>
              </a:rPr>
              <a:t>less is similar to more but provides more features, including backward scrolling.</a:t>
            </a:r>
          </a:p>
          <a:p>
            <a:pPr marL="742950" lvl="1" indent="-285750" algn="just">
              <a:buFont typeface="Arial"/>
              <a:buChar char="•"/>
            </a:pPr>
            <a:r>
              <a:rPr lang="en-US" sz="1500" dirty="0">
                <a:latin typeface="Bookman Old Style"/>
                <a:ea typeface="+mn-lt"/>
                <a:cs typeface="+mn-lt"/>
              </a:rPr>
              <a:t>It allows scrolling both forward and backward through the file.</a:t>
            </a:r>
          </a:p>
          <a:p>
            <a:pPr marL="742950" lvl="1" indent="-285750" algn="just">
              <a:buFont typeface="Arial"/>
              <a:buChar char="•"/>
            </a:pPr>
            <a:r>
              <a:rPr lang="en-US" sz="1500" dirty="0">
                <a:latin typeface="Bookman Old Style"/>
                <a:ea typeface="+mn-lt"/>
                <a:cs typeface="+mn-lt"/>
              </a:rPr>
              <a:t>Example: less file.txt (displays the contents of "file.txt" with advanced scrolling features).</a:t>
            </a:r>
          </a:p>
          <a:p>
            <a:pPr marL="742950" lvl="1" indent="-285750" algn="just">
              <a:buFont typeface="Arial"/>
              <a:buChar char="•"/>
            </a:pPr>
            <a:r>
              <a:rPr lang="en-US" sz="1500" dirty="0">
                <a:latin typeface="Bookman Old Style"/>
                <a:ea typeface="+mn-lt"/>
                <a:cs typeface="+mn-lt"/>
              </a:rPr>
              <a:t>Press the arrow keys or Page Up/Page Down keys to navigate through the file.</a:t>
            </a:r>
          </a:p>
          <a:p>
            <a:pPr algn="just"/>
            <a:endParaRPr lang="en-US" sz="1500" dirty="0">
              <a:latin typeface="Bookman Old Style"/>
            </a:endParaRPr>
          </a:p>
        </p:txBody>
      </p:sp>
    </p:spTree>
    <p:extLst>
      <p:ext uri="{BB962C8B-B14F-4D97-AF65-F5344CB8AC3E}">
        <p14:creationId xmlns:p14="http://schemas.microsoft.com/office/powerpoint/2010/main" val="15272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464484"/>
            <a:ext cx="9566899"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500" b="1" dirty="0" err="1">
                <a:latin typeface="Bookman Old Style"/>
                <a:ea typeface="+mn-lt"/>
                <a:cs typeface="+mn-lt"/>
              </a:rPr>
              <a:t>wc</a:t>
            </a:r>
            <a:r>
              <a:rPr lang="en-US" sz="1500" b="1" dirty="0">
                <a:latin typeface="Bookman Old Style"/>
                <a:ea typeface="+mn-lt"/>
                <a:cs typeface="+mn-lt"/>
              </a:rPr>
              <a:t> (Word Count):</a:t>
            </a:r>
            <a:endParaRPr lang="en-US">
              <a:latin typeface="Bookman Old Style"/>
            </a:endParaRPr>
          </a:p>
          <a:p>
            <a:pPr marL="742950" lvl="1" indent="-285750" algn="just">
              <a:buFont typeface="Arial"/>
              <a:buChar char="•"/>
            </a:pPr>
            <a:r>
              <a:rPr lang="en-US" sz="1500" b="1" dirty="0" err="1">
                <a:latin typeface="Bookman Old Style"/>
                <a:ea typeface="+mn-lt"/>
                <a:cs typeface="+mn-lt"/>
              </a:rPr>
              <a:t>wc</a:t>
            </a:r>
            <a:r>
              <a:rPr lang="en-US" sz="1500" dirty="0">
                <a:latin typeface="Bookman Old Style"/>
                <a:ea typeface="+mn-lt"/>
                <a:cs typeface="+mn-lt"/>
              </a:rPr>
              <a:t> command is used to count the number of lines, words, and characters in a file or standard input.</a:t>
            </a:r>
            <a:endParaRPr lang="en-US" dirty="0">
              <a:latin typeface="Bookman Old Style"/>
              <a:ea typeface="+mn-lt"/>
              <a:cs typeface="+mn-lt"/>
            </a:endParaRPr>
          </a:p>
          <a:p>
            <a:pPr marL="742950" lvl="1" indent="-285750" algn="just">
              <a:buFont typeface="Arial"/>
              <a:buChar char="•"/>
            </a:pPr>
            <a:r>
              <a:rPr lang="en-US" sz="1500" dirty="0">
                <a:latin typeface="Bookman Old Style"/>
                <a:ea typeface="+mn-lt"/>
                <a:cs typeface="+mn-lt"/>
              </a:rPr>
              <a:t>Syntax: </a:t>
            </a:r>
            <a:r>
              <a:rPr lang="en-US" sz="1500" err="1">
                <a:latin typeface="Bookman Old Style"/>
                <a:ea typeface="+mn-lt"/>
                <a:cs typeface="+mn-lt"/>
              </a:rPr>
              <a:t>wc</a:t>
            </a:r>
            <a:r>
              <a:rPr lang="en-US" sz="1500" dirty="0">
                <a:latin typeface="Bookman Old Style"/>
                <a:ea typeface="+mn-lt"/>
                <a:cs typeface="+mn-lt"/>
              </a:rPr>
              <a:t> [OPTIONS] [FILES]</a:t>
            </a:r>
            <a:endParaRPr lang="en-US" dirty="0">
              <a:latin typeface="Bookman Old Style"/>
            </a:endParaRPr>
          </a:p>
          <a:p>
            <a:pPr marL="742950" lvl="1" indent="-285750" algn="just">
              <a:buFont typeface="Arial"/>
              <a:buChar char="•"/>
            </a:pPr>
            <a:r>
              <a:rPr lang="en-US" sz="1500" dirty="0">
                <a:latin typeface="Bookman Old Style"/>
                <a:ea typeface="+mn-lt"/>
                <a:cs typeface="+mn-lt"/>
              </a:rPr>
              <a:t>Common options:</a:t>
            </a:r>
            <a:endParaRPr lang="en-US">
              <a:latin typeface="Bookman Old Style"/>
            </a:endParaRPr>
          </a:p>
          <a:p>
            <a:pPr marL="1200150" lvl="2" indent="-285750" algn="just">
              <a:buFont typeface="Arial"/>
              <a:buChar char="•"/>
            </a:pPr>
            <a:r>
              <a:rPr lang="en-US" sz="1500" b="1" dirty="0">
                <a:latin typeface="Bookman Old Style"/>
                <a:ea typeface="+mn-lt"/>
                <a:cs typeface="+mn-lt"/>
              </a:rPr>
              <a:t>-l</a:t>
            </a:r>
            <a:r>
              <a:rPr lang="en-US" sz="1500" dirty="0">
                <a:latin typeface="Bookman Old Style"/>
                <a:ea typeface="+mn-lt"/>
                <a:cs typeface="+mn-lt"/>
              </a:rPr>
              <a:t>: Count lines.</a:t>
            </a:r>
            <a:endParaRPr lang="en-US" dirty="0">
              <a:latin typeface="Bookman Old Style"/>
              <a:ea typeface="+mn-lt"/>
              <a:cs typeface="+mn-lt"/>
            </a:endParaRPr>
          </a:p>
          <a:p>
            <a:pPr marL="1200150" lvl="2" indent="-285750" algn="just">
              <a:buFont typeface="Arial"/>
              <a:buChar char="•"/>
            </a:pPr>
            <a:r>
              <a:rPr lang="en-US" sz="1500" b="1" dirty="0">
                <a:latin typeface="Bookman Old Style"/>
                <a:ea typeface="+mn-lt"/>
                <a:cs typeface="+mn-lt"/>
              </a:rPr>
              <a:t>-w</a:t>
            </a:r>
            <a:r>
              <a:rPr lang="en-US" sz="1500" dirty="0">
                <a:latin typeface="Bookman Old Style"/>
                <a:ea typeface="+mn-lt"/>
                <a:cs typeface="+mn-lt"/>
              </a:rPr>
              <a:t>: Count words.</a:t>
            </a:r>
            <a:endParaRPr lang="en-US" dirty="0">
              <a:latin typeface="Bookman Old Style"/>
              <a:ea typeface="+mn-lt"/>
              <a:cs typeface="+mn-lt"/>
            </a:endParaRPr>
          </a:p>
          <a:p>
            <a:pPr marL="1200150" lvl="2" indent="-285750" algn="just">
              <a:buFont typeface="Arial"/>
              <a:buChar char="•"/>
            </a:pPr>
            <a:r>
              <a:rPr lang="en-US" sz="1500" b="1" dirty="0">
                <a:latin typeface="Bookman Old Style"/>
                <a:ea typeface="+mn-lt"/>
                <a:cs typeface="+mn-lt"/>
              </a:rPr>
              <a:t>-c</a:t>
            </a:r>
            <a:r>
              <a:rPr lang="en-US" sz="1500" dirty="0">
                <a:latin typeface="Bookman Old Style"/>
                <a:ea typeface="+mn-lt"/>
                <a:cs typeface="+mn-lt"/>
              </a:rPr>
              <a:t>: Count characters.</a:t>
            </a:r>
            <a:endParaRPr lang="en-US" dirty="0">
              <a:latin typeface="Bookman Old Style"/>
              <a:ea typeface="+mn-lt"/>
              <a:cs typeface="+mn-lt"/>
            </a:endParaRPr>
          </a:p>
          <a:p>
            <a:pPr marL="742950" lvl="1" indent="-285750" algn="just">
              <a:buFont typeface="Arial"/>
              <a:buChar char="•"/>
            </a:pPr>
            <a:r>
              <a:rPr lang="en-US" sz="1500" dirty="0">
                <a:latin typeface="Bookman Old Style"/>
                <a:ea typeface="+mn-lt"/>
                <a:cs typeface="+mn-lt"/>
              </a:rPr>
              <a:t>Example: </a:t>
            </a:r>
            <a:r>
              <a:rPr lang="en-US" sz="1500" b="1" dirty="0" err="1">
                <a:latin typeface="Bookman Old Style"/>
                <a:ea typeface="+mn-lt"/>
                <a:cs typeface="+mn-lt"/>
              </a:rPr>
              <a:t>wc</a:t>
            </a:r>
            <a:r>
              <a:rPr lang="en-US" sz="1500" b="1" dirty="0">
                <a:latin typeface="Bookman Old Style"/>
                <a:ea typeface="+mn-lt"/>
                <a:cs typeface="+mn-lt"/>
              </a:rPr>
              <a:t> -l file.txt</a:t>
            </a:r>
            <a:r>
              <a:rPr lang="en-US" sz="1500" dirty="0">
                <a:latin typeface="Bookman Old Style"/>
                <a:ea typeface="+mn-lt"/>
                <a:cs typeface="+mn-lt"/>
              </a:rPr>
              <a:t> (count the number of lines in "file.txt").</a:t>
            </a:r>
            <a:endParaRPr lang="en-US">
              <a:latin typeface="Bookman Old Style"/>
            </a:endParaRPr>
          </a:p>
          <a:p>
            <a:pPr marL="742950" lvl="1" indent="-285750" algn="just">
              <a:buFont typeface="Arial"/>
              <a:buChar char="•"/>
            </a:pPr>
            <a:endParaRPr lang="en-US" sz="1500" dirty="0">
              <a:latin typeface="Bookman Old Style"/>
              <a:ea typeface="+mn-lt"/>
              <a:cs typeface="+mn-lt"/>
            </a:endParaRPr>
          </a:p>
          <a:p>
            <a:pPr algn="just"/>
            <a:r>
              <a:rPr lang="en-US" sz="1500" b="1" dirty="0">
                <a:latin typeface="Bookman Old Style"/>
                <a:ea typeface="+mn-lt"/>
                <a:cs typeface="+mn-lt"/>
              </a:rPr>
              <a:t>grep:</a:t>
            </a:r>
            <a:endParaRPr lang="en-US" b="1" dirty="0">
              <a:latin typeface="Bookman Old Style"/>
              <a:ea typeface="+mn-lt"/>
              <a:cs typeface="+mn-lt"/>
            </a:endParaRPr>
          </a:p>
          <a:p>
            <a:pPr marL="742950" lvl="1" indent="-285750" algn="just">
              <a:buFont typeface="Arial"/>
              <a:buChar char="•"/>
            </a:pPr>
            <a:r>
              <a:rPr lang="en-US" sz="1500" b="1" dirty="0">
                <a:latin typeface="Bookman Old Style"/>
                <a:ea typeface="+mn-lt"/>
                <a:cs typeface="+mn-lt"/>
              </a:rPr>
              <a:t>grep</a:t>
            </a:r>
            <a:r>
              <a:rPr lang="en-US" sz="1500" dirty="0">
                <a:latin typeface="Bookman Old Style"/>
                <a:ea typeface="+mn-lt"/>
                <a:cs typeface="+mn-lt"/>
              </a:rPr>
              <a:t> stands for "global regular expression print".</a:t>
            </a:r>
            <a:endParaRPr lang="en-US" dirty="0">
              <a:latin typeface="Bookman Old Style"/>
            </a:endParaRPr>
          </a:p>
          <a:p>
            <a:pPr marL="742950" lvl="1" indent="-285750" algn="just">
              <a:buFont typeface="Arial"/>
              <a:buChar char="•"/>
            </a:pPr>
            <a:r>
              <a:rPr lang="en-US" sz="1500" dirty="0">
                <a:latin typeface="Bookman Old Style"/>
                <a:ea typeface="+mn-lt"/>
                <a:cs typeface="+mn-lt"/>
              </a:rPr>
              <a:t>It is used to search for text patterns within files or input streams.</a:t>
            </a:r>
            <a:endParaRPr lang="en-US" dirty="0">
              <a:latin typeface="Bookman Old Style"/>
              <a:ea typeface="+mn-lt"/>
              <a:cs typeface="+mn-lt"/>
            </a:endParaRPr>
          </a:p>
          <a:p>
            <a:pPr marL="742950" lvl="1" indent="-285750" algn="just">
              <a:buFont typeface="Arial"/>
              <a:buChar char="•"/>
            </a:pPr>
            <a:r>
              <a:rPr lang="en-US" sz="1500" dirty="0">
                <a:latin typeface="Bookman Old Style"/>
                <a:ea typeface="+mn-lt"/>
                <a:cs typeface="+mn-lt"/>
              </a:rPr>
              <a:t>Syntax: grep [OPTIONS] PATTERN [FILES]</a:t>
            </a:r>
            <a:endParaRPr lang="en-US" dirty="0">
              <a:latin typeface="Bookman Old Style"/>
            </a:endParaRPr>
          </a:p>
          <a:p>
            <a:pPr marL="742950" lvl="1" indent="-285750" algn="just">
              <a:buFont typeface="Arial"/>
              <a:buChar char="•"/>
            </a:pPr>
            <a:r>
              <a:rPr lang="en-US" sz="1500" dirty="0">
                <a:latin typeface="Bookman Old Style"/>
                <a:ea typeface="+mn-lt"/>
                <a:cs typeface="+mn-lt"/>
              </a:rPr>
              <a:t>Common options:</a:t>
            </a:r>
            <a:endParaRPr lang="en-US" dirty="0">
              <a:latin typeface="Bookman Old Style"/>
              <a:ea typeface="+mn-lt"/>
              <a:cs typeface="+mn-lt"/>
            </a:endParaRPr>
          </a:p>
          <a:p>
            <a:pPr marL="1200150" lvl="2" indent="-285750" algn="just">
              <a:buFont typeface="Arial"/>
              <a:buChar char="•"/>
            </a:pPr>
            <a:r>
              <a:rPr lang="en-US" sz="1500" b="1" dirty="0">
                <a:latin typeface="Bookman Old Style"/>
                <a:ea typeface="+mn-lt"/>
                <a:cs typeface="+mn-lt"/>
              </a:rPr>
              <a:t>-</a:t>
            </a:r>
            <a:r>
              <a:rPr lang="en-US" sz="1500" b="1" dirty="0" err="1">
                <a:latin typeface="Bookman Old Style"/>
                <a:ea typeface="+mn-lt"/>
                <a:cs typeface="+mn-lt"/>
              </a:rPr>
              <a:t>i</a:t>
            </a:r>
            <a:r>
              <a:rPr lang="en-US" sz="1500" dirty="0">
                <a:latin typeface="Bookman Old Style"/>
                <a:ea typeface="+mn-lt"/>
                <a:cs typeface="+mn-lt"/>
              </a:rPr>
              <a:t>: Ignore case.</a:t>
            </a:r>
            <a:endParaRPr lang="en-US" dirty="0">
              <a:latin typeface="Bookman Old Style"/>
              <a:ea typeface="+mn-lt"/>
              <a:cs typeface="+mn-lt"/>
            </a:endParaRPr>
          </a:p>
          <a:p>
            <a:pPr marL="1200150" lvl="2" indent="-285750" algn="just">
              <a:buFont typeface="Arial"/>
              <a:buChar char="•"/>
            </a:pPr>
            <a:r>
              <a:rPr lang="en-US" sz="1500" b="1" dirty="0">
                <a:latin typeface="Bookman Old Style"/>
                <a:ea typeface="+mn-lt"/>
                <a:cs typeface="+mn-lt"/>
              </a:rPr>
              <a:t>-r</a:t>
            </a:r>
            <a:r>
              <a:rPr lang="en-US" sz="1500" dirty="0">
                <a:latin typeface="Bookman Old Style"/>
                <a:ea typeface="+mn-lt"/>
                <a:cs typeface="+mn-lt"/>
              </a:rPr>
              <a:t>: Recursively search directories.</a:t>
            </a:r>
            <a:endParaRPr lang="en-US" dirty="0">
              <a:latin typeface="Bookman Old Style"/>
              <a:ea typeface="+mn-lt"/>
              <a:cs typeface="+mn-lt"/>
            </a:endParaRPr>
          </a:p>
          <a:p>
            <a:pPr marL="1200150" lvl="2" indent="-285750" algn="just">
              <a:buFont typeface="Arial"/>
              <a:buChar char="•"/>
            </a:pPr>
            <a:r>
              <a:rPr lang="en-US" sz="1500" b="1" dirty="0">
                <a:latin typeface="Bookman Old Style"/>
                <a:ea typeface="+mn-lt"/>
                <a:cs typeface="+mn-lt"/>
              </a:rPr>
              <a:t>-v</a:t>
            </a:r>
            <a:r>
              <a:rPr lang="en-US" sz="1500" dirty="0">
                <a:latin typeface="Bookman Old Style"/>
                <a:ea typeface="+mn-lt"/>
                <a:cs typeface="+mn-lt"/>
              </a:rPr>
              <a:t>: Invert match (display lines that do not match).</a:t>
            </a:r>
            <a:endParaRPr lang="en-US" dirty="0">
              <a:latin typeface="Bookman Old Style"/>
            </a:endParaRPr>
          </a:p>
          <a:p>
            <a:pPr marL="742950" lvl="1" indent="-285750" algn="just">
              <a:buFont typeface="Arial"/>
              <a:buChar char="•"/>
            </a:pPr>
            <a:r>
              <a:rPr lang="en-US" sz="1500" dirty="0">
                <a:latin typeface="Bookman Old Style"/>
                <a:ea typeface="+mn-lt"/>
                <a:cs typeface="+mn-lt"/>
              </a:rPr>
              <a:t>Example: </a:t>
            </a:r>
            <a:r>
              <a:rPr lang="en-US" sz="1500" b="1" dirty="0">
                <a:latin typeface="Bookman Old Style"/>
                <a:ea typeface="+mn-lt"/>
                <a:cs typeface="+mn-lt"/>
              </a:rPr>
              <a:t>grep "pattern" file.txt</a:t>
            </a:r>
            <a:r>
              <a:rPr lang="en-US" sz="1500" dirty="0">
                <a:latin typeface="Bookman Old Style"/>
                <a:ea typeface="+mn-lt"/>
                <a:cs typeface="+mn-lt"/>
              </a:rPr>
              <a:t> (search for "pattern" in "file.txt").</a:t>
            </a:r>
            <a:endParaRPr lang="en-US" dirty="0">
              <a:latin typeface="Bookman Old Style"/>
            </a:endParaRPr>
          </a:p>
          <a:p>
            <a:pPr algn="just"/>
            <a:endParaRPr lang="en-US" sz="1500" dirty="0">
              <a:latin typeface="Bookman Old Style"/>
            </a:endParaRPr>
          </a:p>
        </p:txBody>
      </p:sp>
    </p:spTree>
    <p:extLst>
      <p:ext uri="{BB962C8B-B14F-4D97-AF65-F5344CB8AC3E}">
        <p14:creationId xmlns:p14="http://schemas.microsoft.com/office/powerpoint/2010/main" val="138899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3475220" y="499842"/>
            <a:ext cx="9170126"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DIFFERENCE BETWEEN cp AND mv COMMAND</a:t>
            </a:r>
            <a:endParaRPr lang="en-US"/>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1288943"/>
            <a:ext cx="9566899"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solidFill>
                  <a:srgbClr val="000000"/>
                </a:solidFill>
                <a:latin typeface="Bookman Old Style"/>
                <a:ea typeface="+mn-lt"/>
                <a:cs typeface="+mn-lt"/>
              </a:rPr>
              <a:t>mv (Move) Command:</a:t>
            </a:r>
            <a:endParaRPr lang="en-US" sz="160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The </a:t>
            </a:r>
            <a:r>
              <a:rPr lang="en-US" sz="1600" b="1" dirty="0">
                <a:solidFill>
                  <a:srgbClr val="000000"/>
                </a:solidFill>
                <a:latin typeface="Bookman Old Style"/>
                <a:ea typeface="+mn-lt"/>
                <a:cs typeface="+mn-lt"/>
              </a:rPr>
              <a:t>mv</a:t>
            </a:r>
            <a:r>
              <a:rPr lang="en-US" sz="1600" dirty="0">
                <a:solidFill>
                  <a:srgbClr val="000000"/>
                </a:solidFill>
                <a:latin typeface="Bookman Old Style"/>
                <a:ea typeface="+mn-lt"/>
                <a:cs typeface="+mn-lt"/>
              </a:rPr>
              <a:t> command is used to move files or directories from one location to another.</a:t>
            </a:r>
            <a:endParaRPr lang="en-US" sz="1600" dirty="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When you use </a:t>
            </a:r>
            <a:r>
              <a:rPr lang="en-US" sz="1600" b="1" dirty="0">
                <a:solidFill>
                  <a:srgbClr val="000000"/>
                </a:solidFill>
                <a:latin typeface="Bookman Old Style"/>
                <a:ea typeface="+mn-lt"/>
                <a:cs typeface="+mn-lt"/>
              </a:rPr>
              <a:t>mv</a:t>
            </a:r>
            <a:r>
              <a:rPr lang="en-US" sz="1600" dirty="0">
                <a:solidFill>
                  <a:srgbClr val="000000"/>
                </a:solidFill>
                <a:latin typeface="Bookman Old Style"/>
                <a:ea typeface="+mn-lt"/>
                <a:cs typeface="+mn-lt"/>
              </a:rPr>
              <a:t>, the file or directory is physically moved from its current location to the new location.</a:t>
            </a:r>
            <a:endParaRPr lang="en-US" sz="1600" dirty="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After moving, the original file or directory is no longer present in its original location.</a:t>
            </a:r>
            <a:endParaRPr lang="en-US" sz="1600">
              <a:latin typeface="Bookman Old Style"/>
            </a:endParaRPr>
          </a:p>
          <a:p>
            <a:pPr lvl="1" algn="just"/>
            <a:r>
              <a:rPr lang="en-US" sz="1600" dirty="0">
                <a:solidFill>
                  <a:srgbClr val="000000"/>
                </a:solidFill>
                <a:latin typeface="Bookman Old Style"/>
                <a:ea typeface="+mn-lt"/>
                <a:cs typeface="+mn-lt"/>
              </a:rPr>
              <a:t>Example:</a:t>
            </a:r>
            <a:endParaRPr lang="en-US" sz="1600" dirty="0">
              <a:latin typeface="Bookman Old Style"/>
            </a:endParaRPr>
          </a:p>
          <a:p>
            <a:pPr lvl="1"/>
            <a:r>
              <a:rPr lang="en-US" sz="1600" dirty="0">
                <a:solidFill>
                  <a:srgbClr val="000000"/>
                </a:solidFill>
                <a:latin typeface="Bookman Old Style"/>
                <a:ea typeface="+mn-lt"/>
                <a:cs typeface="+mn-lt"/>
              </a:rPr>
              <a:t>mv file.txt /path/to/new/location/
</a:t>
            </a:r>
            <a:endParaRPr lang="en-US" sz="1600">
              <a:latin typeface="Bookman Old Style"/>
            </a:endParaRPr>
          </a:p>
          <a:p>
            <a:pPr algn="just"/>
            <a:r>
              <a:rPr lang="en-US" sz="1600" b="1" dirty="0">
                <a:solidFill>
                  <a:srgbClr val="000000"/>
                </a:solidFill>
                <a:latin typeface="Bookman Old Style"/>
                <a:ea typeface="+mn-lt"/>
                <a:cs typeface="+mn-lt"/>
              </a:rPr>
              <a:t>cp (Copy) Command:</a:t>
            </a:r>
            <a:endParaRPr lang="en-US" sz="1600" dirty="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The </a:t>
            </a:r>
            <a:r>
              <a:rPr lang="en-US" sz="1600" b="1" dirty="0">
                <a:solidFill>
                  <a:srgbClr val="000000"/>
                </a:solidFill>
                <a:latin typeface="Bookman Old Style"/>
                <a:ea typeface="+mn-lt"/>
                <a:cs typeface="+mn-lt"/>
              </a:rPr>
              <a:t>cp</a:t>
            </a:r>
            <a:r>
              <a:rPr lang="en-US" sz="1600" dirty="0">
                <a:solidFill>
                  <a:srgbClr val="000000"/>
                </a:solidFill>
                <a:latin typeface="Bookman Old Style"/>
                <a:ea typeface="+mn-lt"/>
                <a:cs typeface="+mn-lt"/>
              </a:rPr>
              <a:t> command is used to copy files or directories from one location to another.</a:t>
            </a:r>
            <a:endParaRPr lang="en-US" sz="1600" dirty="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When you use </a:t>
            </a:r>
            <a:r>
              <a:rPr lang="en-US" sz="1600" b="1" dirty="0">
                <a:solidFill>
                  <a:srgbClr val="000000"/>
                </a:solidFill>
                <a:latin typeface="Bookman Old Style"/>
                <a:ea typeface="+mn-lt"/>
                <a:cs typeface="+mn-lt"/>
              </a:rPr>
              <a:t>cp</a:t>
            </a:r>
            <a:r>
              <a:rPr lang="en-US" sz="1600" dirty="0">
                <a:solidFill>
                  <a:srgbClr val="000000"/>
                </a:solidFill>
                <a:latin typeface="Bookman Old Style"/>
                <a:ea typeface="+mn-lt"/>
                <a:cs typeface="+mn-lt"/>
              </a:rPr>
              <a:t>, a duplicate of the file or directory is created in the new location, leaving the original file or directory intact.</a:t>
            </a:r>
            <a:endParaRPr lang="en-US" sz="1600" dirty="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This means that both the original and copied files or directories exist independently of each other.</a:t>
            </a:r>
            <a:endParaRPr lang="en-US" sz="1600" dirty="0">
              <a:latin typeface="Bookman Old Style"/>
            </a:endParaRPr>
          </a:p>
          <a:p>
            <a:pPr lvl="1" algn="just"/>
            <a:r>
              <a:rPr lang="en-US" sz="1600" dirty="0">
                <a:solidFill>
                  <a:srgbClr val="000000"/>
                </a:solidFill>
                <a:latin typeface="Bookman Old Style"/>
                <a:ea typeface="+mn-lt"/>
                <a:cs typeface="+mn-lt"/>
              </a:rPr>
              <a:t>Example:</a:t>
            </a:r>
            <a:endParaRPr lang="en-US" sz="1600" dirty="0">
              <a:latin typeface="Bookman Old Style"/>
            </a:endParaRPr>
          </a:p>
          <a:p>
            <a:pPr lvl="1"/>
            <a:r>
              <a:rPr lang="en-US" sz="1600" dirty="0">
                <a:solidFill>
                  <a:srgbClr val="000000"/>
                </a:solidFill>
                <a:latin typeface="Bookman Old Style"/>
                <a:ea typeface="+mn-lt"/>
                <a:cs typeface="+mn-lt"/>
              </a:rPr>
              <a:t>cp file.txt /path/to/new/location/</a:t>
            </a:r>
            <a:endParaRPr lang="en-US" sz="1600" dirty="0">
              <a:latin typeface="Bookman Old Style"/>
            </a:endParaRPr>
          </a:p>
          <a:p>
            <a:pPr algn="just"/>
            <a:endParaRPr lang="en-US" sz="1600" dirty="0">
              <a:latin typeface="Bookman Old Style"/>
            </a:endParaRPr>
          </a:p>
        </p:txBody>
      </p:sp>
    </p:spTree>
    <p:extLst>
      <p:ext uri="{BB962C8B-B14F-4D97-AF65-F5344CB8AC3E}">
        <p14:creationId xmlns:p14="http://schemas.microsoft.com/office/powerpoint/2010/main" val="65788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3475220" y="499842"/>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MOVE COMMAND</a:t>
            </a:r>
            <a:endParaRPr lang="en-US" dirty="0"/>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1288943"/>
            <a:ext cx="95668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600" dirty="0">
              <a:latin typeface="Bookman Old Style"/>
            </a:endParaRPr>
          </a:p>
        </p:txBody>
      </p:sp>
      <p:pic>
        <p:nvPicPr>
          <p:cNvPr id="5" name="Picture 4" descr="A screenshot of a computer program&#10;&#10;Description automatically generated">
            <a:extLst>
              <a:ext uri="{FF2B5EF4-FFF2-40B4-BE49-F238E27FC236}">
                <a16:creationId xmlns:a16="http://schemas.microsoft.com/office/drawing/2014/main" id="{ADD5015D-BA1B-88A2-6A94-7C9B6390F813}"/>
              </a:ext>
            </a:extLst>
          </p:cNvPr>
          <p:cNvPicPr>
            <a:picLocks noChangeAspect="1"/>
          </p:cNvPicPr>
          <p:nvPr/>
        </p:nvPicPr>
        <p:blipFill>
          <a:blip r:embed="rId2"/>
          <a:stretch>
            <a:fillRect/>
          </a:stretch>
        </p:blipFill>
        <p:spPr>
          <a:xfrm>
            <a:off x="2714105" y="977248"/>
            <a:ext cx="6772275" cy="5215328"/>
          </a:xfrm>
          <a:prstGeom prst="rect">
            <a:avLst/>
          </a:prstGeom>
        </p:spPr>
      </p:pic>
    </p:spTree>
    <p:extLst>
      <p:ext uri="{BB962C8B-B14F-4D97-AF65-F5344CB8AC3E}">
        <p14:creationId xmlns:p14="http://schemas.microsoft.com/office/powerpoint/2010/main" val="172492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4661941" y="437383"/>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latin typeface="Bookman Old Style"/>
                <a:ea typeface="+mn-lt"/>
                <a:cs typeface="+mn-lt"/>
              </a:rPr>
              <a:t>NANO COMMAND</a:t>
            </a:r>
            <a:endParaRPr lang="en-US" sz="2500" b="1">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88404" y="1026615"/>
            <a:ext cx="956689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solidFill>
                  <a:srgbClr val="000000"/>
                </a:solidFill>
                <a:latin typeface="Bookman Old Style"/>
                <a:ea typeface="+mn-lt"/>
                <a:cs typeface="+mn-lt"/>
              </a:rPr>
              <a:t>Open a File:</a:t>
            </a:r>
            <a:endParaRPr lang="en-US" sz="1600" b="1" dirty="0">
              <a:latin typeface="Bookman Old Style"/>
              <a:ea typeface="+mn-lt"/>
              <a:cs typeface="+mn-lt"/>
            </a:endParaRPr>
          </a:p>
          <a:p>
            <a:r>
              <a:rPr lang="en-US" sz="1600" dirty="0">
                <a:solidFill>
                  <a:srgbClr val="000000"/>
                </a:solidFill>
                <a:latin typeface="Bookman Old Style"/>
                <a:ea typeface="+mn-lt"/>
                <a:cs typeface="+mn-lt"/>
              </a:rPr>
              <a:t>Syntax : nano filename.txt
</a:t>
            </a:r>
            <a:endParaRPr lang="en-US" sz="1600" dirty="0">
              <a:latin typeface="Bookman Old Style"/>
            </a:endParaRPr>
          </a:p>
          <a:p>
            <a:pPr algn="just"/>
            <a:r>
              <a:rPr lang="en-US" sz="1600" dirty="0">
                <a:solidFill>
                  <a:srgbClr val="000000"/>
                </a:solidFill>
                <a:latin typeface="Bookman Old Style"/>
                <a:ea typeface="+mn-lt"/>
                <a:cs typeface="+mn-lt"/>
              </a:rPr>
              <a:t>Replace </a:t>
            </a:r>
            <a:r>
              <a:rPr lang="en-US" sz="1600" b="1" dirty="0">
                <a:solidFill>
                  <a:srgbClr val="000000"/>
                </a:solidFill>
                <a:latin typeface="Bookman Old Style"/>
                <a:ea typeface="+mn-lt"/>
                <a:cs typeface="+mn-lt"/>
              </a:rPr>
              <a:t>filename.txt</a:t>
            </a:r>
            <a:r>
              <a:rPr lang="en-US" sz="1600" dirty="0">
                <a:solidFill>
                  <a:srgbClr val="000000"/>
                </a:solidFill>
                <a:latin typeface="Bookman Old Style"/>
                <a:ea typeface="+mn-lt"/>
                <a:cs typeface="+mn-lt"/>
              </a:rPr>
              <a:t> with the name of the file you want to edit or create. If the file exists, Nano will open it. If not, Nano will create a new file with the specified name.</a:t>
            </a:r>
            <a:endParaRPr lang="en-US" sz="1600" dirty="0">
              <a:latin typeface="Bookman Old Style"/>
              <a:ea typeface="+mn-lt"/>
              <a:cs typeface="+mn-lt"/>
            </a:endParaRPr>
          </a:p>
          <a:p>
            <a:pPr algn="just"/>
            <a:endParaRPr lang="en-US" sz="1600" dirty="0">
              <a:solidFill>
                <a:srgbClr val="000000"/>
              </a:solidFill>
              <a:latin typeface="Bookman Old Style"/>
              <a:ea typeface="+mn-lt"/>
              <a:cs typeface="+mn-lt"/>
            </a:endParaRPr>
          </a:p>
          <a:p>
            <a:pPr algn="just"/>
            <a:r>
              <a:rPr lang="en-US" sz="1600" b="1" dirty="0">
                <a:solidFill>
                  <a:srgbClr val="000000"/>
                </a:solidFill>
                <a:latin typeface="Bookman Old Style"/>
                <a:ea typeface="+mn-lt"/>
                <a:cs typeface="+mn-lt"/>
              </a:rPr>
              <a:t>Write/Edit Text:</a:t>
            </a:r>
            <a:endParaRPr lang="en-US" sz="1600" b="1"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Use the arrow keys to navigate to the location where you want to write or edit text.</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Type the text you want to add or modify.</a:t>
            </a:r>
            <a:endParaRPr lang="en-US" sz="1600" dirty="0">
              <a:latin typeface="Bookman Old Style"/>
              <a:ea typeface="+mn-lt"/>
              <a:cs typeface="+mn-lt"/>
            </a:endParaRPr>
          </a:p>
          <a:p>
            <a:pPr marL="742950" lvl="1" indent="-285750" algn="just">
              <a:buFont typeface="Arial"/>
              <a:buChar char="•"/>
            </a:pPr>
            <a:endParaRPr lang="en-US" sz="1600" dirty="0">
              <a:solidFill>
                <a:srgbClr val="000000"/>
              </a:solidFill>
              <a:latin typeface="Bookman Old Style"/>
              <a:ea typeface="+mn-lt"/>
              <a:cs typeface="+mn-lt"/>
            </a:endParaRPr>
          </a:p>
          <a:p>
            <a:pPr algn="just"/>
            <a:r>
              <a:rPr lang="en-US" sz="1600" b="1" dirty="0">
                <a:solidFill>
                  <a:srgbClr val="000000"/>
                </a:solidFill>
                <a:latin typeface="Bookman Old Style"/>
                <a:ea typeface="+mn-lt"/>
                <a:cs typeface="+mn-lt"/>
              </a:rPr>
              <a:t>Save Changes:</a:t>
            </a:r>
            <a:endParaRPr lang="en-US" sz="1600" b="1"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To save changes, press </a:t>
            </a:r>
            <a:r>
              <a:rPr lang="en-US" sz="1600" b="1" dirty="0">
                <a:solidFill>
                  <a:srgbClr val="000000"/>
                </a:solidFill>
                <a:latin typeface="Bookman Old Style"/>
                <a:ea typeface="+mn-lt"/>
                <a:cs typeface="+mn-lt"/>
              </a:rPr>
              <a:t>Ctrl + O</a:t>
            </a:r>
            <a:r>
              <a:rPr lang="en-US" sz="1600" dirty="0">
                <a:solidFill>
                  <a:srgbClr val="000000"/>
                </a:solidFill>
                <a:latin typeface="Bookman Old Style"/>
                <a:ea typeface="+mn-lt"/>
                <a:cs typeface="+mn-lt"/>
              </a:rPr>
              <a:t> (Hold the Ctrl key and then press O).</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Nano will prompt you to confirm the filename. Press Enter to save changes to the same file or type a new filename to save changes to a different file.</a:t>
            </a:r>
            <a:endParaRPr lang="en-US" sz="1600" dirty="0">
              <a:latin typeface="Bookman Old Style"/>
              <a:ea typeface="+mn-lt"/>
              <a:cs typeface="+mn-lt"/>
            </a:endParaRPr>
          </a:p>
          <a:p>
            <a:pPr marL="742950" lvl="1" indent="-285750" algn="just">
              <a:buFont typeface="Arial"/>
              <a:buChar char="•"/>
            </a:pPr>
            <a:endParaRPr lang="en-US" sz="1600" dirty="0">
              <a:solidFill>
                <a:srgbClr val="000000"/>
              </a:solidFill>
              <a:latin typeface="Bookman Old Style"/>
              <a:ea typeface="+mn-lt"/>
              <a:cs typeface="+mn-lt"/>
            </a:endParaRPr>
          </a:p>
          <a:p>
            <a:pPr algn="just"/>
            <a:r>
              <a:rPr lang="en-US" sz="1600" b="1" dirty="0">
                <a:solidFill>
                  <a:srgbClr val="000000"/>
                </a:solidFill>
                <a:latin typeface="Bookman Old Style"/>
                <a:ea typeface="+mn-lt"/>
                <a:cs typeface="+mn-lt"/>
              </a:rPr>
              <a:t>Exit Nano:</a:t>
            </a:r>
            <a:endParaRPr lang="en-US" sz="1600" b="1"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After saving the changes, you can exit Nano by pressing </a:t>
            </a:r>
            <a:r>
              <a:rPr lang="en-US" sz="1600" b="1" dirty="0">
                <a:solidFill>
                  <a:srgbClr val="000000"/>
                </a:solidFill>
                <a:latin typeface="Bookman Old Style"/>
                <a:ea typeface="+mn-lt"/>
                <a:cs typeface="+mn-lt"/>
              </a:rPr>
              <a:t>Ctrl + X</a:t>
            </a:r>
            <a:r>
              <a:rPr lang="en-US" sz="1600" dirty="0">
                <a:solidFill>
                  <a:srgbClr val="000000"/>
                </a:solidFill>
                <a:latin typeface="Bookman Old Style"/>
                <a:ea typeface="+mn-lt"/>
                <a:cs typeface="+mn-lt"/>
              </a:rPr>
              <a:t> (Hold the Ctrl key and then press X).</a:t>
            </a:r>
            <a:endParaRPr lang="en-US" sz="1600" dirty="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If you have unsaved changes, Nano will prompt you to save them before exiting. Press Y to save changes, or N to discard changes</a:t>
            </a:r>
            <a:endParaRPr lang="en-US" sz="1600" dirty="0">
              <a:latin typeface="Bookman Old Style"/>
              <a:ea typeface="+mn-lt"/>
              <a:cs typeface="+mn-lt"/>
            </a:endParaRPr>
          </a:p>
          <a:p>
            <a:pPr algn="just"/>
            <a:endParaRPr lang="en-US" sz="1600" dirty="0">
              <a:latin typeface="Bookman Old Style"/>
            </a:endParaRPr>
          </a:p>
        </p:txBody>
      </p:sp>
    </p:spTree>
    <p:extLst>
      <p:ext uri="{BB962C8B-B14F-4D97-AF65-F5344CB8AC3E}">
        <p14:creationId xmlns:p14="http://schemas.microsoft.com/office/powerpoint/2010/main" val="2853676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251</cp:revision>
  <dcterms:created xsi:type="dcterms:W3CDTF">2013-07-15T20:26:40Z</dcterms:created>
  <dcterms:modified xsi:type="dcterms:W3CDTF">2024-04-04T16:14:17Z</dcterms:modified>
</cp:coreProperties>
</file>