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4" r:id="rId2"/>
    <p:sldId id="285" r:id="rId3"/>
    <p:sldId id="287" r:id="rId4"/>
    <p:sldId id="286" r:id="rId5"/>
    <p:sldId id="299" r:id="rId6"/>
    <p:sldId id="289" r:id="rId7"/>
    <p:sldId id="290" r:id="rId8"/>
    <p:sldId id="29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C554F-BFC5-4745-BDA4-36B775B6063D}" v="167" dt="2024-04-05T11:20:42.714"/>
    <p1510:client id="{461EDCF9-19E3-4F7A-AD9D-E08A14972276}" v="271" dt="2024-04-05T15:03:15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461EDCF9-19E3-4F7A-AD9D-E08A14972276}"/>
    <pc:docChg chg="addSld delSld modSld sldOrd">
      <pc:chgData name="Ganavi M" userId="aa0847465628f3dc" providerId="Windows Live" clId="Web-{461EDCF9-19E3-4F7A-AD9D-E08A14972276}" dt="2024-04-05T15:03:15.018" v="225" actId="1076"/>
      <pc:docMkLst>
        <pc:docMk/>
      </pc:docMkLst>
      <pc:sldChg chg="modSp">
        <pc:chgData name="Ganavi M" userId="aa0847465628f3dc" providerId="Windows Live" clId="Web-{461EDCF9-19E3-4F7A-AD9D-E08A14972276}" dt="2024-04-05T15:03:15.018" v="225" actId="1076"/>
        <pc:sldMkLst>
          <pc:docMk/>
          <pc:sldMk cId="153948549" sldId="285"/>
        </pc:sldMkLst>
        <pc:spChg chg="mod">
          <ac:chgData name="Ganavi M" userId="aa0847465628f3dc" providerId="Windows Live" clId="Web-{461EDCF9-19E3-4F7A-AD9D-E08A14972276}" dt="2024-04-05T15:03:15.018" v="225" actId="1076"/>
          <ac:spMkLst>
            <pc:docMk/>
            <pc:sldMk cId="153948549" sldId="285"/>
            <ac:spMk id="2" creationId="{3BBD8BBB-0C5A-D393-6544-990A1B69516A}"/>
          </ac:spMkLst>
        </pc:spChg>
        <pc:spChg chg="mod">
          <ac:chgData name="Ganavi M" userId="aa0847465628f3dc" providerId="Windows Live" clId="Web-{461EDCF9-19E3-4F7A-AD9D-E08A14972276}" dt="2024-04-05T14:57:15.045" v="185" actId="20577"/>
          <ac:spMkLst>
            <pc:docMk/>
            <pc:sldMk cId="153948549" sldId="285"/>
            <ac:spMk id="4" creationId="{58BB6D1A-0C0E-F0E0-97DD-BFB537158662}"/>
          </ac:spMkLst>
        </pc:spChg>
      </pc:sldChg>
      <pc:sldChg chg="modSp">
        <pc:chgData name="Ganavi M" userId="aa0847465628f3dc" providerId="Windows Live" clId="Web-{461EDCF9-19E3-4F7A-AD9D-E08A14972276}" dt="2024-04-05T14:23:02.110" v="107" actId="1076"/>
        <pc:sldMkLst>
          <pc:docMk/>
          <pc:sldMk cId="200289237" sldId="286"/>
        </pc:sldMkLst>
        <pc:spChg chg="mod">
          <ac:chgData name="Ganavi M" userId="aa0847465628f3dc" providerId="Windows Live" clId="Web-{461EDCF9-19E3-4F7A-AD9D-E08A14972276}" dt="2024-04-05T14:23:02.110" v="107" actId="1076"/>
          <ac:spMkLst>
            <pc:docMk/>
            <pc:sldMk cId="200289237" sldId="286"/>
            <ac:spMk id="2" creationId="{3BBD8BBB-0C5A-D393-6544-990A1B69516A}"/>
          </ac:spMkLst>
        </pc:spChg>
        <pc:spChg chg="mod">
          <ac:chgData name="Ganavi M" userId="aa0847465628f3dc" providerId="Windows Live" clId="Web-{461EDCF9-19E3-4F7A-AD9D-E08A14972276}" dt="2024-04-05T14:22:58.672" v="106" actId="1076"/>
          <ac:spMkLst>
            <pc:docMk/>
            <pc:sldMk cId="200289237" sldId="286"/>
            <ac:spMk id="4" creationId="{58BB6D1A-0C0E-F0E0-97DD-BFB537158662}"/>
          </ac:spMkLst>
        </pc:spChg>
      </pc:sldChg>
      <pc:sldChg chg="addSp delSp modSp ord">
        <pc:chgData name="Ganavi M" userId="aa0847465628f3dc" providerId="Windows Live" clId="Web-{461EDCF9-19E3-4F7A-AD9D-E08A14972276}" dt="2024-04-05T14:56:57.513" v="183"/>
        <pc:sldMkLst>
          <pc:docMk/>
          <pc:sldMk cId="1227576263" sldId="287"/>
        </pc:sldMkLst>
        <pc:spChg chg="mod">
          <ac:chgData name="Ganavi M" userId="aa0847465628f3dc" providerId="Windows Live" clId="Web-{461EDCF9-19E3-4F7A-AD9D-E08A14972276}" dt="2024-04-05T14:14:11.098" v="35" actId="1076"/>
          <ac:spMkLst>
            <pc:docMk/>
            <pc:sldMk cId="1227576263" sldId="287"/>
            <ac:spMk id="2" creationId="{3BBD8BBB-0C5A-D393-6544-990A1B69516A}"/>
          </ac:spMkLst>
        </pc:spChg>
        <pc:spChg chg="del">
          <ac:chgData name="Ganavi M" userId="aa0847465628f3dc" providerId="Windows Live" clId="Web-{461EDCF9-19E3-4F7A-AD9D-E08A14972276}" dt="2024-04-05T14:09:22.842" v="2"/>
          <ac:spMkLst>
            <pc:docMk/>
            <pc:sldMk cId="1227576263" sldId="287"/>
            <ac:spMk id="4" creationId="{58BB6D1A-0C0E-F0E0-97DD-BFB537158662}"/>
          </ac:spMkLst>
        </pc:spChg>
        <pc:graphicFrameChg chg="add mod modGraphic">
          <ac:chgData name="Ganavi M" userId="aa0847465628f3dc" providerId="Windows Live" clId="Web-{461EDCF9-19E3-4F7A-AD9D-E08A14972276}" dt="2024-04-05T14:56:57.513" v="183"/>
          <ac:graphicFrameMkLst>
            <pc:docMk/>
            <pc:sldMk cId="1227576263" sldId="287"/>
            <ac:graphicFrameMk id="8" creationId="{BD7B4E02-CAD1-8DA2-FCE1-4310FEABD80B}"/>
          </ac:graphicFrameMkLst>
        </pc:graphicFrameChg>
        <pc:picChg chg="add mod">
          <ac:chgData name="Ganavi M" userId="aa0847465628f3dc" providerId="Windows Live" clId="Web-{461EDCF9-19E3-4F7A-AD9D-E08A14972276}" dt="2024-04-05T14:16:06.773" v="47" actId="1076"/>
          <ac:picMkLst>
            <pc:docMk/>
            <pc:sldMk cId="1227576263" sldId="287"/>
            <ac:picMk id="5" creationId="{4C23DDEC-3E00-6544-C56B-5D96223BD0F4}"/>
          </ac:picMkLst>
        </pc:picChg>
        <pc:picChg chg="add mod">
          <ac:chgData name="Ganavi M" userId="aa0847465628f3dc" providerId="Windows Live" clId="Web-{461EDCF9-19E3-4F7A-AD9D-E08A14972276}" dt="2024-04-05T14:15:53.741" v="44" actId="1076"/>
          <ac:picMkLst>
            <pc:docMk/>
            <pc:sldMk cId="1227576263" sldId="287"/>
            <ac:picMk id="6" creationId="{7C793888-5B9F-0F37-1A3D-B43DA2B8E000}"/>
          </ac:picMkLst>
        </pc:picChg>
      </pc:sldChg>
      <pc:sldChg chg="addSp delSp modSp del">
        <pc:chgData name="Ganavi M" userId="aa0847465628f3dc" providerId="Windows Live" clId="Web-{461EDCF9-19E3-4F7A-AD9D-E08A14972276}" dt="2024-04-05T14:22:42.594" v="102"/>
        <pc:sldMkLst>
          <pc:docMk/>
          <pc:sldMk cId="3140297575" sldId="288"/>
        </pc:sldMkLst>
        <pc:spChg chg="del mod">
          <ac:chgData name="Ganavi M" userId="aa0847465628f3dc" providerId="Windows Live" clId="Web-{461EDCF9-19E3-4F7A-AD9D-E08A14972276}" dt="2024-04-05T14:17:54.322" v="57"/>
          <ac:spMkLst>
            <pc:docMk/>
            <pc:sldMk cId="3140297575" sldId="288"/>
            <ac:spMk id="2" creationId="{3BBD8BBB-0C5A-D393-6544-990A1B69516A}"/>
          </ac:spMkLst>
        </pc:spChg>
        <pc:spChg chg="del mod">
          <ac:chgData name="Ganavi M" userId="aa0847465628f3dc" providerId="Windows Live" clId="Web-{461EDCF9-19E3-4F7A-AD9D-E08A14972276}" dt="2024-04-05T14:17:44.697" v="55"/>
          <ac:spMkLst>
            <pc:docMk/>
            <pc:sldMk cId="3140297575" sldId="288"/>
            <ac:spMk id="4" creationId="{58BB6D1A-0C0E-F0E0-97DD-BFB537158662}"/>
          </ac:spMkLst>
        </pc:spChg>
        <pc:graphicFrameChg chg="add mod">
          <ac:chgData name="Ganavi M" userId="aa0847465628f3dc" providerId="Windows Live" clId="Web-{461EDCF9-19E3-4F7A-AD9D-E08A14972276}" dt="2024-04-05T14:18:09.275" v="59" actId="1076"/>
          <ac:graphicFrameMkLst>
            <pc:docMk/>
            <pc:sldMk cId="3140297575" sldId="288"/>
            <ac:graphicFrameMk id="6" creationId="{3D1540F3-E1CB-F5AF-A397-A19179775FF5}"/>
          </ac:graphicFrameMkLst>
        </pc:graphicFrameChg>
        <pc:picChg chg="add mod">
          <ac:chgData name="Ganavi M" userId="aa0847465628f3dc" providerId="Windows Live" clId="Web-{461EDCF9-19E3-4F7A-AD9D-E08A14972276}" dt="2024-04-05T14:18:31.245" v="61" actId="1076"/>
          <ac:picMkLst>
            <pc:docMk/>
            <pc:sldMk cId="3140297575" sldId="288"/>
            <ac:picMk id="7" creationId="{9FB77869-265B-5696-1E2E-34AE2292B195}"/>
          </ac:picMkLst>
        </pc:picChg>
        <pc:picChg chg="add mod">
          <ac:chgData name="Ganavi M" userId="aa0847465628f3dc" providerId="Windows Live" clId="Web-{461EDCF9-19E3-4F7A-AD9D-E08A14972276}" dt="2024-04-05T14:18:41.667" v="63" actId="1076"/>
          <ac:picMkLst>
            <pc:docMk/>
            <pc:sldMk cId="3140297575" sldId="288"/>
            <ac:picMk id="8" creationId="{07EF81BE-0FFE-87D5-67BC-97AFE9D0EA4A}"/>
          </ac:picMkLst>
        </pc:picChg>
      </pc:sldChg>
      <pc:sldChg chg="addSp modSp">
        <pc:chgData name="Ganavi M" userId="aa0847465628f3dc" providerId="Windows Live" clId="Web-{461EDCF9-19E3-4F7A-AD9D-E08A14972276}" dt="2024-04-05T14:54:18.667" v="163" actId="14100"/>
        <pc:sldMkLst>
          <pc:docMk/>
          <pc:sldMk cId="2229484307" sldId="289"/>
        </pc:sldMkLst>
        <pc:spChg chg="mod">
          <ac:chgData name="Ganavi M" userId="aa0847465628f3dc" providerId="Windows Live" clId="Web-{461EDCF9-19E3-4F7A-AD9D-E08A14972276}" dt="2024-04-05T14:54:12.667" v="161" actId="1076"/>
          <ac:spMkLst>
            <pc:docMk/>
            <pc:sldMk cId="2229484307" sldId="289"/>
            <ac:spMk id="4" creationId="{58BB6D1A-0C0E-F0E0-97DD-BFB537158662}"/>
          </ac:spMkLst>
        </pc:spChg>
        <pc:picChg chg="add mod">
          <ac:chgData name="Ganavi M" userId="aa0847465628f3dc" providerId="Windows Live" clId="Web-{461EDCF9-19E3-4F7A-AD9D-E08A14972276}" dt="2024-04-05T14:54:18.667" v="163" actId="14100"/>
          <ac:picMkLst>
            <pc:docMk/>
            <pc:sldMk cId="2229484307" sldId="289"/>
            <ac:picMk id="5" creationId="{765C7127-15C3-DBA0-9401-40B8CB717796}"/>
          </ac:picMkLst>
        </pc:picChg>
      </pc:sldChg>
      <pc:sldChg chg="modSp">
        <pc:chgData name="Ganavi M" userId="aa0847465628f3dc" providerId="Windows Live" clId="Web-{461EDCF9-19E3-4F7A-AD9D-E08A14972276}" dt="2024-04-05T14:54:03.417" v="160" actId="1076"/>
        <pc:sldMkLst>
          <pc:docMk/>
          <pc:sldMk cId="558115167" sldId="290"/>
        </pc:sldMkLst>
        <pc:spChg chg="mod">
          <ac:chgData name="Ganavi M" userId="aa0847465628f3dc" providerId="Windows Live" clId="Web-{461EDCF9-19E3-4F7A-AD9D-E08A14972276}" dt="2024-04-05T14:54:03.417" v="160" actId="1076"/>
          <ac:spMkLst>
            <pc:docMk/>
            <pc:sldMk cId="558115167" sldId="290"/>
            <ac:spMk id="2" creationId="{3BBD8BBB-0C5A-D393-6544-990A1B69516A}"/>
          </ac:spMkLst>
        </pc:spChg>
        <pc:spChg chg="mod">
          <ac:chgData name="Ganavi M" userId="aa0847465628f3dc" providerId="Windows Live" clId="Web-{461EDCF9-19E3-4F7A-AD9D-E08A14972276}" dt="2024-04-05T14:53:53.558" v="159" actId="20577"/>
          <ac:spMkLst>
            <pc:docMk/>
            <pc:sldMk cId="558115167" sldId="290"/>
            <ac:spMk id="4" creationId="{58BB6D1A-0C0E-F0E0-97DD-BFB537158662}"/>
          </ac:spMkLst>
        </pc:spChg>
      </pc:sldChg>
      <pc:sldChg chg="del">
        <pc:chgData name="Ganavi M" userId="aa0847465628f3dc" providerId="Windows Live" clId="Web-{461EDCF9-19E3-4F7A-AD9D-E08A14972276}" dt="2024-04-05T15:02:58.721" v="223"/>
        <pc:sldMkLst>
          <pc:docMk/>
          <pc:sldMk cId="4055205020" sldId="291"/>
        </pc:sldMkLst>
      </pc:sldChg>
      <pc:sldChg chg="del">
        <pc:chgData name="Ganavi M" userId="aa0847465628f3dc" providerId="Windows Live" clId="Web-{461EDCF9-19E3-4F7A-AD9D-E08A14972276}" dt="2024-04-05T14:57:37.295" v="190"/>
        <pc:sldMkLst>
          <pc:docMk/>
          <pc:sldMk cId="1475041533" sldId="292"/>
        </pc:sldMkLst>
      </pc:sldChg>
      <pc:sldChg chg="del">
        <pc:chgData name="Ganavi M" userId="aa0847465628f3dc" providerId="Windows Live" clId="Web-{461EDCF9-19E3-4F7A-AD9D-E08A14972276}" dt="2024-04-05T14:57:37.295" v="191"/>
        <pc:sldMkLst>
          <pc:docMk/>
          <pc:sldMk cId="3332788387" sldId="293"/>
        </pc:sldMkLst>
      </pc:sldChg>
      <pc:sldChg chg="addSp delSp modSp">
        <pc:chgData name="Ganavi M" userId="aa0847465628f3dc" providerId="Windows Live" clId="Web-{461EDCF9-19E3-4F7A-AD9D-E08A14972276}" dt="2024-04-05T15:01:29.048" v="222" actId="14100"/>
        <pc:sldMkLst>
          <pc:docMk/>
          <pc:sldMk cId="3115483346" sldId="294"/>
        </pc:sldMkLst>
        <pc:spChg chg="mod">
          <ac:chgData name="Ganavi M" userId="aa0847465628f3dc" providerId="Windows Live" clId="Web-{461EDCF9-19E3-4F7A-AD9D-E08A14972276}" dt="2024-04-05T15:00:55.407" v="218" actId="1076"/>
          <ac:spMkLst>
            <pc:docMk/>
            <pc:sldMk cId="3115483346" sldId="294"/>
            <ac:spMk id="2" creationId="{3BBD8BBB-0C5A-D393-6544-990A1B69516A}"/>
          </ac:spMkLst>
        </pc:spChg>
        <pc:spChg chg="del mod">
          <ac:chgData name="Ganavi M" userId="aa0847465628f3dc" providerId="Windows Live" clId="Web-{461EDCF9-19E3-4F7A-AD9D-E08A14972276}" dt="2024-04-05T14:59:14.390" v="207"/>
          <ac:spMkLst>
            <pc:docMk/>
            <pc:sldMk cId="3115483346" sldId="294"/>
            <ac:spMk id="4" creationId="{58BB6D1A-0C0E-F0E0-97DD-BFB537158662}"/>
          </ac:spMkLst>
        </pc:spChg>
        <pc:picChg chg="add mod">
          <ac:chgData name="Ganavi M" userId="aa0847465628f3dc" providerId="Windows Live" clId="Web-{461EDCF9-19E3-4F7A-AD9D-E08A14972276}" dt="2024-04-05T15:01:29.048" v="222" actId="14100"/>
          <ac:picMkLst>
            <pc:docMk/>
            <pc:sldMk cId="3115483346" sldId="294"/>
            <ac:picMk id="5" creationId="{BEE0427B-32E9-590E-44DF-D88575B965C5}"/>
          </ac:picMkLst>
        </pc:picChg>
        <pc:picChg chg="add mod">
          <ac:chgData name="Ganavi M" userId="aa0847465628f3dc" providerId="Windows Live" clId="Web-{461EDCF9-19E3-4F7A-AD9D-E08A14972276}" dt="2024-04-05T15:01:18.407" v="221" actId="14100"/>
          <ac:picMkLst>
            <pc:docMk/>
            <pc:sldMk cId="3115483346" sldId="294"/>
            <ac:picMk id="6" creationId="{2448EDE9-7EDE-8891-628A-AD0DAFC24B0E}"/>
          </ac:picMkLst>
        </pc:picChg>
      </pc:sldChg>
      <pc:sldChg chg="del">
        <pc:chgData name="Ganavi M" userId="aa0847465628f3dc" providerId="Windows Live" clId="Web-{461EDCF9-19E3-4F7A-AD9D-E08A14972276}" dt="2024-04-05T14:57:36.107" v="187"/>
        <pc:sldMkLst>
          <pc:docMk/>
          <pc:sldMk cId="2752125760" sldId="295"/>
        </pc:sldMkLst>
      </pc:sldChg>
      <pc:sldChg chg="del">
        <pc:chgData name="Ganavi M" userId="aa0847465628f3dc" providerId="Windows Live" clId="Web-{461EDCF9-19E3-4F7A-AD9D-E08A14972276}" dt="2024-04-05T14:57:36.123" v="188"/>
        <pc:sldMkLst>
          <pc:docMk/>
          <pc:sldMk cId="1288718801" sldId="296"/>
        </pc:sldMkLst>
      </pc:sldChg>
      <pc:sldChg chg="del">
        <pc:chgData name="Ganavi M" userId="aa0847465628f3dc" providerId="Windows Live" clId="Web-{461EDCF9-19E3-4F7A-AD9D-E08A14972276}" dt="2024-04-05T14:57:36.873" v="189"/>
        <pc:sldMkLst>
          <pc:docMk/>
          <pc:sldMk cId="1403716473" sldId="297"/>
        </pc:sldMkLst>
      </pc:sldChg>
      <pc:sldChg chg="del">
        <pc:chgData name="Ganavi M" userId="aa0847465628f3dc" providerId="Windows Live" clId="Web-{461EDCF9-19E3-4F7A-AD9D-E08A14972276}" dt="2024-04-05T14:57:24.810" v="186"/>
        <pc:sldMkLst>
          <pc:docMk/>
          <pc:sldMk cId="2237083813" sldId="298"/>
        </pc:sldMkLst>
      </pc:sldChg>
      <pc:sldChg chg="addSp delSp modSp add replId">
        <pc:chgData name="Ganavi M" userId="aa0847465628f3dc" providerId="Windows Live" clId="Web-{461EDCF9-19E3-4F7A-AD9D-E08A14972276}" dt="2024-04-05T14:56:43.138" v="181" actId="14100"/>
        <pc:sldMkLst>
          <pc:docMk/>
          <pc:sldMk cId="960492045" sldId="299"/>
        </pc:sldMkLst>
        <pc:graphicFrameChg chg="add mod modGraphic">
          <ac:chgData name="Ganavi M" userId="aa0847465628f3dc" providerId="Windows Live" clId="Web-{461EDCF9-19E3-4F7A-AD9D-E08A14972276}" dt="2024-04-05T14:54:28.949" v="164"/>
          <ac:graphicFrameMkLst>
            <pc:docMk/>
            <pc:sldMk cId="960492045" sldId="299"/>
            <ac:graphicFrameMk id="4" creationId="{0B4B1768-80A0-0CF9-35E8-BD38719C8DD0}"/>
          </ac:graphicFrameMkLst>
        </pc:graphicFrameChg>
        <pc:graphicFrameChg chg="del">
          <ac:chgData name="Ganavi M" userId="aa0847465628f3dc" providerId="Windows Live" clId="Web-{461EDCF9-19E3-4F7A-AD9D-E08A14972276}" dt="2024-04-05T14:19:39.699" v="72"/>
          <ac:graphicFrameMkLst>
            <pc:docMk/>
            <pc:sldMk cId="960492045" sldId="299"/>
            <ac:graphicFrameMk id="6" creationId="{3D1540F3-E1CB-F5AF-A397-A19179775FF5}"/>
          </ac:graphicFrameMkLst>
        </pc:graphicFrameChg>
        <pc:graphicFrameChg chg="add mod modGraphic">
          <ac:chgData name="Ganavi M" userId="aa0847465628f3dc" providerId="Windows Live" clId="Web-{461EDCF9-19E3-4F7A-AD9D-E08A14972276}" dt="2024-04-05T14:56:17.372" v="180" actId="1076"/>
          <ac:graphicFrameMkLst>
            <pc:docMk/>
            <pc:sldMk cId="960492045" sldId="299"/>
            <ac:graphicFrameMk id="9" creationId="{A3F610C3-18CF-8CD3-DBA9-468983BD37CD}"/>
          </ac:graphicFrameMkLst>
        </pc:graphicFrameChg>
        <pc:picChg chg="mod">
          <ac:chgData name="Ganavi M" userId="aa0847465628f3dc" providerId="Windows Live" clId="Web-{461EDCF9-19E3-4F7A-AD9D-E08A14972276}" dt="2024-04-05T14:55:53.856" v="177" actId="1076"/>
          <ac:picMkLst>
            <pc:docMk/>
            <pc:sldMk cId="960492045" sldId="299"/>
            <ac:picMk id="7" creationId="{9FB77869-265B-5696-1E2E-34AE2292B195}"/>
          </ac:picMkLst>
        </pc:picChg>
        <pc:picChg chg="mod">
          <ac:chgData name="Ganavi M" userId="aa0847465628f3dc" providerId="Windows Live" clId="Web-{461EDCF9-19E3-4F7A-AD9D-E08A14972276}" dt="2024-04-05T14:56:43.138" v="181" actId="14100"/>
          <ac:picMkLst>
            <pc:docMk/>
            <pc:sldMk cId="960492045" sldId="299"/>
            <ac:picMk id="8" creationId="{07EF81BE-0FFE-87D5-67BC-97AFE9D0EA4A}"/>
          </ac:picMkLst>
        </pc:picChg>
      </pc:sldChg>
    </pc:docChg>
  </pc:docChgLst>
  <pc:docChgLst>
    <pc:chgData name="Ganavi M" userId="aa0847465628f3dc" providerId="Windows Live" clId="Web-{43AC554F-BFC5-4745-BDA4-36B775B6063D}"/>
    <pc:docChg chg="addSld delSld modSld addMainMaster delMainMaster">
      <pc:chgData name="Ganavi M" userId="aa0847465628f3dc" providerId="Windows Live" clId="Web-{43AC554F-BFC5-4745-BDA4-36B775B6063D}" dt="2024-04-05T11:20:39.995" v="113" actId="20577"/>
      <pc:docMkLst>
        <pc:docMk/>
      </pc:docMkLst>
      <pc:sldChg chg="modSp del mod modClrScheme chgLayout">
        <pc:chgData name="Ganavi M" userId="aa0847465628f3dc" providerId="Windows Live" clId="Web-{43AC554F-BFC5-4745-BDA4-36B775B6063D}" dt="2024-04-05T09:12:42.924" v="3"/>
        <pc:sldMkLst>
          <pc:docMk/>
          <pc:sldMk cId="109857222" sldId="256"/>
        </pc:sldMkLst>
        <pc:spChg chg="mod ord">
          <ac:chgData name="Ganavi M" userId="aa0847465628f3dc" providerId="Windows Live" clId="Web-{43AC554F-BFC5-4745-BDA4-36B775B6063D}" dt="2024-04-05T08:59:40.195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anavi M" userId="aa0847465628f3dc" providerId="Windows Live" clId="Web-{43AC554F-BFC5-4745-BDA4-36B775B6063D}" dt="2024-04-05T08:59:40.195" v="2"/>
          <ac:spMkLst>
            <pc:docMk/>
            <pc:sldMk cId="109857222" sldId="256"/>
            <ac:spMk id="3" creationId="{00000000-0000-0000-0000-000000000000}"/>
          </ac:spMkLst>
        </pc:spChg>
      </pc:sldChg>
      <pc:sldChg chg="add">
        <pc:chgData name="Ganavi M" userId="aa0847465628f3dc" providerId="Windows Live" clId="Web-{43AC554F-BFC5-4745-BDA4-36B775B6063D}" dt="2024-04-05T09:13:58.786" v="6"/>
        <pc:sldMkLst>
          <pc:docMk/>
          <pc:sldMk cId="38819576" sldId="263"/>
        </pc:sldMkLst>
      </pc:sldChg>
      <pc:sldChg chg="delSp modSp add mod modClrScheme chgLayout">
        <pc:chgData name="Ganavi M" userId="aa0847465628f3dc" providerId="Windows Live" clId="Web-{43AC554F-BFC5-4745-BDA4-36B775B6063D}" dt="2024-04-05T09:14:59.397" v="43" actId="20577"/>
        <pc:sldMkLst>
          <pc:docMk/>
          <pc:sldMk cId="4259797247" sldId="264"/>
        </pc:sldMkLst>
        <pc:spChg chg="mod">
          <ac:chgData name="Ganavi M" userId="aa0847465628f3dc" providerId="Windows Live" clId="Web-{43AC554F-BFC5-4745-BDA4-36B775B6063D}" dt="2024-04-05T09:14:59.397" v="43" actId="20577"/>
          <ac:spMkLst>
            <pc:docMk/>
            <pc:sldMk cId="4259797247" sldId="264"/>
            <ac:spMk id="4" creationId="{103B4B10-953E-CBD1-9601-51A457AE9A56}"/>
          </ac:spMkLst>
        </pc:spChg>
        <pc:spChg chg="del">
          <ac:chgData name="Ganavi M" userId="aa0847465628f3dc" providerId="Windows Live" clId="Web-{43AC554F-BFC5-4745-BDA4-36B775B6063D}" dt="2024-04-05T09:13:44.754" v="4"/>
          <ac:spMkLst>
            <pc:docMk/>
            <pc:sldMk cId="4259797247" sldId="264"/>
            <ac:spMk id="7" creationId="{D3669D6B-96EE-08E3-6BEB-8DFEEDFEB7A8}"/>
          </ac:spMkLst>
        </pc:spChg>
      </pc:sldChg>
      <pc:sldChg chg="delSp modSp add">
        <pc:chgData name="Ganavi M" userId="aa0847465628f3dc" providerId="Windows Live" clId="Web-{43AC554F-BFC5-4745-BDA4-36B775B6063D}" dt="2024-04-05T11:20:39.995" v="113" actId="20577"/>
        <pc:sldMkLst>
          <pc:docMk/>
          <pc:sldMk cId="153948549" sldId="285"/>
        </pc:sldMkLst>
        <pc:spChg chg="mod">
          <ac:chgData name="Ganavi M" userId="aa0847465628f3dc" providerId="Windows Live" clId="Web-{43AC554F-BFC5-4745-BDA4-36B775B6063D}" dt="2024-04-05T10:19:58.763" v="50" actId="20577"/>
          <ac:spMkLst>
            <pc:docMk/>
            <pc:sldMk cId="153948549" sldId="285"/>
            <ac:spMk id="2" creationId="{3BBD8BBB-0C5A-D393-6544-990A1B69516A}"/>
          </ac:spMkLst>
        </pc:spChg>
        <pc:spChg chg="mod">
          <ac:chgData name="Ganavi M" userId="aa0847465628f3dc" providerId="Windows Live" clId="Web-{43AC554F-BFC5-4745-BDA4-36B775B6063D}" dt="2024-04-05T11:20:39.995" v="113" actId="20577"/>
          <ac:spMkLst>
            <pc:docMk/>
            <pc:sldMk cId="153948549" sldId="285"/>
            <ac:spMk id="4" creationId="{58BB6D1A-0C0E-F0E0-97DD-BFB537158662}"/>
          </ac:spMkLst>
        </pc:spChg>
        <pc:picChg chg="del">
          <ac:chgData name="Ganavi M" userId="aa0847465628f3dc" providerId="Windows Live" clId="Web-{43AC554F-BFC5-4745-BDA4-36B775B6063D}" dt="2024-04-05T09:14:03.614" v="7"/>
          <ac:picMkLst>
            <pc:docMk/>
            <pc:sldMk cId="153948549" sldId="285"/>
            <ac:picMk id="5" creationId="{07115628-40E1-7FBC-5E62-F42A169C50EA}"/>
          </ac:picMkLst>
        </pc:picChg>
      </pc:sldChg>
      <pc:sldChg chg="modSp add replId">
        <pc:chgData name="Ganavi M" userId="aa0847465628f3dc" providerId="Windows Live" clId="Web-{43AC554F-BFC5-4745-BDA4-36B775B6063D}" dt="2024-04-05T11:20:18.744" v="112" actId="20577"/>
        <pc:sldMkLst>
          <pc:docMk/>
          <pc:sldMk cId="200289237" sldId="286"/>
        </pc:sldMkLst>
        <pc:spChg chg="mod">
          <ac:chgData name="Ganavi M" userId="aa0847465628f3dc" providerId="Windows Live" clId="Web-{43AC554F-BFC5-4745-BDA4-36B775B6063D}" dt="2024-04-05T11:18:26.991" v="88" actId="20577"/>
          <ac:spMkLst>
            <pc:docMk/>
            <pc:sldMk cId="200289237" sldId="286"/>
            <ac:spMk id="2" creationId="{3BBD8BBB-0C5A-D393-6544-990A1B69516A}"/>
          </ac:spMkLst>
        </pc:spChg>
        <pc:spChg chg="mod">
          <ac:chgData name="Ganavi M" userId="aa0847465628f3dc" providerId="Windows Live" clId="Web-{43AC554F-BFC5-4745-BDA4-36B775B6063D}" dt="2024-04-05T11:20:18.744" v="112" actId="20577"/>
          <ac:spMkLst>
            <pc:docMk/>
            <pc:sldMk cId="200289237" sldId="286"/>
            <ac:spMk id="4" creationId="{58BB6D1A-0C0E-F0E0-97DD-BFB537158662}"/>
          </ac:spMkLst>
        </pc:spChg>
      </pc:sldChg>
      <pc:sldChg chg="add replId">
        <pc:chgData name="Ganavi M" userId="aa0847465628f3dc" providerId="Windows Live" clId="Web-{43AC554F-BFC5-4745-BDA4-36B775B6063D}" dt="2024-04-05T09:14:20.271" v="12"/>
        <pc:sldMkLst>
          <pc:docMk/>
          <pc:sldMk cId="1227576263" sldId="287"/>
        </pc:sldMkLst>
      </pc:sldChg>
      <pc:sldChg chg="add replId">
        <pc:chgData name="Ganavi M" userId="aa0847465628f3dc" providerId="Windows Live" clId="Web-{43AC554F-BFC5-4745-BDA4-36B775B6063D}" dt="2024-04-05T09:14:20.521" v="13"/>
        <pc:sldMkLst>
          <pc:docMk/>
          <pc:sldMk cId="3140297575" sldId="288"/>
        </pc:sldMkLst>
      </pc:sldChg>
      <pc:sldChg chg="add replId">
        <pc:chgData name="Ganavi M" userId="aa0847465628f3dc" providerId="Windows Live" clId="Web-{43AC554F-BFC5-4745-BDA4-36B775B6063D}" dt="2024-04-05T09:14:20.708" v="14"/>
        <pc:sldMkLst>
          <pc:docMk/>
          <pc:sldMk cId="2229484307" sldId="289"/>
        </pc:sldMkLst>
      </pc:sldChg>
      <pc:sldChg chg="add replId">
        <pc:chgData name="Ganavi M" userId="aa0847465628f3dc" providerId="Windows Live" clId="Web-{43AC554F-BFC5-4745-BDA4-36B775B6063D}" dt="2024-04-05T09:14:24.396" v="15"/>
        <pc:sldMkLst>
          <pc:docMk/>
          <pc:sldMk cId="558115167" sldId="290"/>
        </pc:sldMkLst>
      </pc:sldChg>
      <pc:sldChg chg="add replId">
        <pc:chgData name="Ganavi M" userId="aa0847465628f3dc" providerId="Windows Live" clId="Web-{43AC554F-BFC5-4745-BDA4-36B775B6063D}" dt="2024-04-05T09:14:24.662" v="16"/>
        <pc:sldMkLst>
          <pc:docMk/>
          <pc:sldMk cId="4055205020" sldId="291"/>
        </pc:sldMkLst>
      </pc:sldChg>
      <pc:sldChg chg="add replId">
        <pc:chgData name="Ganavi M" userId="aa0847465628f3dc" providerId="Windows Live" clId="Web-{43AC554F-BFC5-4745-BDA4-36B775B6063D}" dt="2024-04-05T09:14:25.068" v="17"/>
        <pc:sldMkLst>
          <pc:docMk/>
          <pc:sldMk cId="1475041533" sldId="292"/>
        </pc:sldMkLst>
      </pc:sldChg>
      <pc:sldChg chg="add replId">
        <pc:chgData name="Ganavi M" userId="aa0847465628f3dc" providerId="Windows Live" clId="Web-{43AC554F-BFC5-4745-BDA4-36B775B6063D}" dt="2024-04-05T09:14:25.302" v="18"/>
        <pc:sldMkLst>
          <pc:docMk/>
          <pc:sldMk cId="3332788387" sldId="293"/>
        </pc:sldMkLst>
      </pc:sldChg>
      <pc:sldChg chg="add replId">
        <pc:chgData name="Ganavi M" userId="aa0847465628f3dc" providerId="Windows Live" clId="Web-{43AC554F-BFC5-4745-BDA4-36B775B6063D}" dt="2024-04-05T09:14:25.724" v="19"/>
        <pc:sldMkLst>
          <pc:docMk/>
          <pc:sldMk cId="3115483346" sldId="294"/>
        </pc:sldMkLst>
      </pc:sldChg>
      <pc:sldChg chg="add replId">
        <pc:chgData name="Ganavi M" userId="aa0847465628f3dc" providerId="Windows Live" clId="Web-{43AC554F-BFC5-4745-BDA4-36B775B6063D}" dt="2024-04-05T09:14:26.880" v="20"/>
        <pc:sldMkLst>
          <pc:docMk/>
          <pc:sldMk cId="2752125760" sldId="295"/>
        </pc:sldMkLst>
      </pc:sldChg>
      <pc:sldChg chg="add replId">
        <pc:chgData name="Ganavi M" userId="aa0847465628f3dc" providerId="Windows Live" clId="Web-{43AC554F-BFC5-4745-BDA4-36B775B6063D}" dt="2024-04-05T09:14:27.099" v="21"/>
        <pc:sldMkLst>
          <pc:docMk/>
          <pc:sldMk cId="1288718801" sldId="296"/>
        </pc:sldMkLst>
      </pc:sldChg>
      <pc:sldChg chg="add replId">
        <pc:chgData name="Ganavi M" userId="aa0847465628f3dc" providerId="Windows Live" clId="Web-{43AC554F-BFC5-4745-BDA4-36B775B6063D}" dt="2024-04-05T09:14:27.302" v="22"/>
        <pc:sldMkLst>
          <pc:docMk/>
          <pc:sldMk cId="1403716473" sldId="297"/>
        </pc:sldMkLst>
      </pc:sldChg>
      <pc:sldChg chg="add replId">
        <pc:chgData name="Ganavi M" userId="aa0847465628f3dc" providerId="Windows Live" clId="Web-{43AC554F-BFC5-4745-BDA4-36B775B6063D}" dt="2024-04-05T09:14:27.490" v="23"/>
        <pc:sldMkLst>
          <pc:docMk/>
          <pc:sldMk cId="2237083813" sldId="298"/>
        </pc:sldMkLst>
      </pc:sldChg>
      <pc:sldMasterChg chg="del delSldLayout">
        <pc:chgData name="Ganavi M" userId="aa0847465628f3dc" providerId="Windows Live" clId="Web-{43AC554F-BFC5-4745-BDA4-36B775B6063D}" dt="2024-04-05T08:59:35.430" v="1"/>
        <pc:sldMasterMkLst>
          <pc:docMk/>
          <pc:sldMasterMk cId="2460954070" sldId="2147483660"/>
        </pc:sldMasterMkLst>
        <pc:sldLayoutChg chg="del">
          <pc:chgData name="Ganavi M" userId="aa0847465628f3dc" providerId="Windows Live" clId="Web-{43AC554F-BFC5-4745-BDA4-36B775B6063D}" dt="2024-04-05T08:59:35.430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navi M" userId="aa0847465628f3dc" providerId="Windows Live" clId="Web-{43AC554F-BFC5-4745-BDA4-36B775B6063D}" dt="2024-04-05T08:59:35.430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navi M" userId="aa0847465628f3dc" providerId="Windows Live" clId="Web-{43AC554F-BFC5-4745-BDA4-36B775B6063D}" dt="2024-04-05T08:59:35.430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navi M" userId="aa0847465628f3dc" providerId="Windows Live" clId="Web-{43AC554F-BFC5-4745-BDA4-36B775B6063D}" dt="2024-04-05T08:59:35.430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navi M" userId="aa0847465628f3dc" providerId="Windows Live" clId="Web-{43AC554F-BFC5-4745-BDA4-36B775B6063D}" dt="2024-04-05T08:59:35.430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navi M" userId="aa0847465628f3dc" providerId="Windows Live" clId="Web-{43AC554F-BFC5-4745-BDA4-36B775B6063D}" dt="2024-04-05T08:59:35.430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navi M" userId="aa0847465628f3dc" providerId="Windows Live" clId="Web-{43AC554F-BFC5-4745-BDA4-36B775B6063D}" dt="2024-04-05T08:59:35.430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navi M" userId="aa0847465628f3dc" providerId="Windows Live" clId="Web-{43AC554F-BFC5-4745-BDA4-36B775B6063D}" dt="2024-04-05T08:59:35.430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navi M" userId="aa0847465628f3dc" providerId="Windows Live" clId="Web-{43AC554F-BFC5-4745-BDA4-36B775B6063D}" dt="2024-04-05T08:59:35.430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navi M" userId="aa0847465628f3dc" providerId="Windows Live" clId="Web-{43AC554F-BFC5-4745-BDA4-36B775B6063D}" dt="2024-04-05T08:59:35.430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navi M" userId="aa0847465628f3dc" providerId="Windows Live" clId="Web-{43AC554F-BFC5-4745-BDA4-36B775B6063D}" dt="2024-04-05T08:59:35.430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Ganavi M" userId="aa0847465628f3dc" providerId="Windows Live" clId="Web-{43AC554F-BFC5-4745-BDA4-36B775B6063D}" dt="2024-04-05T08:59:40.195" v="2"/>
        <pc:sldMasterMkLst>
          <pc:docMk/>
          <pc:sldMasterMk cId="2414522300" sldId="2147483672"/>
        </pc:sldMasterMkLst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2628683782" sldId="2147483673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2482585081" sldId="2147483674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520449484" sldId="2147483675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2979523070" sldId="2147483676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3145536945" sldId="2147483677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560482846" sldId="2147483678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2866827242" sldId="2147483679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3746130074" sldId="2147483680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2916232513" sldId="2147483681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1274164482" sldId="2147483682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4174683990" sldId="2147483683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884087433" sldId="2147483684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1520708271" sldId="2147483685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2524757689" sldId="2147483686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3057996787" sldId="2147483687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1321991431" sldId="2147483688"/>
          </pc:sldLayoutMkLst>
        </pc:sldLayoutChg>
        <pc:sldLayoutChg chg="add del mod replId">
          <pc:chgData name="Ganavi M" userId="aa0847465628f3dc" providerId="Windows Live" clId="Web-{43AC554F-BFC5-4745-BDA4-36B775B6063D}" dt="2024-04-05T08:59:40.195" v="2"/>
          <pc:sldLayoutMkLst>
            <pc:docMk/>
            <pc:sldMasterMk cId="2414522300" sldId="2147483672"/>
            <pc:sldLayoutMk cId="371806965" sldId="2147483689"/>
          </pc:sldLayoutMkLst>
        </pc:sldLayoutChg>
      </pc:sldMasterChg>
      <pc:sldMasterChg chg="add addSldLayout modSldLayout">
        <pc:chgData name="Ganavi M" userId="aa0847465628f3dc" providerId="Windows Live" clId="Web-{43AC554F-BFC5-4745-BDA4-36B775B6063D}" dt="2024-04-05T08:59:40.195" v="2"/>
        <pc:sldMasterMkLst>
          <pc:docMk/>
          <pc:sldMasterMk cId="3879764800" sldId="2147483690"/>
        </pc:sldMasterMkLst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1697675264" sldId="2147483691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2208777216" sldId="2147483692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1606588258" sldId="2147483693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3956634817" sldId="2147483694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3136616296" sldId="2147483695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3363104172" sldId="2147483696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1691526700" sldId="2147483697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3518138342" sldId="2147483698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3580695608" sldId="2147483699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1458818968" sldId="2147483700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2133613669" sldId="2147483701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3758717403" sldId="2147483702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2545139801" sldId="2147483703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3300995031" sldId="2147483704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524605647" sldId="2147483705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1431232553" sldId="2147483706"/>
          </pc:sldLayoutMkLst>
        </pc:sldLayoutChg>
        <pc:sldLayoutChg chg="add mod replId">
          <pc:chgData name="Ganavi M" userId="aa0847465628f3dc" providerId="Windows Live" clId="Web-{43AC554F-BFC5-4745-BDA4-36B775B6063D}" dt="2024-04-05T08:59:40.195" v="2"/>
          <pc:sldLayoutMkLst>
            <pc:docMk/>
            <pc:sldMasterMk cId="3879764800" sldId="2147483690"/>
            <pc:sldLayoutMk cId="631916040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7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1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1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3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9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0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1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8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3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1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0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2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3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9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6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3046070" y="967395"/>
            <a:ext cx="9958022" cy="40164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 dirty="0">
                <a:cs typeface="Calibri"/>
              </a:rPr>
              <a:t>                     Day 04</a:t>
            </a:r>
            <a:endParaRPr lang="en-US" sz="4800" b="1" dirty="0">
              <a:cs typeface="Calibri"/>
            </a:endParaRPr>
          </a:p>
          <a:p>
            <a:endParaRPr lang="en-US" sz="4800" b="1" dirty="0">
              <a:cs typeface="Calibri"/>
            </a:endParaRPr>
          </a:p>
          <a:p>
            <a:r>
              <a:rPr lang="en-US" sz="4800" b="1" dirty="0">
                <a:cs typeface="Calibri"/>
              </a:rPr>
              <a:t> Linux Device Driver Training</a:t>
            </a:r>
            <a:endParaRPr lang="en-US" dirty="0">
              <a:cs typeface="Calibri"/>
            </a:endParaRPr>
          </a:p>
          <a:p>
            <a:endParaRPr lang="en-US" sz="4800" b="1" dirty="0">
              <a:cs typeface="Calibri"/>
            </a:endParaRPr>
          </a:p>
          <a:p>
            <a:r>
              <a:rPr lang="en-US" sz="3200" b="1" dirty="0">
                <a:cs typeface="Calibri"/>
              </a:rPr>
              <a:t>     SHELL SCRIPTING </a:t>
            </a:r>
          </a:p>
          <a:p>
            <a:endParaRPr lang="en-US" sz="3800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8366977" y="4973653"/>
            <a:ext cx="31016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Presented by,</a:t>
            </a:r>
          </a:p>
          <a:p>
            <a:r>
              <a:rPr lang="en-US" dirty="0">
                <a:cs typeface="Calibri"/>
              </a:rPr>
              <a:t>Ganavi M </a:t>
            </a:r>
            <a:endParaRPr lang="en-US" dirty="0"/>
          </a:p>
          <a:p>
            <a:r>
              <a:rPr lang="en-US" dirty="0">
                <a:cs typeface="Calibri"/>
                <a:hlinkClick r:id="rId2"/>
              </a:rPr>
              <a:t>Ganavigowda512@gmail.com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3963999" y="1019098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Secure Shell (SSH)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336454" y="1892198"/>
            <a:ext cx="8475386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Securely access remote systems.</a:t>
            </a:r>
            <a:endParaRPr lang="en-US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Example command: ssh </a:t>
            </a:r>
            <a:r>
              <a:rPr lang="en-US" sz="1600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username@hostname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.</a:t>
            </a:r>
            <a:endParaRPr lang="en-US"/>
          </a:p>
          <a:p>
            <a:pPr algn="just"/>
            <a:endParaRPr lang="en-US">
              <a:latin typeface="Corbel" panose="020B0503020204020204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SSH (Secure Shell) is a protocol used to securely access remote systems over an unsecured network.</a:t>
            </a:r>
            <a:endParaRPr lang="en-US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It provides encrypted communication between the client and server, preventing eavesdropping and data tampering.</a:t>
            </a:r>
            <a:endParaRPr lang="en-US" dirty="0"/>
          </a:p>
          <a:p>
            <a:pPr algn="just"/>
            <a:endParaRPr lang="en-US" sz="1600" dirty="0">
              <a:latin typeface="Bookman Old Styl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Enables secure remote command execution and data transfer.</a:t>
            </a:r>
            <a:endParaRPr lang="en-US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Supports both password-based and key-based authentication.</a:t>
            </a:r>
            <a:endParaRPr lang="en-US" dirty="0"/>
          </a:p>
          <a:p>
            <a:pPr algn="just"/>
            <a:endParaRPr lang="en-US" sz="1600" dirty="0">
              <a:latin typeface="Bookman Old Style"/>
            </a:endParaRPr>
          </a:p>
          <a:p>
            <a:pPr algn="just"/>
            <a:endParaRPr lang="en-US" sz="16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5394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4736892" y="487350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SSH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C23DDEC-3E00-6544-C56B-5D96223B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33" y="2235877"/>
            <a:ext cx="4857750" cy="268605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C793888-5B9F-0F37-1A3D-B43DA2B8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50" y="2230256"/>
            <a:ext cx="4962525" cy="337185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7B4E02-CAD1-8DA2-FCE1-4310FEABD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46910"/>
              </p:ext>
            </p:extLst>
          </p:nvPr>
        </p:nvGraphicFramePr>
        <p:xfrm>
          <a:off x="1511508" y="1174229"/>
          <a:ext cx="9536104" cy="765321"/>
        </p:xfrm>
        <a:graphic>
          <a:graphicData uri="http://schemas.openxmlformats.org/drawingml/2006/table">
            <a:tbl>
              <a:tblPr bandRow="1"/>
              <a:tblGrid>
                <a:gridCol w="4768052">
                  <a:extLst>
                    <a:ext uri="{9D8B030D-6E8A-4147-A177-3AD203B41FA5}">
                      <a16:colId xmlns:a16="http://schemas.microsoft.com/office/drawing/2014/main" val="1174611736"/>
                    </a:ext>
                  </a:extLst>
                </a:gridCol>
                <a:gridCol w="4768052">
                  <a:extLst>
                    <a:ext uri="{9D8B030D-6E8A-4147-A177-3AD203B41FA5}">
                      <a16:colId xmlns:a16="http://schemas.microsoft.com/office/drawing/2014/main" val="3681629720"/>
                    </a:ext>
                  </a:extLst>
                </a:gridCol>
              </a:tblGrid>
              <a:tr h="765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effectLst/>
                          <a:highlight>
                            <a:srgbClr val="D9EAD3"/>
                          </a:highlight>
                          <a:latin typeface="Times New Roman"/>
                        </a:rPr>
                        <a:t>Accessed 172.20.0.44 from my system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dirty="0">
                          <a:effectLst/>
                          <a:highlight>
                            <a:srgbClr val="D9EAD3"/>
                          </a:highlight>
                          <a:latin typeface="Times New Roman"/>
                        </a:rPr>
                        <a:t>Display of content in 172.20.0.44's system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2263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57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4031443" y="808761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Secure Copy (SCP)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179701" y="1917078"/>
            <a:ext cx="917560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Securely transfer files between local and remote systems.</a:t>
            </a:r>
            <a:endParaRPr lang="en-US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Example command syntax: </a:t>
            </a:r>
            <a:r>
              <a:rPr lang="en-US" sz="1600" dirty="0" err="1">
                <a:latin typeface="Bookman Old Style"/>
              </a:rPr>
              <a:t>scp</a:t>
            </a:r>
            <a:r>
              <a:rPr lang="en-US" sz="1600" dirty="0">
                <a:latin typeface="Bookman Old Style"/>
              </a:rPr>
              <a:t> [options] source destination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sz="1600" dirty="0">
              <a:latin typeface="Bookman Old Styl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SCP (Secure Copy) is a command-line utility used to securely transfer files between local and remote systems.</a:t>
            </a:r>
            <a:endParaRPr lang="en-US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It encrypts data during transmission, ensuring confidentiality and integrity.</a:t>
            </a:r>
            <a:endParaRPr lang="en-US"/>
          </a:p>
          <a:p>
            <a:pPr algn="just"/>
            <a:endParaRPr lang="en-US" sz="1600" dirty="0">
              <a:latin typeface="Bookman Old Styl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Offers secure and efficient file transfer functionality.</a:t>
            </a:r>
            <a:endParaRPr lang="en-US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Syntax: </a:t>
            </a:r>
            <a:r>
              <a:rPr lang="en-US" sz="1600" dirty="0" err="1">
                <a:latin typeface="Bookman Old Style"/>
              </a:rPr>
              <a:t>scp</a:t>
            </a:r>
            <a:r>
              <a:rPr lang="en-US" sz="1600" dirty="0">
                <a:latin typeface="Bookman Old Style"/>
              </a:rPr>
              <a:t> [options] source destination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sz="16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0028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FB77869-265B-5696-1E2E-34AE2292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47" y="664564"/>
            <a:ext cx="9219105" cy="255582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7EF81BE-0FFE-87D5-67BC-97AFE9D0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220" y="3431731"/>
            <a:ext cx="7882481" cy="306751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4B1768-80A0-0CF9-35E8-BD38719C8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09473"/>
              </p:ext>
            </p:extLst>
          </p:nvPr>
        </p:nvGraphicFramePr>
        <p:xfrm>
          <a:off x="1636426" y="199868"/>
          <a:ext cx="10567232" cy="4609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67232">
                  <a:extLst>
                    <a:ext uri="{9D8B030D-6E8A-4147-A177-3AD203B41FA5}">
                      <a16:colId xmlns:a16="http://schemas.microsoft.com/office/drawing/2014/main" val="2202341178"/>
                    </a:ext>
                  </a:extLst>
                </a:gridCol>
              </a:tblGrid>
              <a:tr h="4609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>
                          <a:effectLst/>
                          <a:highlight>
                            <a:srgbClr val="D9EAD3"/>
                          </a:highlight>
                          <a:latin typeface="Times New Roman"/>
                        </a:rPr>
                        <a:t>Sharing of files from two different system using </a:t>
                      </a:r>
                      <a:r>
                        <a:rPr lang="en-US" sz="1500" b="1" dirty="0" err="1">
                          <a:effectLst/>
                          <a:highlight>
                            <a:srgbClr val="D9EAD3"/>
                          </a:highlight>
                          <a:latin typeface="Times New Roman"/>
                        </a:rPr>
                        <a:t>ip</a:t>
                      </a:r>
                      <a:r>
                        <a:rPr lang="en-US" sz="1500" b="1" dirty="0">
                          <a:effectLst/>
                          <a:highlight>
                            <a:srgbClr val="D9EAD3"/>
                          </a:highlight>
                          <a:latin typeface="Times New Roman"/>
                        </a:rPr>
                        <a:t> address</a:t>
                      </a:r>
                    </a:p>
                  </a:txBody>
                  <a:tcPr marL="28575" marR="28575" marT="19050" marB="19050" anchor="ctr">
                    <a:lnL w="19050" cap="flat" cmpd="sng" algn="ctr">
                      <a:solidFill>
                        <a:srgbClr val="741B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41B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908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F610C3-18CF-8CD3-DBA9-468983BD3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27218"/>
              </p:ext>
            </p:extLst>
          </p:nvPr>
        </p:nvGraphicFramePr>
        <p:xfrm>
          <a:off x="487180" y="4659442"/>
          <a:ext cx="3646268" cy="596062"/>
        </p:xfrm>
        <a:graphic>
          <a:graphicData uri="http://schemas.openxmlformats.org/drawingml/2006/table">
            <a:tbl>
              <a:tblPr bandRow="1"/>
              <a:tblGrid>
                <a:gridCol w="3646268">
                  <a:extLst>
                    <a:ext uri="{9D8B030D-6E8A-4147-A177-3AD203B41FA5}">
                      <a16:colId xmlns:a16="http://schemas.microsoft.com/office/drawing/2014/main" val="1935748686"/>
                    </a:ext>
                  </a:extLst>
                </a:gridCol>
              </a:tblGrid>
              <a:tr h="5960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  <a:latin typeface="Times New Roman"/>
                        </a:rPr>
                        <a:t>Displaying of copied "file3.txt" file in 172.20.0.44</a:t>
                      </a:r>
                    </a:p>
                  </a:txBody>
                  <a:tcPr marL="28575" marR="28575" marT="19050" marB="1905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11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49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4062335" y="499842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SHELL SCRIPTING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066995" y="3784475"/>
            <a:ext cx="85317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Shell scripting is the process of writing and executing scripts written in a shell language, such as Bash (Bourne Again Shell).</a:t>
            </a:r>
            <a:endParaRPr lang="en-US"/>
          </a:p>
          <a:p>
            <a:pPr algn="just"/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It allows automating repetitive tasks, executing commands, and performing various operations in Unix-like operating systems</a:t>
            </a:r>
            <a:endParaRPr lang="en-US" dirty="0"/>
          </a:p>
          <a:p>
            <a:pPr algn="just"/>
            <a:endParaRPr lang="en-US" sz="1600" dirty="0">
              <a:latin typeface="Bookman Old Styl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C7127-15C3-DBA0-9401-40B8CB71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59" y="1166734"/>
            <a:ext cx="6219542" cy="225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8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4019203" y="370446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SHELL SCRIPTING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627031" y="1052179"/>
            <a:ext cx="985444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 dirty="0">
                <a:latin typeface="Bookman Old Style"/>
                <a:ea typeface="+mn-lt"/>
                <a:cs typeface="+mn-lt"/>
              </a:rPr>
              <a:t>Basic Structure of a Shell Script:</a:t>
            </a:r>
            <a:endParaRPr lang="en-US" b="1" dirty="0"/>
          </a:p>
          <a:p>
            <a:pPr algn="just"/>
            <a:r>
              <a:rPr lang="en-US" sz="1600" dirty="0">
                <a:latin typeface="Bookman Old Style"/>
                <a:ea typeface="+mn-lt"/>
                <a:cs typeface="+mn-lt"/>
              </a:rPr>
              <a:t>Shebang: Start the script with #!/bin/bash to specify the interpreter.</a:t>
            </a:r>
            <a:endParaRPr lang="en-US" dirty="0"/>
          </a:p>
          <a:p>
            <a:pPr algn="just"/>
            <a:r>
              <a:rPr lang="en-US" sz="1600" dirty="0">
                <a:latin typeface="Bookman Old Style"/>
                <a:ea typeface="+mn-lt"/>
                <a:cs typeface="+mn-lt"/>
              </a:rPr>
              <a:t>Comments: Use # to add comments for clarity and documentation.</a:t>
            </a:r>
            <a:endParaRPr lang="en-US" dirty="0"/>
          </a:p>
          <a:p>
            <a:pPr algn="just"/>
            <a:r>
              <a:rPr lang="en-US" sz="1600" dirty="0">
                <a:latin typeface="Bookman Old Style"/>
                <a:ea typeface="+mn-lt"/>
                <a:cs typeface="+mn-lt"/>
              </a:rPr>
              <a:t>Commands: Write commands to be executed in the script body.</a:t>
            </a:r>
            <a:endParaRPr lang="en-US" dirty="0"/>
          </a:p>
          <a:p>
            <a:pPr algn="just"/>
            <a:endParaRPr lang="en-US" sz="1600" dirty="0">
              <a:latin typeface="Bookman Old Style"/>
            </a:endParaRPr>
          </a:p>
          <a:p>
            <a:pPr algn="just"/>
            <a:r>
              <a:rPr lang="en-US" sz="1600" b="1" dirty="0">
                <a:latin typeface="Bookman Old Style"/>
                <a:ea typeface="+mn-lt"/>
                <a:cs typeface="+mn-lt"/>
              </a:rPr>
              <a:t>Variables</a:t>
            </a: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Declare and use variables to store data values. </a:t>
            </a:r>
            <a:endParaRPr lang="en-US">
              <a:solidFill>
                <a:srgbClr val="000000"/>
              </a:solidFill>
              <a:latin typeface="Corbel" panose="020B0503020204020204"/>
              <a:ea typeface="+mn-lt"/>
              <a:cs typeface="+mn-lt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 Syntax: </a:t>
            </a:r>
            <a:r>
              <a:rPr lang="en-US" sz="1600" dirty="0" err="1">
                <a:latin typeface="Bookman Old Style"/>
              </a:rPr>
              <a:t>variable_name</a:t>
            </a:r>
            <a:r>
              <a:rPr lang="en-US" sz="1600" dirty="0">
                <a:latin typeface="Bookman Old Style"/>
              </a:rPr>
              <a:t>=value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endParaRPr lang="en-US" sz="1600" dirty="0"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b="1" dirty="0">
                <a:latin typeface="Bookman Old Style"/>
                <a:ea typeface="+mn-lt"/>
                <a:cs typeface="+mn-lt"/>
              </a:rPr>
              <a:t>Input/Output</a:t>
            </a: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Read input from users using </a:t>
            </a:r>
            <a:r>
              <a:rPr lang="en-US" sz="1600" dirty="0">
                <a:latin typeface="Bookman Old Style"/>
              </a:rPr>
              <a:t>read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command. Display output using </a:t>
            </a:r>
            <a:r>
              <a:rPr lang="en-US" sz="1600" dirty="0">
                <a:latin typeface="Bookman Old Style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or </a:t>
            </a:r>
            <a:r>
              <a:rPr lang="en-US" sz="1600" dirty="0" err="1">
                <a:latin typeface="Bookman Old Style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commands.</a:t>
            </a:r>
            <a:endParaRPr lang="en-US" dirty="0"/>
          </a:p>
          <a:p>
            <a:pPr algn="just"/>
            <a:endParaRPr lang="en-US" sz="1600" dirty="0"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b="1" dirty="0">
                <a:latin typeface="Bookman Old Style"/>
                <a:ea typeface="+mn-lt"/>
                <a:cs typeface="+mn-lt"/>
              </a:rPr>
              <a:t>Conditional Statements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Use </a:t>
            </a:r>
            <a:r>
              <a:rPr lang="en-US" sz="1600" dirty="0">
                <a:latin typeface="Bookman Old Style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, </a:t>
            </a:r>
            <a:r>
              <a:rPr lang="en-US" sz="1600" err="1">
                <a:latin typeface="Bookman Old Style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, and </a:t>
            </a:r>
            <a:r>
              <a:rPr lang="en-US" sz="1600" dirty="0">
                <a:latin typeface="Bookman Old Style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statements for conditional branching. </a:t>
            </a:r>
            <a:endParaRPr lang="en-US" dirty="0">
              <a:solidFill>
                <a:srgbClr val="000000"/>
              </a:solidFill>
              <a:latin typeface="Corbel" panose="020B0503020204020204"/>
              <a:ea typeface="+mn-lt"/>
              <a:cs typeface="+mn-lt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 Syntax: </a:t>
            </a:r>
            <a:r>
              <a:rPr lang="en-US" sz="1600" dirty="0">
                <a:latin typeface="Bookman Old Style"/>
              </a:rPr>
              <a:t>if [ condition ]; then ... fi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.</a:t>
            </a:r>
            <a:endParaRPr lang="en-US"/>
          </a:p>
          <a:p>
            <a:pPr algn="just"/>
            <a:endParaRPr lang="en-US" sz="1600" dirty="0"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b="1" dirty="0">
                <a:latin typeface="Bookman Old Style"/>
                <a:ea typeface="+mn-lt"/>
                <a:cs typeface="+mn-lt"/>
              </a:rPr>
              <a:t>Loops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Use </a:t>
            </a:r>
            <a:r>
              <a:rPr lang="en-US" sz="1600" dirty="0">
                <a:latin typeface="Bookman Old Style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, </a:t>
            </a:r>
            <a:r>
              <a:rPr lang="en-US" sz="1600" dirty="0">
                <a:latin typeface="Bookman Old Style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, and </a:t>
            </a:r>
            <a:r>
              <a:rPr lang="en-US" sz="1600" dirty="0">
                <a:latin typeface="Bookman Old Style"/>
              </a:rPr>
              <a:t>until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loops for repetitive tasks. </a:t>
            </a:r>
            <a:endParaRPr lang="en-US" dirty="0">
              <a:solidFill>
                <a:srgbClr val="000000"/>
              </a:solidFill>
              <a:latin typeface="Corbel" panose="020B0503020204020204"/>
              <a:ea typeface="+mn-lt"/>
              <a:cs typeface="+mn-lt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 Syntax: </a:t>
            </a:r>
            <a:r>
              <a:rPr lang="en-US" sz="1600" dirty="0">
                <a:latin typeface="Bookman Old Style"/>
              </a:rPr>
              <a:t>for item in list; do ... done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.</a:t>
            </a:r>
            <a:endParaRPr lang="en-US"/>
          </a:p>
          <a:p>
            <a:pPr algn="just"/>
            <a:endParaRPr lang="en-US" sz="1600" dirty="0">
              <a:latin typeface="Bookman Old Style"/>
            </a:endParaRPr>
          </a:p>
          <a:p>
            <a:pPr algn="just"/>
            <a:endParaRPr lang="en-US" sz="16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55811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4099810" y="212531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SIMPLE CALCULATOR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E0427B-32E9-590E-44DF-D88575B9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06" y="928844"/>
            <a:ext cx="4852129" cy="5562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48EDE9-7EDE-8891-628A-AD0DAFC2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745" y="925174"/>
            <a:ext cx="5075888" cy="55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8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542-696E-3D9C-2E69-B2BEB79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855" y="2236615"/>
            <a:ext cx="5808335" cy="1468800"/>
          </a:xfrm>
        </p:spPr>
        <p:txBody>
          <a:bodyPr>
            <a:noAutofit/>
          </a:bodyPr>
          <a:lstStyle/>
          <a:p>
            <a:r>
              <a:rPr lang="en-US" sz="80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19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181</cp:revision>
  <dcterms:created xsi:type="dcterms:W3CDTF">2013-07-15T20:26:40Z</dcterms:created>
  <dcterms:modified xsi:type="dcterms:W3CDTF">2024-04-05T15:03:23Z</dcterms:modified>
</cp:coreProperties>
</file>