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64" r:id="rId2"/>
    <p:sldId id="290" r:id="rId3"/>
    <p:sldId id="291" r:id="rId4"/>
    <p:sldId id="297" r:id="rId5"/>
    <p:sldId id="298" r:id="rId6"/>
    <p:sldId id="292" r:id="rId7"/>
    <p:sldId id="293" r:id="rId8"/>
    <p:sldId id="294" r:id="rId9"/>
    <p:sldId id="295" r:id="rId10"/>
    <p:sldId id="29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267C2-6F30-4541-8622-91414B127D3A}" v="5" dt="2024-04-10T12:49:11.603"/>
    <p1510:client id="{D6F07706-1E47-48EC-ADAA-3DBCA664A479}" v="241" dt="2024-04-08T13:33:02.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D6F07706-1E47-48EC-ADAA-3DBCA664A479}"/>
    <pc:docChg chg="addSld delSld modSld">
      <pc:chgData name="Ganavi M" userId="aa0847465628f3dc" providerId="Windows Live" clId="Web-{D6F07706-1E47-48EC-ADAA-3DBCA664A479}" dt="2024-04-08T13:33:02.219" v="175" actId="20577"/>
      <pc:docMkLst>
        <pc:docMk/>
      </pc:docMkLst>
      <pc:sldChg chg="modSp">
        <pc:chgData name="Ganavi M" userId="aa0847465628f3dc" providerId="Windows Live" clId="Web-{D6F07706-1E47-48EC-ADAA-3DBCA664A479}" dt="2024-04-08T13:32:41.578" v="166" actId="14100"/>
        <pc:sldMkLst>
          <pc:docMk/>
          <pc:sldMk cId="1740195113" sldId="291"/>
        </pc:sldMkLst>
        <pc:spChg chg="mod">
          <ac:chgData name="Ganavi M" userId="aa0847465628f3dc" providerId="Windows Live" clId="Web-{D6F07706-1E47-48EC-ADAA-3DBCA664A479}" dt="2024-04-08T13:32:41.578" v="166" actId="14100"/>
          <ac:spMkLst>
            <pc:docMk/>
            <pc:sldMk cId="1740195113" sldId="291"/>
            <ac:spMk id="4" creationId="{58BB6D1A-0C0E-F0E0-97DD-BFB537158662}"/>
          </ac:spMkLst>
        </pc:spChg>
      </pc:sldChg>
      <pc:sldChg chg="addSp delSp modSp">
        <pc:chgData name="Ganavi M" userId="aa0847465628f3dc" providerId="Windows Live" clId="Web-{D6F07706-1E47-48EC-ADAA-3DBCA664A479}" dt="2024-04-08T11:59:46.109" v="12" actId="1076"/>
        <pc:sldMkLst>
          <pc:docMk/>
          <pc:sldMk cId="3258156730" sldId="294"/>
        </pc:sldMkLst>
        <pc:spChg chg="mod">
          <ac:chgData name="Ganavi M" userId="aa0847465628f3dc" providerId="Windows Live" clId="Web-{D6F07706-1E47-48EC-ADAA-3DBCA664A479}" dt="2024-04-08T11:50:12.995" v="0" actId="1076"/>
          <ac:spMkLst>
            <pc:docMk/>
            <pc:sldMk cId="3258156730" sldId="294"/>
            <ac:spMk id="2" creationId="{3BBD8BBB-0C5A-D393-6544-990A1B69516A}"/>
          </ac:spMkLst>
        </pc:spChg>
        <pc:spChg chg="del">
          <ac:chgData name="Ganavi M" userId="aa0847465628f3dc" providerId="Windows Live" clId="Web-{D6F07706-1E47-48EC-ADAA-3DBCA664A479}" dt="2024-04-08T11:59:46.046" v="11"/>
          <ac:spMkLst>
            <pc:docMk/>
            <pc:sldMk cId="3258156730" sldId="294"/>
            <ac:spMk id="7" creationId="{4AA964A9-3357-67A9-9173-BBAD9B835B50}"/>
          </ac:spMkLst>
        </pc:spChg>
        <pc:picChg chg="add mod">
          <ac:chgData name="Ganavi M" userId="aa0847465628f3dc" providerId="Windows Live" clId="Web-{D6F07706-1E47-48EC-ADAA-3DBCA664A479}" dt="2024-04-08T11:59:46.109" v="12" actId="1076"/>
          <ac:picMkLst>
            <pc:docMk/>
            <pc:sldMk cId="3258156730" sldId="294"/>
            <ac:picMk id="4" creationId="{8D196AB8-F3AB-D04A-9735-9DA750DBB3F0}"/>
          </ac:picMkLst>
        </pc:picChg>
        <pc:picChg chg="del">
          <ac:chgData name="Ganavi M" userId="aa0847465628f3dc" providerId="Windows Live" clId="Web-{D6F07706-1E47-48EC-ADAA-3DBCA664A479}" dt="2024-04-08T11:59:05.655" v="8"/>
          <ac:picMkLst>
            <pc:docMk/>
            <pc:sldMk cId="3258156730" sldId="294"/>
            <ac:picMk id="5" creationId="{ED2663C1-00E0-614D-2E60-2B48EDB09335}"/>
          </ac:picMkLst>
        </pc:picChg>
      </pc:sldChg>
      <pc:sldChg chg="addSp delSp modSp add replId">
        <pc:chgData name="Ganavi M" userId="aa0847465628f3dc" providerId="Windows Live" clId="Web-{D6F07706-1E47-48EC-ADAA-3DBCA664A479}" dt="2024-04-08T12:12:08.802" v="44" actId="1076"/>
        <pc:sldMkLst>
          <pc:docMk/>
          <pc:sldMk cId="725162348" sldId="295"/>
        </pc:sldMkLst>
        <pc:spChg chg="del">
          <ac:chgData name="Ganavi M" userId="aa0847465628f3dc" providerId="Windows Live" clId="Web-{D6F07706-1E47-48EC-ADAA-3DBCA664A479}" dt="2024-04-08T11:55:53.513" v="7"/>
          <ac:spMkLst>
            <pc:docMk/>
            <pc:sldMk cId="725162348" sldId="295"/>
            <ac:spMk id="2" creationId="{3BBD8BBB-0C5A-D393-6544-990A1B69516A}"/>
          </ac:spMkLst>
        </pc:spChg>
        <pc:spChg chg="mod">
          <ac:chgData name="Ganavi M" userId="aa0847465628f3dc" providerId="Windows Live" clId="Web-{D6F07706-1E47-48EC-ADAA-3DBCA664A479}" dt="2024-04-08T12:12:05.146" v="36" actId="1076"/>
          <ac:spMkLst>
            <pc:docMk/>
            <pc:sldMk cId="725162348" sldId="295"/>
            <ac:spMk id="7" creationId="{4AA964A9-3357-67A9-9173-BBAD9B835B50}"/>
          </ac:spMkLst>
        </pc:spChg>
        <pc:picChg chg="add mod">
          <ac:chgData name="Ganavi M" userId="aa0847465628f3dc" providerId="Windows Live" clId="Web-{D6F07706-1E47-48EC-ADAA-3DBCA664A479}" dt="2024-04-08T12:12:08.802" v="44" actId="1076"/>
          <ac:picMkLst>
            <pc:docMk/>
            <pc:sldMk cId="725162348" sldId="295"/>
            <ac:picMk id="4" creationId="{E81F5053-5008-3477-133D-8FE54A1AB601}"/>
          </ac:picMkLst>
        </pc:picChg>
        <pc:picChg chg="del">
          <ac:chgData name="Ganavi M" userId="aa0847465628f3dc" providerId="Windows Live" clId="Web-{D6F07706-1E47-48EC-ADAA-3DBCA664A479}" dt="2024-04-08T11:59:55.390" v="13"/>
          <ac:picMkLst>
            <pc:docMk/>
            <pc:sldMk cId="725162348" sldId="295"/>
            <ac:picMk id="5" creationId="{ED2663C1-00E0-614D-2E60-2B48EDB09335}"/>
          </ac:picMkLst>
        </pc:picChg>
        <pc:picChg chg="add del mod">
          <ac:chgData name="Ganavi M" userId="aa0847465628f3dc" providerId="Windows Live" clId="Web-{D6F07706-1E47-48EC-ADAA-3DBCA664A479}" dt="2024-04-08T12:12:02.802" v="32"/>
          <ac:picMkLst>
            <pc:docMk/>
            <pc:sldMk cId="725162348" sldId="295"/>
            <ac:picMk id="6" creationId="{C065A824-D2EF-87FE-B345-1245C1756E5D}"/>
          </ac:picMkLst>
        </pc:picChg>
      </pc:sldChg>
      <pc:sldChg chg="addSp delSp modSp add replId">
        <pc:chgData name="Ganavi M" userId="aa0847465628f3dc" providerId="Windows Live" clId="Web-{D6F07706-1E47-48EC-ADAA-3DBCA664A479}" dt="2024-04-08T12:12:08.271" v="42" actId="1076"/>
        <pc:sldMkLst>
          <pc:docMk/>
          <pc:sldMk cId="2031475983" sldId="296"/>
        </pc:sldMkLst>
        <pc:spChg chg="del mod">
          <ac:chgData name="Ganavi M" userId="aa0847465628f3dc" providerId="Windows Live" clId="Web-{D6F07706-1E47-48EC-ADAA-3DBCA664A479}" dt="2024-04-08T11:55:53.482" v="6"/>
          <ac:spMkLst>
            <pc:docMk/>
            <pc:sldMk cId="2031475983" sldId="296"/>
            <ac:spMk id="2" creationId="{3BBD8BBB-0C5A-D393-6544-990A1B69516A}"/>
          </ac:spMkLst>
        </pc:spChg>
        <pc:spChg chg="del">
          <ac:chgData name="Ganavi M" userId="aa0847465628f3dc" providerId="Windows Live" clId="Web-{D6F07706-1E47-48EC-ADAA-3DBCA664A479}" dt="2024-04-08T12:12:07.677" v="41"/>
          <ac:spMkLst>
            <pc:docMk/>
            <pc:sldMk cId="2031475983" sldId="296"/>
            <ac:spMk id="7" creationId="{4AA964A9-3357-67A9-9173-BBAD9B835B50}"/>
          </ac:spMkLst>
        </pc:spChg>
        <pc:picChg chg="add mod">
          <ac:chgData name="Ganavi M" userId="aa0847465628f3dc" providerId="Windows Live" clId="Web-{D6F07706-1E47-48EC-ADAA-3DBCA664A479}" dt="2024-04-08T12:12:08.271" v="42" actId="1076"/>
          <ac:picMkLst>
            <pc:docMk/>
            <pc:sldMk cId="2031475983" sldId="296"/>
            <ac:picMk id="4" creationId="{5BD5D683-CE0F-2F22-A292-3500C8F4697B}"/>
          </ac:picMkLst>
        </pc:picChg>
        <pc:picChg chg="del">
          <ac:chgData name="Ganavi M" userId="aa0847465628f3dc" providerId="Windows Live" clId="Web-{D6F07706-1E47-48EC-ADAA-3DBCA664A479}" dt="2024-04-08T11:55:42.294" v="4"/>
          <ac:picMkLst>
            <pc:docMk/>
            <pc:sldMk cId="2031475983" sldId="296"/>
            <ac:picMk id="5" creationId="{ED2663C1-00E0-614D-2E60-2B48EDB09335}"/>
          </ac:picMkLst>
        </pc:picChg>
      </pc:sldChg>
      <pc:sldChg chg="modSp add replId">
        <pc:chgData name="Ganavi M" userId="aa0847465628f3dc" providerId="Windows Live" clId="Web-{D6F07706-1E47-48EC-ADAA-3DBCA664A479}" dt="2024-04-08T13:33:02.219" v="175" actId="20577"/>
        <pc:sldMkLst>
          <pc:docMk/>
          <pc:sldMk cId="2244365943" sldId="297"/>
        </pc:sldMkLst>
        <pc:spChg chg="mod">
          <ac:chgData name="Ganavi M" userId="aa0847465628f3dc" providerId="Windows Live" clId="Web-{D6F07706-1E47-48EC-ADAA-3DBCA664A479}" dt="2024-04-08T13:33:02.219" v="175" actId="20577"/>
          <ac:spMkLst>
            <pc:docMk/>
            <pc:sldMk cId="2244365943" sldId="297"/>
            <ac:spMk id="4" creationId="{58BB6D1A-0C0E-F0E0-97DD-BFB537158662}"/>
          </ac:spMkLst>
        </pc:spChg>
      </pc:sldChg>
      <pc:sldChg chg="add del replId">
        <pc:chgData name="Ganavi M" userId="aa0847465628f3dc" providerId="Windows Live" clId="Web-{D6F07706-1E47-48EC-ADAA-3DBCA664A479}" dt="2024-04-08T12:12:08.771" v="43"/>
        <pc:sldMkLst>
          <pc:docMk/>
          <pc:sldMk cId="2394858850" sldId="297"/>
        </pc:sldMkLst>
      </pc:sldChg>
      <pc:sldChg chg="modSp add replId">
        <pc:chgData name="Ganavi M" userId="aa0847465628f3dc" providerId="Windows Live" clId="Web-{D6F07706-1E47-48EC-ADAA-3DBCA664A479}" dt="2024-04-08T13:32:10.296" v="159" actId="20577"/>
        <pc:sldMkLst>
          <pc:docMk/>
          <pc:sldMk cId="2019705615" sldId="298"/>
        </pc:sldMkLst>
        <pc:spChg chg="mod">
          <ac:chgData name="Ganavi M" userId="aa0847465628f3dc" providerId="Windows Live" clId="Web-{D6F07706-1E47-48EC-ADAA-3DBCA664A479}" dt="2024-04-08T13:32:10.296" v="159" actId="20577"/>
          <ac:spMkLst>
            <pc:docMk/>
            <pc:sldMk cId="2019705615" sldId="298"/>
            <ac:spMk id="4" creationId="{58BB6D1A-0C0E-F0E0-97DD-BFB537158662}"/>
          </ac:spMkLst>
        </pc:spChg>
      </pc:sldChg>
    </pc:docChg>
  </pc:docChgLst>
  <pc:docChgLst>
    <pc:chgData name="Ganavi M" userId="aa0847465628f3dc" providerId="Windows Live" clId="Web-{929267C2-6F30-4541-8622-91414B127D3A}"/>
    <pc:docChg chg="modSld">
      <pc:chgData name="Ganavi M" userId="aa0847465628f3dc" providerId="Windows Live" clId="Web-{929267C2-6F30-4541-8622-91414B127D3A}" dt="2024-04-10T12:49:10.884" v="1" actId="20577"/>
      <pc:docMkLst>
        <pc:docMk/>
      </pc:docMkLst>
      <pc:sldChg chg="modSp">
        <pc:chgData name="Ganavi M" userId="aa0847465628f3dc" providerId="Windows Live" clId="Web-{929267C2-6F30-4541-8622-91414B127D3A}" dt="2024-04-10T12:49:10.884" v="1" actId="20577"/>
        <pc:sldMkLst>
          <pc:docMk/>
          <pc:sldMk cId="4259797247" sldId="264"/>
        </pc:sldMkLst>
        <pc:spChg chg="mod">
          <ac:chgData name="Ganavi M" userId="aa0847465628f3dc" providerId="Windows Live" clId="Web-{929267C2-6F30-4541-8622-91414B127D3A}" dt="2024-04-10T12:49:10.884" v="1" actId="20577"/>
          <ac:spMkLst>
            <pc:docMk/>
            <pc:sldMk cId="4259797247" sldId="264"/>
            <ac:spMk id="4" creationId="{103B4B10-953E-CBD1-9601-51A457AE9A56}"/>
          </ac:spMkLst>
        </pc:spChg>
      </pc:sldChg>
    </pc:docChg>
  </pc:docChgLst>
  <pc:docChgLst>
    <pc:chgData name="Ganavi M" userId="aa0847465628f3dc" providerId="Windows Live" clId="Web-{B8F76FB6-BB8D-4BD2-B090-4B640E63AD7D}"/>
    <pc:docChg chg="addSld delSld modSld addMainMaster delMainMaster">
      <pc:chgData name="Ganavi M" userId="aa0847465628f3dc" providerId="Windows Live" clId="Web-{B8F76FB6-BB8D-4BD2-B090-4B640E63AD7D}" dt="2024-04-08T11:40:04.491" v="156" actId="1076"/>
      <pc:docMkLst>
        <pc:docMk/>
      </pc:docMkLst>
      <pc:sldChg chg="del">
        <pc:chgData name="Ganavi M" userId="aa0847465628f3dc" providerId="Windows Live" clId="Web-{B8F76FB6-BB8D-4BD2-B090-4B640E63AD7D}" dt="2024-04-08T10:30:15.010" v="3"/>
        <pc:sldMkLst>
          <pc:docMk/>
          <pc:sldMk cId="109857222" sldId="256"/>
        </pc:sldMkLst>
      </pc:sldChg>
      <pc:sldChg chg="modSp add mod modClrScheme chgLayout">
        <pc:chgData name="Ganavi M" userId="aa0847465628f3dc" providerId="Windows Live" clId="Web-{B8F76FB6-BB8D-4BD2-B090-4B640E63AD7D}" dt="2024-04-08T10:30:48.339" v="5"/>
        <pc:sldMkLst>
          <pc:docMk/>
          <pc:sldMk cId="38819576" sldId="263"/>
        </pc:sldMkLst>
        <pc:spChg chg="mod ord">
          <ac:chgData name="Ganavi M" userId="aa0847465628f3dc" providerId="Windows Live" clId="Web-{B8F76FB6-BB8D-4BD2-B090-4B640E63AD7D}" dt="2024-04-08T10:30:48.339" v="5"/>
          <ac:spMkLst>
            <pc:docMk/>
            <pc:sldMk cId="38819576" sldId="263"/>
            <ac:spMk id="2" creationId="{A86E5542-696E-3D9C-2E69-B2BEB7962846}"/>
          </ac:spMkLst>
        </pc:spChg>
      </pc:sldChg>
      <pc:sldChg chg="modSp add mod modClrScheme chgLayout">
        <pc:chgData name="Ganavi M" userId="aa0847465628f3dc" providerId="Windows Live" clId="Web-{B8F76FB6-BB8D-4BD2-B090-4B640E63AD7D}" dt="2024-04-08T11:39:06.287" v="152" actId="20577"/>
        <pc:sldMkLst>
          <pc:docMk/>
          <pc:sldMk cId="4259797247" sldId="264"/>
        </pc:sldMkLst>
        <pc:spChg chg="mod">
          <ac:chgData name="Ganavi M" userId="aa0847465628f3dc" providerId="Windows Live" clId="Web-{B8F76FB6-BB8D-4BD2-B090-4B640E63AD7D}" dt="2024-04-08T11:39:06.287" v="152" actId="20577"/>
          <ac:spMkLst>
            <pc:docMk/>
            <pc:sldMk cId="4259797247" sldId="264"/>
            <ac:spMk id="4" creationId="{103B4B10-953E-CBD1-9601-51A457AE9A56}"/>
          </ac:spMkLst>
        </pc:spChg>
      </pc:sldChg>
      <pc:sldChg chg="addSp delSp modSp add mod modClrScheme chgLayout">
        <pc:chgData name="Ganavi M" userId="aa0847465628f3dc" providerId="Windows Live" clId="Web-{B8F76FB6-BB8D-4BD2-B090-4B640E63AD7D}" dt="2024-04-08T10:40:31.928" v="90" actId="20577"/>
        <pc:sldMkLst>
          <pc:docMk/>
          <pc:sldMk cId="558115167" sldId="290"/>
        </pc:sldMkLst>
        <pc:spChg chg="mod">
          <ac:chgData name="Ganavi M" userId="aa0847465628f3dc" providerId="Windows Live" clId="Web-{B8F76FB6-BB8D-4BD2-B090-4B640E63AD7D}" dt="2024-04-08T10:33:57.905" v="24" actId="20577"/>
          <ac:spMkLst>
            <pc:docMk/>
            <pc:sldMk cId="558115167" sldId="290"/>
            <ac:spMk id="2" creationId="{3BBD8BBB-0C5A-D393-6544-990A1B69516A}"/>
          </ac:spMkLst>
        </pc:spChg>
        <pc:spChg chg="mod ord">
          <ac:chgData name="Ganavi M" userId="aa0847465628f3dc" providerId="Windows Live" clId="Web-{B8F76FB6-BB8D-4BD2-B090-4B640E63AD7D}" dt="2024-04-08T10:30:48.339" v="5"/>
          <ac:spMkLst>
            <pc:docMk/>
            <pc:sldMk cId="558115167" sldId="290"/>
            <ac:spMk id="3" creationId="{556C2DD6-6CB5-98AA-37D0-8569A2221E29}"/>
          </ac:spMkLst>
        </pc:spChg>
        <pc:spChg chg="mod">
          <ac:chgData name="Ganavi M" userId="aa0847465628f3dc" providerId="Windows Live" clId="Web-{B8F76FB6-BB8D-4BD2-B090-4B640E63AD7D}" dt="2024-04-08T10:40:31.928" v="90" actId="20577"/>
          <ac:spMkLst>
            <pc:docMk/>
            <pc:sldMk cId="558115167" sldId="290"/>
            <ac:spMk id="4" creationId="{58BB6D1A-0C0E-F0E0-97DD-BFB537158662}"/>
          </ac:spMkLst>
        </pc:spChg>
        <pc:spChg chg="add del mod">
          <ac:chgData name="Ganavi M" userId="aa0847465628f3dc" providerId="Windows Live" clId="Web-{B8F76FB6-BB8D-4BD2-B090-4B640E63AD7D}" dt="2024-04-08T10:37:54.659" v="52"/>
          <ac:spMkLst>
            <pc:docMk/>
            <pc:sldMk cId="558115167" sldId="290"/>
            <ac:spMk id="5" creationId="{4A51F367-1BAB-1E36-9C92-85FDDAE2D466}"/>
          </ac:spMkLst>
        </pc:spChg>
      </pc:sldChg>
      <pc:sldChg chg="delSp modSp add replId">
        <pc:chgData name="Ganavi M" userId="aa0847465628f3dc" providerId="Windows Live" clId="Web-{B8F76FB6-BB8D-4BD2-B090-4B640E63AD7D}" dt="2024-04-08T10:40:49.397" v="94" actId="20577"/>
        <pc:sldMkLst>
          <pc:docMk/>
          <pc:sldMk cId="1740195113" sldId="291"/>
        </pc:sldMkLst>
        <pc:spChg chg="del">
          <ac:chgData name="Ganavi M" userId="aa0847465628f3dc" providerId="Windows Live" clId="Web-{B8F76FB6-BB8D-4BD2-B090-4B640E63AD7D}" dt="2024-04-08T10:38:15.394" v="55"/>
          <ac:spMkLst>
            <pc:docMk/>
            <pc:sldMk cId="1740195113" sldId="291"/>
            <ac:spMk id="2" creationId="{3BBD8BBB-0C5A-D393-6544-990A1B69516A}"/>
          </ac:spMkLst>
        </pc:spChg>
        <pc:spChg chg="mod">
          <ac:chgData name="Ganavi M" userId="aa0847465628f3dc" providerId="Windows Live" clId="Web-{B8F76FB6-BB8D-4BD2-B090-4B640E63AD7D}" dt="2024-04-08T10:40:49.397" v="94" actId="20577"/>
          <ac:spMkLst>
            <pc:docMk/>
            <pc:sldMk cId="1740195113" sldId="291"/>
            <ac:spMk id="4" creationId="{58BB6D1A-0C0E-F0E0-97DD-BFB537158662}"/>
          </ac:spMkLst>
        </pc:spChg>
      </pc:sldChg>
      <pc:sldChg chg="addSp delSp modSp add replId">
        <pc:chgData name="Ganavi M" userId="aa0847465628f3dc" providerId="Windows Live" clId="Web-{B8F76FB6-BB8D-4BD2-B090-4B640E63AD7D}" dt="2024-04-08T11:35:06.641" v="137" actId="14100"/>
        <pc:sldMkLst>
          <pc:docMk/>
          <pc:sldMk cId="1334455700" sldId="292"/>
        </pc:sldMkLst>
        <pc:spChg chg="mod">
          <ac:chgData name="Ganavi M" userId="aa0847465628f3dc" providerId="Windows Live" clId="Web-{B8F76FB6-BB8D-4BD2-B090-4B640E63AD7D}" dt="2024-04-08T11:26:14.457" v="103" actId="20577"/>
          <ac:spMkLst>
            <pc:docMk/>
            <pc:sldMk cId="1334455700" sldId="292"/>
            <ac:spMk id="2" creationId="{3BBD8BBB-0C5A-D393-6544-990A1B69516A}"/>
          </ac:spMkLst>
        </pc:spChg>
        <pc:spChg chg="del mod">
          <ac:chgData name="Ganavi M" userId="aa0847465628f3dc" providerId="Windows Live" clId="Web-{B8F76FB6-BB8D-4BD2-B090-4B640E63AD7D}" dt="2024-04-08T11:29:25.258" v="106"/>
          <ac:spMkLst>
            <pc:docMk/>
            <pc:sldMk cId="1334455700" sldId="292"/>
            <ac:spMk id="4" creationId="{58BB6D1A-0C0E-F0E0-97DD-BFB537158662}"/>
          </ac:spMkLst>
        </pc:spChg>
        <pc:spChg chg="add del">
          <ac:chgData name="Ganavi M" userId="aa0847465628f3dc" providerId="Windows Live" clId="Web-{B8F76FB6-BB8D-4BD2-B090-4B640E63AD7D}" dt="2024-04-08T11:33:04.497" v="113"/>
          <ac:spMkLst>
            <pc:docMk/>
            <pc:sldMk cId="1334455700" sldId="292"/>
            <ac:spMk id="6" creationId="{520B665D-C1C6-D485-F4CE-4952179D630B}"/>
          </ac:spMkLst>
        </pc:spChg>
        <pc:spChg chg="add mod">
          <ac:chgData name="Ganavi M" userId="aa0847465628f3dc" providerId="Windows Live" clId="Web-{B8F76FB6-BB8D-4BD2-B090-4B640E63AD7D}" dt="2024-04-08T11:35:06.516" v="135" actId="1076"/>
          <ac:spMkLst>
            <pc:docMk/>
            <pc:sldMk cId="1334455700" sldId="292"/>
            <ac:spMk id="7" creationId="{4AA964A9-3357-67A9-9173-BBAD9B835B50}"/>
          </ac:spMkLst>
        </pc:spChg>
        <pc:picChg chg="add mod">
          <ac:chgData name="Ganavi M" userId="aa0847465628f3dc" providerId="Windows Live" clId="Web-{B8F76FB6-BB8D-4BD2-B090-4B640E63AD7D}" dt="2024-04-08T11:35:06.641" v="137" actId="14100"/>
          <ac:picMkLst>
            <pc:docMk/>
            <pc:sldMk cId="1334455700" sldId="292"/>
            <ac:picMk id="5" creationId="{ED2663C1-00E0-614D-2E60-2B48EDB09335}"/>
          </ac:picMkLst>
        </pc:picChg>
      </pc:sldChg>
      <pc:sldChg chg="addSp delSp modSp add replId">
        <pc:chgData name="Ganavi M" userId="aa0847465628f3dc" providerId="Windows Live" clId="Web-{B8F76FB6-BB8D-4BD2-B090-4B640E63AD7D}" dt="2024-04-08T11:39:06.255" v="151" actId="1076"/>
        <pc:sldMkLst>
          <pc:docMk/>
          <pc:sldMk cId="518143495" sldId="293"/>
        </pc:sldMkLst>
        <pc:spChg chg="del mod">
          <ac:chgData name="Ganavi M" userId="aa0847465628f3dc" providerId="Windows Live" clId="Web-{B8F76FB6-BB8D-4BD2-B090-4B640E63AD7D}" dt="2024-04-08T11:36:51.424" v="141"/>
          <ac:spMkLst>
            <pc:docMk/>
            <pc:sldMk cId="518143495" sldId="293"/>
            <ac:spMk id="2" creationId="{3BBD8BBB-0C5A-D393-6544-990A1B69516A}"/>
          </ac:spMkLst>
        </pc:spChg>
        <pc:spChg chg="mod">
          <ac:chgData name="Ganavi M" userId="aa0847465628f3dc" providerId="Windows Live" clId="Web-{B8F76FB6-BB8D-4BD2-B090-4B640E63AD7D}" dt="2024-04-08T11:39:06.193" v="150" actId="20577"/>
          <ac:spMkLst>
            <pc:docMk/>
            <pc:sldMk cId="518143495" sldId="293"/>
            <ac:spMk id="7" creationId="{4AA964A9-3357-67A9-9173-BBAD9B835B50}"/>
          </ac:spMkLst>
        </pc:spChg>
        <pc:picChg chg="add mod">
          <ac:chgData name="Ganavi M" userId="aa0847465628f3dc" providerId="Windows Live" clId="Web-{B8F76FB6-BB8D-4BD2-B090-4B640E63AD7D}" dt="2024-04-08T11:39:06.255" v="151" actId="1076"/>
          <ac:picMkLst>
            <pc:docMk/>
            <pc:sldMk cId="518143495" sldId="293"/>
            <ac:picMk id="4" creationId="{08C72335-70B8-2AA7-A3D2-9A6DAEA1AFB0}"/>
          </ac:picMkLst>
        </pc:picChg>
        <pc:picChg chg="del">
          <ac:chgData name="Ganavi M" userId="aa0847465628f3dc" providerId="Windows Live" clId="Web-{B8F76FB6-BB8D-4BD2-B090-4B640E63AD7D}" dt="2024-04-08T11:36:51.455" v="142"/>
          <ac:picMkLst>
            <pc:docMk/>
            <pc:sldMk cId="518143495" sldId="293"/>
            <ac:picMk id="5" creationId="{ED2663C1-00E0-614D-2E60-2B48EDB09335}"/>
          </ac:picMkLst>
        </pc:picChg>
      </pc:sldChg>
      <pc:sldChg chg="modSp add replId">
        <pc:chgData name="Ganavi M" userId="aa0847465628f3dc" providerId="Windows Live" clId="Web-{B8F76FB6-BB8D-4BD2-B090-4B640E63AD7D}" dt="2024-04-08T11:40:04.491" v="156" actId="1076"/>
        <pc:sldMkLst>
          <pc:docMk/>
          <pc:sldMk cId="3258156730" sldId="294"/>
        </pc:sldMkLst>
        <pc:spChg chg="mod">
          <ac:chgData name="Ganavi M" userId="aa0847465628f3dc" providerId="Windows Live" clId="Web-{B8F76FB6-BB8D-4BD2-B090-4B640E63AD7D}" dt="2024-04-08T11:40:04.491" v="156" actId="1076"/>
          <ac:spMkLst>
            <pc:docMk/>
            <pc:sldMk cId="3258156730" sldId="294"/>
            <ac:spMk id="2" creationId="{3BBD8BBB-0C5A-D393-6544-990A1B69516A}"/>
          </ac:spMkLst>
        </pc:spChg>
      </pc:sldChg>
      <pc:sldMasterChg chg="del addSldLayout delSldLayout">
        <pc:chgData name="Ganavi M" userId="aa0847465628f3dc" providerId="Windows Live" clId="Web-{B8F76FB6-BB8D-4BD2-B090-4B640E63AD7D}" dt="2024-04-08T10:30:40.370" v="4"/>
        <pc:sldMasterMkLst>
          <pc:docMk/>
          <pc:sldMasterMk cId="2460954070" sldId="2147483660"/>
        </pc:sldMasterMkLst>
        <pc:sldLayoutChg chg="del">
          <pc:chgData name="Ganavi M" userId="aa0847465628f3dc" providerId="Windows Live" clId="Web-{B8F76FB6-BB8D-4BD2-B090-4B640E63AD7D}" dt="2024-04-08T10:30:40.370" v="4"/>
          <pc:sldLayoutMkLst>
            <pc:docMk/>
            <pc:sldMasterMk cId="2460954070" sldId="2147483660"/>
            <pc:sldLayoutMk cId="2385387890" sldId="2147483661"/>
          </pc:sldLayoutMkLst>
        </pc:sldLayoutChg>
        <pc:sldLayoutChg chg="del">
          <pc:chgData name="Ganavi M" userId="aa0847465628f3dc" providerId="Windows Live" clId="Web-{B8F76FB6-BB8D-4BD2-B090-4B640E63AD7D}" dt="2024-04-08T10:30:40.370" v="4"/>
          <pc:sldLayoutMkLst>
            <pc:docMk/>
            <pc:sldMasterMk cId="2460954070" sldId="2147483660"/>
            <pc:sldLayoutMk cId="949138452" sldId="2147483662"/>
          </pc:sldLayoutMkLst>
        </pc:sldLayoutChg>
        <pc:sldLayoutChg chg="del">
          <pc:chgData name="Ganavi M" userId="aa0847465628f3dc" providerId="Windows Live" clId="Web-{B8F76FB6-BB8D-4BD2-B090-4B640E63AD7D}" dt="2024-04-08T10:30:40.370" v="4"/>
          <pc:sldLayoutMkLst>
            <pc:docMk/>
            <pc:sldMasterMk cId="2460954070" sldId="2147483660"/>
            <pc:sldLayoutMk cId="2591524520" sldId="2147483663"/>
          </pc:sldLayoutMkLst>
        </pc:sldLayoutChg>
        <pc:sldLayoutChg chg="del">
          <pc:chgData name="Ganavi M" userId="aa0847465628f3dc" providerId="Windows Live" clId="Web-{B8F76FB6-BB8D-4BD2-B090-4B640E63AD7D}" dt="2024-04-08T10:30:40.370" v="4"/>
          <pc:sldLayoutMkLst>
            <pc:docMk/>
            <pc:sldMasterMk cId="2460954070" sldId="2147483660"/>
            <pc:sldLayoutMk cId="1203092039" sldId="2147483664"/>
          </pc:sldLayoutMkLst>
        </pc:sldLayoutChg>
        <pc:sldLayoutChg chg="del">
          <pc:chgData name="Ganavi M" userId="aa0847465628f3dc" providerId="Windows Live" clId="Web-{B8F76FB6-BB8D-4BD2-B090-4B640E63AD7D}" dt="2024-04-08T10:30:40.370" v="4"/>
          <pc:sldLayoutMkLst>
            <pc:docMk/>
            <pc:sldMasterMk cId="2460954070" sldId="2147483660"/>
            <pc:sldLayoutMk cId="3733172339" sldId="2147483665"/>
          </pc:sldLayoutMkLst>
        </pc:sldLayoutChg>
        <pc:sldLayoutChg chg="del">
          <pc:chgData name="Ganavi M" userId="aa0847465628f3dc" providerId="Windows Live" clId="Web-{B8F76FB6-BB8D-4BD2-B090-4B640E63AD7D}" dt="2024-04-08T10:30:40.370" v="4"/>
          <pc:sldLayoutMkLst>
            <pc:docMk/>
            <pc:sldMasterMk cId="2460954070" sldId="2147483660"/>
            <pc:sldLayoutMk cId="3210312558" sldId="2147483666"/>
          </pc:sldLayoutMkLst>
        </pc:sldLayoutChg>
        <pc:sldLayoutChg chg="del">
          <pc:chgData name="Ganavi M" userId="aa0847465628f3dc" providerId="Windows Live" clId="Web-{B8F76FB6-BB8D-4BD2-B090-4B640E63AD7D}" dt="2024-04-08T10:30:40.370" v="4"/>
          <pc:sldLayoutMkLst>
            <pc:docMk/>
            <pc:sldMasterMk cId="2460954070" sldId="2147483660"/>
            <pc:sldLayoutMk cId="3146388984" sldId="2147483667"/>
          </pc:sldLayoutMkLst>
        </pc:sldLayoutChg>
        <pc:sldLayoutChg chg="del">
          <pc:chgData name="Ganavi M" userId="aa0847465628f3dc" providerId="Windows Live" clId="Web-{B8F76FB6-BB8D-4BD2-B090-4B640E63AD7D}" dt="2024-04-08T10:30:40.370" v="4"/>
          <pc:sldLayoutMkLst>
            <pc:docMk/>
            <pc:sldMasterMk cId="2460954070" sldId="2147483660"/>
            <pc:sldLayoutMk cId="3171841454" sldId="2147483668"/>
          </pc:sldLayoutMkLst>
        </pc:sldLayoutChg>
        <pc:sldLayoutChg chg="del">
          <pc:chgData name="Ganavi M" userId="aa0847465628f3dc" providerId="Windows Live" clId="Web-{B8F76FB6-BB8D-4BD2-B090-4B640E63AD7D}" dt="2024-04-08T10:30:40.370" v="4"/>
          <pc:sldLayoutMkLst>
            <pc:docMk/>
            <pc:sldMasterMk cId="2460954070" sldId="2147483660"/>
            <pc:sldLayoutMk cId="1718958274" sldId="2147483669"/>
          </pc:sldLayoutMkLst>
        </pc:sldLayoutChg>
        <pc:sldLayoutChg chg="del">
          <pc:chgData name="Ganavi M" userId="aa0847465628f3dc" providerId="Windows Live" clId="Web-{B8F76FB6-BB8D-4BD2-B090-4B640E63AD7D}" dt="2024-04-08T10:30:40.370" v="4"/>
          <pc:sldLayoutMkLst>
            <pc:docMk/>
            <pc:sldMasterMk cId="2460954070" sldId="2147483660"/>
            <pc:sldLayoutMk cId="2202905451" sldId="2147483670"/>
          </pc:sldLayoutMkLst>
        </pc:sldLayoutChg>
        <pc:sldLayoutChg chg="del">
          <pc:chgData name="Ganavi M" userId="aa0847465628f3dc" providerId="Windows Live" clId="Web-{B8F76FB6-BB8D-4BD2-B090-4B640E63AD7D}" dt="2024-04-08T10:30:40.370" v="4"/>
          <pc:sldLayoutMkLst>
            <pc:docMk/>
            <pc:sldMasterMk cId="2460954070" sldId="2147483660"/>
            <pc:sldLayoutMk cId="3479445657" sldId="2147483671"/>
          </pc:sldLayoutMkLst>
        </pc:sldLayoutChg>
        <pc:sldLayoutChg chg="add del">
          <pc:chgData name="Ganavi M" userId="aa0847465628f3dc" providerId="Windows Live" clId="Web-{B8F76FB6-BB8D-4BD2-B090-4B640E63AD7D}" dt="2024-04-08T10:30:40.370" v="4"/>
          <pc:sldLayoutMkLst>
            <pc:docMk/>
            <pc:sldMasterMk cId="2460954070" sldId="2147483660"/>
            <pc:sldLayoutMk cId="3417560901" sldId="2147483672"/>
          </pc:sldLayoutMkLst>
        </pc:sldLayoutChg>
      </pc:sldMasterChg>
      <pc:sldMasterChg chg="add del addSldLayout delSldLayout modSldLayout">
        <pc:chgData name="Ganavi M" userId="aa0847465628f3dc" providerId="Windows Live" clId="Web-{B8F76FB6-BB8D-4BD2-B090-4B640E63AD7D}" dt="2024-04-08T10:30:48.339" v="5"/>
        <pc:sldMasterMkLst>
          <pc:docMk/>
          <pc:sldMasterMk cId="1612102037" sldId="2147483673"/>
        </pc:sldMasterMkLst>
        <pc:sldLayoutChg chg="add del mod replId">
          <pc:chgData name="Ganavi M" userId="aa0847465628f3dc" providerId="Windows Live" clId="Web-{B8F76FB6-BB8D-4BD2-B090-4B640E63AD7D}" dt="2024-04-08T10:30:48.339" v="5"/>
          <pc:sldLayoutMkLst>
            <pc:docMk/>
            <pc:sldMasterMk cId="1612102037" sldId="2147483673"/>
            <pc:sldLayoutMk cId="3860521723" sldId="2147483674"/>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4090925331" sldId="2147483675"/>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3185359468" sldId="2147483676"/>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3554508424" sldId="2147483677"/>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2574902767" sldId="2147483678"/>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2794407066" sldId="2147483679"/>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738136847" sldId="2147483680"/>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2110624630" sldId="2147483681"/>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2206871284" sldId="2147483682"/>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3090991401" sldId="2147483683"/>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1343397142" sldId="2147483684"/>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4191191775" sldId="2147483685"/>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222829201" sldId="2147483686"/>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638254229" sldId="2147483687"/>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964816832" sldId="2147483688"/>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2124048282" sldId="2147483689"/>
          </pc:sldLayoutMkLst>
        </pc:sldLayoutChg>
        <pc:sldLayoutChg chg="add del mod replId">
          <pc:chgData name="Ganavi M" userId="aa0847465628f3dc" providerId="Windows Live" clId="Web-{B8F76FB6-BB8D-4BD2-B090-4B640E63AD7D}" dt="2024-04-08T10:30:48.339" v="5"/>
          <pc:sldLayoutMkLst>
            <pc:docMk/>
            <pc:sldMasterMk cId="1612102037" sldId="2147483673"/>
            <pc:sldLayoutMk cId="432954490" sldId="2147483690"/>
          </pc:sldLayoutMkLst>
        </pc:sldLayoutChg>
      </pc:sldMasterChg>
      <pc:sldMasterChg chg="add addSldLayout modSldLayout">
        <pc:chgData name="Ganavi M" userId="aa0847465628f3dc" providerId="Windows Live" clId="Web-{B8F76FB6-BB8D-4BD2-B090-4B640E63AD7D}" dt="2024-04-08T10:30:48.339" v="5"/>
        <pc:sldMasterMkLst>
          <pc:docMk/>
          <pc:sldMasterMk cId="2257324919" sldId="2147483691"/>
        </pc:sldMasterMkLst>
        <pc:sldLayoutChg chg="add mod replId">
          <pc:chgData name="Ganavi M" userId="aa0847465628f3dc" providerId="Windows Live" clId="Web-{B8F76FB6-BB8D-4BD2-B090-4B640E63AD7D}" dt="2024-04-08T10:30:48.339" v="5"/>
          <pc:sldLayoutMkLst>
            <pc:docMk/>
            <pc:sldMasterMk cId="2257324919" sldId="2147483691"/>
            <pc:sldLayoutMk cId="3551335412" sldId="2147483692"/>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1692784185" sldId="2147483693"/>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1468912103" sldId="2147483694"/>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3937135159" sldId="2147483695"/>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367916138" sldId="2147483696"/>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2736579188" sldId="2147483697"/>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2387462345" sldId="2147483698"/>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2958859192" sldId="2147483699"/>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1010487366" sldId="2147483700"/>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347445335" sldId="2147483701"/>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4119215161" sldId="2147483702"/>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4075849927" sldId="2147483703"/>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637495616" sldId="2147483704"/>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2031273787" sldId="2147483705"/>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3945810561" sldId="2147483706"/>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462961613" sldId="2147483707"/>
          </pc:sldLayoutMkLst>
        </pc:sldLayoutChg>
        <pc:sldLayoutChg chg="add mod replId">
          <pc:chgData name="Ganavi M" userId="aa0847465628f3dc" providerId="Windows Live" clId="Web-{B8F76FB6-BB8D-4BD2-B090-4B640E63AD7D}" dt="2024-04-08T10:30:48.339" v="5"/>
          <pc:sldLayoutMkLst>
            <pc:docMk/>
            <pc:sldMasterMk cId="2257324919" sldId="2147483691"/>
            <pc:sldLayoutMk cId="1107837095" sldId="214748370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51335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44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921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75849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37495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1273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4581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2961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0783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9278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6891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3713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791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3657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746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885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0487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25732491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3046070" y="967395"/>
            <a:ext cx="9958022" cy="401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cs typeface="Calibri"/>
              </a:rPr>
              <a:t>                     Day 06</a:t>
            </a:r>
            <a:endParaRPr lang="en-US" sz="4800" b="1" dirty="0">
              <a:cs typeface="Calibri"/>
            </a:endParaRPr>
          </a:p>
          <a:p>
            <a:endParaRPr lang="en-US" sz="4800" b="1">
              <a:cs typeface="Calibri"/>
            </a:endParaRPr>
          </a:p>
          <a:p>
            <a:r>
              <a:rPr lang="en-US" sz="4800" b="1" dirty="0">
                <a:cs typeface="Calibri"/>
              </a:rPr>
              <a:t> Linux Device Driver Training</a:t>
            </a:r>
            <a:endParaRPr lang="en-US" dirty="0">
              <a:cs typeface="Calibri"/>
            </a:endParaRPr>
          </a:p>
          <a:p>
            <a:endParaRPr lang="en-US" sz="4800" b="1">
              <a:cs typeface="Calibri"/>
            </a:endParaRPr>
          </a:p>
          <a:p>
            <a:r>
              <a:rPr lang="en-US" sz="3200" b="1" dirty="0">
                <a:cs typeface="Calibri"/>
              </a:rPr>
              <a:t>       GITHUB  </a:t>
            </a:r>
          </a:p>
          <a:p>
            <a:endParaRPr lang="en-US" sz="3800" b="1">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1016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Presented by,</a:t>
            </a:r>
          </a:p>
          <a:p>
            <a:r>
              <a:rPr lang="en-US">
                <a:cs typeface="Calibri"/>
              </a:rPr>
              <a:t>Ganavi M </a:t>
            </a:r>
            <a:endParaRPr lang="en-US"/>
          </a:p>
          <a:p>
            <a:r>
              <a:rPr lang="en-US">
                <a:cs typeface="Calibri"/>
                <a:hlinkClick r:id="rId2"/>
              </a:rPr>
              <a:t>Ganavigowda512@gmail.com</a:t>
            </a:r>
            <a:endParaRPr lang="en-US">
              <a:cs typeface="Calibri"/>
            </a:endParaRPr>
          </a:p>
          <a:p>
            <a:endParaRPr lang="en-US">
              <a:cs typeface="Calibri"/>
            </a:endParaRP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pic>
        <p:nvPicPr>
          <p:cNvPr id="4" name="Picture 3" descr="A screenshot of a computer program&#10;&#10;Description automatically generated">
            <a:extLst>
              <a:ext uri="{FF2B5EF4-FFF2-40B4-BE49-F238E27FC236}">
                <a16:creationId xmlns:a16="http://schemas.microsoft.com/office/drawing/2014/main" id="{5BD5D683-CE0F-2F22-A292-3500C8F4697B}"/>
              </a:ext>
            </a:extLst>
          </p:cNvPr>
          <p:cNvPicPr>
            <a:picLocks noChangeAspect="1"/>
          </p:cNvPicPr>
          <p:nvPr/>
        </p:nvPicPr>
        <p:blipFill>
          <a:blip r:embed="rId2"/>
          <a:stretch>
            <a:fillRect/>
          </a:stretch>
        </p:blipFill>
        <p:spPr>
          <a:xfrm>
            <a:off x="1808720" y="790575"/>
            <a:ext cx="8801100" cy="5276850"/>
          </a:xfrm>
          <a:prstGeom prst="rect">
            <a:avLst/>
          </a:prstGeom>
        </p:spPr>
      </p:pic>
    </p:spTree>
    <p:extLst>
      <p:ext uri="{BB962C8B-B14F-4D97-AF65-F5344CB8AC3E}">
        <p14:creationId xmlns:p14="http://schemas.microsoft.com/office/powerpoint/2010/main" val="203147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3382855" y="2236615"/>
            <a:ext cx="5808335" cy="1468800"/>
          </a:xfrm>
        </p:spPr>
        <p:txBody>
          <a:bodyPr>
            <a:noAutofit/>
          </a:bodyPr>
          <a:lstStyle/>
          <a:p>
            <a:r>
              <a:rPr lang="en-US" sz="8000" b="1"/>
              <a:t>Thank you</a:t>
            </a:r>
          </a:p>
        </p:txBody>
      </p:sp>
    </p:spTree>
    <p:extLst>
      <p:ext uri="{BB962C8B-B14F-4D97-AF65-F5344CB8AC3E}">
        <p14:creationId xmlns:p14="http://schemas.microsoft.com/office/powerpoint/2010/main" val="3881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4019203" y="370446"/>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latin typeface="Bookman Old Style"/>
                <a:ea typeface="+mn-lt"/>
                <a:cs typeface="+mn-lt"/>
              </a:rPr>
              <a:t>GITHUB</a:t>
            </a:r>
            <a:endParaRPr lang="en-US"/>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627031" y="1052179"/>
            <a:ext cx="9854446"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Bookman Old Style"/>
                <a:ea typeface="+mn-lt"/>
                <a:cs typeface="+mn-lt"/>
              </a:rPr>
              <a:t>Repository (Repo)</a:t>
            </a:r>
            <a:r>
              <a:rPr lang="en-US" sz="1600" b="1">
                <a:solidFill>
                  <a:srgbClr val="000000"/>
                </a:solidFill>
                <a:latin typeface="Bookman Old Style"/>
                <a:ea typeface="+mn-lt"/>
                <a:cs typeface="+mn-lt"/>
              </a:rPr>
              <a:t>:</a:t>
            </a:r>
            <a:endParaRPr lang="en-US">
              <a:latin typeface="Bookman Old Style"/>
            </a:endParaRPr>
          </a:p>
          <a:p>
            <a:pPr marL="285750" indent="-285750" algn="just">
              <a:buFont typeface="Arial"/>
              <a:buChar char="•"/>
            </a:pPr>
            <a:r>
              <a:rPr lang="en-US" sz="1600">
                <a:solidFill>
                  <a:srgbClr val="000000"/>
                </a:solidFill>
                <a:latin typeface="Bookman Old Style"/>
                <a:ea typeface="+mn-lt"/>
                <a:cs typeface="+mn-lt"/>
              </a:rPr>
              <a:t>A repository is where your project's files and history are stored.</a:t>
            </a:r>
            <a:endParaRPr lang="en-US">
              <a:latin typeface="Bookman Old Style"/>
            </a:endParaRPr>
          </a:p>
          <a:p>
            <a:pPr marL="285750" indent="-285750" algn="just">
              <a:buFont typeface="Arial"/>
              <a:buChar char="•"/>
            </a:pPr>
            <a:r>
              <a:rPr lang="en-US" sz="1600" b="1">
                <a:solidFill>
                  <a:srgbClr val="000000"/>
                </a:solidFill>
                <a:latin typeface="Bookman Old Style"/>
                <a:ea typeface="+mn-lt"/>
                <a:cs typeface="+mn-lt"/>
              </a:rPr>
              <a:t>Command: </a:t>
            </a:r>
            <a:r>
              <a:rPr lang="en-US" sz="1600">
                <a:latin typeface="Bookman Old Style"/>
                <a:ea typeface="+mn-lt"/>
                <a:cs typeface="+mn-lt"/>
              </a:rPr>
              <a:t>git </a:t>
            </a:r>
            <a:r>
              <a:rPr lang="en-US" sz="1600" err="1">
                <a:latin typeface="Bookman Old Style"/>
                <a:ea typeface="+mn-lt"/>
                <a:cs typeface="+mn-lt"/>
              </a:rPr>
              <a:t>init</a:t>
            </a:r>
            <a:r>
              <a:rPr lang="en-US" sz="1600">
                <a:solidFill>
                  <a:srgbClr val="000000"/>
                </a:solidFill>
                <a:latin typeface="Bookman Old Style"/>
                <a:ea typeface="+mn-lt"/>
                <a:cs typeface="+mn-lt"/>
              </a:rPr>
              <a:t> (to initialize a new repository) or </a:t>
            </a:r>
            <a:r>
              <a:rPr lang="en-US" sz="1600">
                <a:latin typeface="Bookman Old Style"/>
                <a:ea typeface="+mn-lt"/>
                <a:cs typeface="+mn-lt"/>
              </a:rPr>
              <a:t>git clone &lt;repository-</a:t>
            </a:r>
            <a:r>
              <a:rPr lang="en-US" sz="1600" err="1">
                <a:latin typeface="Bookman Old Style"/>
                <a:ea typeface="+mn-lt"/>
                <a:cs typeface="+mn-lt"/>
              </a:rPr>
              <a:t>url</a:t>
            </a:r>
            <a:r>
              <a:rPr lang="en-US" sz="1600">
                <a:latin typeface="Bookman Old Style"/>
                <a:ea typeface="+mn-lt"/>
                <a:cs typeface="+mn-lt"/>
              </a:rPr>
              <a:t>&gt;</a:t>
            </a:r>
            <a:r>
              <a:rPr lang="en-US" sz="1600">
                <a:solidFill>
                  <a:srgbClr val="000000"/>
                </a:solidFill>
                <a:latin typeface="Bookman Old Style"/>
                <a:ea typeface="+mn-lt"/>
                <a:cs typeface="+mn-lt"/>
              </a:rPr>
              <a:t> (to clone an existing repository).</a:t>
            </a:r>
            <a:endParaRPr lang="en-US">
              <a:latin typeface="Bookman Old Style"/>
            </a:endParaRPr>
          </a:p>
          <a:p>
            <a:pPr algn="just"/>
            <a:endParaRPr lang="en-US" sz="1600" b="1">
              <a:latin typeface="Bookman Old Style"/>
            </a:endParaRPr>
          </a:p>
          <a:p>
            <a:pPr algn="just"/>
            <a:r>
              <a:rPr lang="en-US" sz="1600" b="1">
                <a:latin typeface="Bookman Old Style"/>
                <a:ea typeface="+mn-lt"/>
                <a:cs typeface="+mn-lt"/>
              </a:rPr>
              <a:t>Commit</a:t>
            </a:r>
            <a:r>
              <a:rPr lang="en-US" sz="1600">
                <a:latin typeface="Bookman Old Style"/>
                <a:ea typeface="+mn-lt"/>
                <a:cs typeface="+mn-lt"/>
              </a:rPr>
              <a:t>:</a:t>
            </a:r>
            <a:endParaRPr lang="en-US">
              <a:latin typeface="Bookman Old Style"/>
              <a:ea typeface="+mn-lt"/>
              <a:cs typeface="+mn-lt"/>
            </a:endParaRPr>
          </a:p>
          <a:p>
            <a:pPr marL="742950" lvl="1" indent="-285750" algn="just">
              <a:buFont typeface="Arial"/>
              <a:buChar char="•"/>
            </a:pPr>
            <a:r>
              <a:rPr lang="en-US" sz="1600">
                <a:latin typeface="Bookman Old Style"/>
                <a:ea typeface="+mn-lt"/>
                <a:cs typeface="+mn-lt"/>
              </a:rPr>
              <a:t>A commit is a snapshot of your project at a specific point in time.</a:t>
            </a:r>
            <a:endParaRPr lang="en-US">
              <a:latin typeface="Bookman Old Style"/>
              <a:ea typeface="+mn-lt"/>
              <a:cs typeface="+mn-lt"/>
            </a:endParaRPr>
          </a:p>
          <a:p>
            <a:pPr marL="742950" lvl="1" indent="-285750" algn="just">
              <a:buFont typeface="Arial"/>
              <a:buChar char="•"/>
            </a:pPr>
            <a:r>
              <a:rPr lang="en-US" sz="1600">
                <a:latin typeface="Bookman Old Style"/>
                <a:ea typeface="+mn-lt"/>
                <a:cs typeface="+mn-lt"/>
              </a:rPr>
              <a:t>Command: </a:t>
            </a:r>
            <a:r>
              <a:rPr lang="en-US" sz="1600" b="1">
                <a:latin typeface="Bookman Old Style"/>
              </a:rPr>
              <a:t>git add &lt;file&gt;</a:t>
            </a:r>
            <a:r>
              <a:rPr lang="en-US" sz="1600">
                <a:latin typeface="Bookman Old Style"/>
                <a:ea typeface="+mn-lt"/>
                <a:cs typeface="+mn-lt"/>
              </a:rPr>
              <a:t> (to stage changes) followed by </a:t>
            </a:r>
            <a:r>
              <a:rPr lang="en-US" sz="1600" b="1">
                <a:latin typeface="Bookman Old Style"/>
              </a:rPr>
              <a:t>git commit -m "commit message"</a:t>
            </a:r>
            <a:r>
              <a:rPr lang="en-US" sz="1600">
                <a:latin typeface="Bookman Old Style"/>
                <a:ea typeface="+mn-lt"/>
                <a:cs typeface="+mn-lt"/>
              </a:rPr>
              <a:t> (to commit changes).</a:t>
            </a:r>
            <a:endParaRPr lang="en-US">
              <a:latin typeface="Bookman Old Style"/>
              <a:ea typeface="+mn-lt"/>
              <a:cs typeface="+mn-lt"/>
            </a:endParaRPr>
          </a:p>
          <a:p>
            <a:pPr algn="just"/>
            <a:endParaRPr lang="en-US" sz="1600" b="1">
              <a:latin typeface="Bookman Old Style"/>
            </a:endParaRPr>
          </a:p>
          <a:p>
            <a:pPr algn="just"/>
            <a:r>
              <a:rPr lang="en-US" sz="1600" b="1">
                <a:latin typeface="Bookman Old Style"/>
                <a:ea typeface="+mn-lt"/>
                <a:cs typeface="+mn-lt"/>
              </a:rPr>
              <a:t>Push</a:t>
            </a:r>
            <a:r>
              <a:rPr lang="en-US" sz="1600">
                <a:latin typeface="Bookman Old Style"/>
                <a:ea typeface="+mn-lt"/>
                <a:cs typeface="+mn-lt"/>
              </a:rPr>
              <a:t>:</a:t>
            </a:r>
            <a:endParaRPr lang="en-US">
              <a:latin typeface="Bookman Old Style"/>
              <a:ea typeface="+mn-lt"/>
              <a:cs typeface="+mn-lt"/>
            </a:endParaRPr>
          </a:p>
          <a:p>
            <a:pPr marL="742950" lvl="1" indent="-285750" algn="just">
              <a:buFont typeface="Arial"/>
              <a:buChar char="•"/>
            </a:pPr>
            <a:r>
              <a:rPr lang="en-US" sz="1600">
                <a:latin typeface="Bookman Old Style"/>
                <a:ea typeface="+mn-lt"/>
                <a:cs typeface="+mn-lt"/>
              </a:rPr>
              <a:t>Pushing sends your committed changes to a remote repository (like GitHub).</a:t>
            </a:r>
            <a:endParaRPr lang="en-US">
              <a:latin typeface="Bookman Old Style"/>
              <a:ea typeface="+mn-lt"/>
              <a:cs typeface="+mn-lt"/>
            </a:endParaRPr>
          </a:p>
          <a:p>
            <a:pPr marL="742950" lvl="1" indent="-285750" algn="just">
              <a:buFont typeface="Arial"/>
              <a:buChar char="•"/>
            </a:pPr>
            <a:r>
              <a:rPr lang="en-US" sz="1600">
                <a:latin typeface="Bookman Old Style"/>
                <a:ea typeface="+mn-lt"/>
                <a:cs typeface="+mn-lt"/>
              </a:rPr>
              <a:t>Command: </a:t>
            </a:r>
            <a:r>
              <a:rPr lang="en-US" sz="1600" b="1">
                <a:latin typeface="Bookman Old Style"/>
              </a:rPr>
              <a:t>git push &lt;remote-name&gt; &lt;branch-name&gt;</a:t>
            </a:r>
            <a:r>
              <a:rPr lang="en-US" sz="1600">
                <a:latin typeface="Bookman Old Style"/>
                <a:ea typeface="+mn-lt"/>
                <a:cs typeface="+mn-lt"/>
              </a:rPr>
              <a:t> (usually </a:t>
            </a:r>
            <a:r>
              <a:rPr lang="en-US" sz="1600" b="1">
                <a:latin typeface="Bookman Old Style"/>
              </a:rPr>
              <a:t>git push origin main</a:t>
            </a:r>
            <a:r>
              <a:rPr lang="en-US" sz="1600">
                <a:latin typeface="Bookman Old Style"/>
                <a:ea typeface="+mn-lt"/>
                <a:cs typeface="+mn-lt"/>
              </a:rPr>
              <a:t>).</a:t>
            </a:r>
            <a:endParaRPr lang="en-US">
              <a:latin typeface="Bookman Old Style"/>
              <a:ea typeface="+mn-lt"/>
              <a:cs typeface="+mn-lt"/>
            </a:endParaRPr>
          </a:p>
          <a:p>
            <a:pPr marL="742950" lvl="1" indent="-285750" algn="just">
              <a:buFont typeface="Arial"/>
              <a:buChar char="•"/>
            </a:pPr>
            <a:endParaRPr lang="en-US" sz="1600">
              <a:latin typeface="Bookman Old Style"/>
              <a:ea typeface="+mn-lt"/>
              <a:cs typeface="+mn-lt"/>
            </a:endParaRPr>
          </a:p>
          <a:p>
            <a:pPr algn="just"/>
            <a:r>
              <a:rPr lang="en-US" sz="1600" b="1">
                <a:latin typeface="Bookman Old Style"/>
                <a:ea typeface="+mn-lt"/>
                <a:cs typeface="+mn-lt"/>
              </a:rPr>
              <a:t>Branch</a:t>
            </a:r>
            <a:r>
              <a:rPr lang="en-US" sz="1600">
                <a:latin typeface="Bookman Old Style"/>
                <a:ea typeface="+mn-lt"/>
                <a:cs typeface="+mn-lt"/>
              </a:rPr>
              <a:t>:</a:t>
            </a:r>
            <a:endParaRPr lang="en-US">
              <a:latin typeface="Bookman Old Style"/>
              <a:ea typeface="+mn-lt"/>
              <a:cs typeface="+mn-lt"/>
            </a:endParaRPr>
          </a:p>
          <a:p>
            <a:pPr marL="742950" lvl="1" indent="-285750" algn="just">
              <a:buFont typeface="Arial"/>
              <a:buChar char="•"/>
            </a:pPr>
            <a:r>
              <a:rPr lang="en-US" sz="1600">
                <a:latin typeface="Bookman Old Style"/>
                <a:ea typeface="+mn-lt"/>
                <a:cs typeface="+mn-lt"/>
              </a:rPr>
              <a:t>A branch is a separate line of development, allowing you to work on different features without affecting the main codebase.</a:t>
            </a:r>
            <a:endParaRPr lang="en-US">
              <a:latin typeface="Bookman Old Style"/>
              <a:ea typeface="+mn-lt"/>
              <a:cs typeface="+mn-lt"/>
            </a:endParaRPr>
          </a:p>
          <a:p>
            <a:pPr marL="742950" lvl="1" indent="-285750" algn="just">
              <a:buFont typeface="Arial"/>
              <a:buChar char="•"/>
            </a:pPr>
            <a:r>
              <a:rPr lang="en-US" sz="1600">
                <a:latin typeface="Bookman Old Style"/>
                <a:ea typeface="+mn-lt"/>
                <a:cs typeface="+mn-lt"/>
              </a:rPr>
              <a:t>Command: </a:t>
            </a:r>
            <a:r>
              <a:rPr lang="en-US" sz="1600" b="1">
                <a:latin typeface="Bookman Old Style"/>
              </a:rPr>
              <a:t>git branch &lt;branch-name&gt;</a:t>
            </a:r>
            <a:r>
              <a:rPr lang="en-US" sz="1600">
                <a:latin typeface="Bookman Old Style"/>
                <a:ea typeface="+mn-lt"/>
                <a:cs typeface="+mn-lt"/>
              </a:rPr>
              <a:t> (to create a new branch) or </a:t>
            </a:r>
            <a:r>
              <a:rPr lang="en-US" sz="1600" b="1">
                <a:latin typeface="Bookman Old Style"/>
              </a:rPr>
              <a:t>git checkout &lt;branch-name&gt;</a:t>
            </a:r>
            <a:r>
              <a:rPr lang="en-US" sz="1600">
                <a:latin typeface="Bookman Old Style"/>
                <a:ea typeface="+mn-lt"/>
                <a:cs typeface="+mn-lt"/>
              </a:rPr>
              <a:t> (to switch to a branch).</a:t>
            </a:r>
            <a:endParaRPr lang="en-US">
              <a:latin typeface="Bookman Old Style"/>
              <a:ea typeface="+mn-lt"/>
              <a:cs typeface="+mn-lt"/>
            </a:endParaRPr>
          </a:p>
          <a:p>
            <a:pPr algn="just">
              <a:buFont typeface="Arial"/>
              <a:buChar char="•"/>
            </a:pPr>
            <a:endParaRPr lang="en-US" sz="1600">
              <a:latin typeface="Bookman Old Style"/>
              <a:ea typeface="+mn-lt"/>
              <a:cs typeface="+mn-lt"/>
            </a:endParaRPr>
          </a:p>
          <a:p>
            <a:pPr algn="just"/>
            <a:endParaRPr lang="en-US" sz="1600" b="1">
              <a:latin typeface="Bookman Old Style"/>
            </a:endParaRPr>
          </a:p>
          <a:p>
            <a:pPr algn="just"/>
            <a:endParaRPr lang="en-US" sz="1600">
              <a:latin typeface="Bookman Old Style"/>
            </a:endParaRPr>
          </a:p>
          <a:p>
            <a:pPr algn="just"/>
            <a:endParaRPr lang="en-US" sz="1600">
              <a:latin typeface="Bookman Old Style"/>
            </a:endParaRPr>
          </a:p>
        </p:txBody>
      </p:sp>
    </p:spTree>
    <p:extLst>
      <p:ext uri="{BB962C8B-B14F-4D97-AF65-F5344CB8AC3E}">
        <p14:creationId xmlns:p14="http://schemas.microsoft.com/office/powerpoint/2010/main" val="55811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666025" y="633704"/>
            <a:ext cx="9547216" cy="6324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500" b="1" dirty="0">
                <a:latin typeface="Bookman Old Style"/>
                <a:ea typeface="+mn-lt"/>
                <a:cs typeface="+mn-lt"/>
              </a:rPr>
              <a:t>Pull Request (PR)</a:t>
            </a:r>
            <a:r>
              <a:rPr lang="en-US" sz="1500" dirty="0">
                <a:solidFill>
                  <a:srgbClr val="000000"/>
                </a:solidFill>
                <a:latin typeface="Bookman Old Style"/>
                <a:ea typeface="+mn-lt"/>
                <a:cs typeface="+mn-lt"/>
              </a:rPr>
              <a:t>:</a:t>
            </a:r>
            <a:endParaRPr lang="en-US" sz="1500" dirty="0">
              <a:latin typeface="Bookman Old Style"/>
              <a:ea typeface="+mn-lt"/>
              <a:cs typeface="+mn-lt"/>
            </a:endParaRPr>
          </a:p>
          <a:p>
            <a:pPr marL="742950" lvl="1" indent="-285750" algn="just">
              <a:buFont typeface="Arial"/>
              <a:buChar char="•"/>
            </a:pPr>
            <a:r>
              <a:rPr lang="en-US" sz="1500" dirty="0">
                <a:solidFill>
                  <a:srgbClr val="000000"/>
                </a:solidFill>
                <a:latin typeface="Bookman Old Style"/>
                <a:ea typeface="+mn-lt"/>
                <a:cs typeface="+mn-lt"/>
              </a:rPr>
              <a:t>A pull request is a request to merge changes from one branch into another (usually from a feature branch into the main branch).</a:t>
            </a:r>
            <a:endParaRPr lang="en-US" sz="1500" dirty="0">
              <a:latin typeface="Bookman Old Style"/>
            </a:endParaRPr>
          </a:p>
          <a:p>
            <a:pPr marL="742950" lvl="1" indent="-285750" algn="just">
              <a:buFont typeface="Arial"/>
              <a:buChar char="•"/>
            </a:pPr>
            <a:r>
              <a:rPr lang="en-US" sz="1500" dirty="0">
                <a:solidFill>
                  <a:srgbClr val="000000"/>
                </a:solidFill>
                <a:latin typeface="Bookman Old Style"/>
                <a:ea typeface="+mn-lt"/>
                <a:cs typeface="+mn-lt"/>
              </a:rPr>
              <a:t>Command: N/A (Pull requests are managed on GitHub's website).</a:t>
            </a:r>
            <a:endParaRPr lang="en-US" sz="1500" dirty="0">
              <a:latin typeface="Bookman Old Style"/>
            </a:endParaRPr>
          </a:p>
          <a:p>
            <a:pPr marL="742950" lvl="1" indent="-285750" algn="just">
              <a:buFont typeface="Arial"/>
              <a:buChar char="•"/>
            </a:pPr>
            <a:endParaRPr lang="en-US" sz="1500">
              <a:solidFill>
                <a:srgbClr val="000000"/>
              </a:solidFill>
              <a:latin typeface="Bookman Old Style"/>
              <a:ea typeface="+mn-lt"/>
              <a:cs typeface="+mn-lt"/>
            </a:endParaRPr>
          </a:p>
          <a:p>
            <a:pPr algn="just"/>
            <a:r>
              <a:rPr lang="en-US" sz="1500" b="1" dirty="0">
                <a:solidFill>
                  <a:srgbClr val="000000"/>
                </a:solidFill>
                <a:latin typeface="Bookman Old Style"/>
                <a:ea typeface="+mn-lt"/>
                <a:cs typeface="+mn-lt"/>
              </a:rPr>
              <a:t>Merge</a:t>
            </a:r>
            <a:r>
              <a:rPr lang="en-US" sz="1500" dirty="0">
                <a:solidFill>
                  <a:srgbClr val="000000"/>
                </a:solidFill>
                <a:latin typeface="Bookman Old Style"/>
                <a:ea typeface="+mn-lt"/>
                <a:cs typeface="+mn-lt"/>
              </a:rPr>
              <a:t>:</a:t>
            </a:r>
            <a:endParaRPr lang="en-US" sz="1500" dirty="0">
              <a:latin typeface="Bookman Old Style"/>
            </a:endParaRPr>
          </a:p>
          <a:p>
            <a:pPr marL="742950" lvl="1" indent="-285750" algn="just">
              <a:buFont typeface="Arial"/>
              <a:buChar char="•"/>
            </a:pPr>
            <a:r>
              <a:rPr lang="en-US" sz="1500" dirty="0">
                <a:solidFill>
                  <a:srgbClr val="000000"/>
                </a:solidFill>
                <a:latin typeface="Bookman Old Style"/>
                <a:ea typeface="+mn-lt"/>
                <a:cs typeface="+mn-lt"/>
              </a:rPr>
              <a:t>Merging combines the changes from different branches into one.</a:t>
            </a:r>
            <a:endParaRPr lang="en-US" sz="1500" dirty="0">
              <a:latin typeface="Bookman Old Style"/>
              <a:ea typeface="+mn-lt"/>
              <a:cs typeface="+mn-lt"/>
            </a:endParaRPr>
          </a:p>
          <a:p>
            <a:pPr marL="742950" lvl="1" indent="-285750" algn="just">
              <a:buFont typeface="Arial"/>
              <a:buChar char="•"/>
            </a:pPr>
            <a:r>
              <a:rPr lang="en-US" sz="1500" dirty="0">
                <a:solidFill>
                  <a:srgbClr val="000000"/>
                </a:solidFill>
                <a:latin typeface="Bookman Old Style"/>
                <a:ea typeface="+mn-lt"/>
                <a:cs typeface="+mn-lt"/>
              </a:rPr>
              <a:t>Command: </a:t>
            </a:r>
            <a:r>
              <a:rPr lang="en-US" sz="1500" b="1" dirty="0">
                <a:latin typeface="Bookman Old Style"/>
                <a:ea typeface="+mn-lt"/>
                <a:cs typeface="+mn-lt"/>
              </a:rPr>
              <a:t>git merge &lt;branch-name&gt;</a:t>
            </a:r>
            <a:r>
              <a:rPr lang="en-US" sz="1500" dirty="0">
                <a:solidFill>
                  <a:srgbClr val="000000"/>
                </a:solidFill>
                <a:latin typeface="Bookman Old Style"/>
                <a:ea typeface="+mn-lt"/>
                <a:cs typeface="+mn-lt"/>
              </a:rPr>
              <a:t> (usually done on the main branch after reviewing and accepting a pull request).</a:t>
            </a:r>
            <a:endParaRPr lang="en-US" sz="1500" dirty="0">
              <a:latin typeface="Bookman Old Style"/>
              <a:ea typeface="+mn-lt"/>
              <a:cs typeface="+mn-lt"/>
            </a:endParaRPr>
          </a:p>
          <a:p>
            <a:pPr marL="742950" lvl="1" indent="-285750" algn="just">
              <a:buFont typeface="Arial"/>
              <a:buChar char="•"/>
            </a:pPr>
            <a:endParaRPr lang="en-US" sz="1500">
              <a:latin typeface="Bookman Old Style"/>
              <a:ea typeface="+mn-lt"/>
              <a:cs typeface="+mn-lt"/>
            </a:endParaRPr>
          </a:p>
          <a:p>
            <a:pPr algn="just"/>
            <a:r>
              <a:rPr lang="en-US" sz="1500" b="1" dirty="0">
                <a:latin typeface="Bookman Old Style"/>
                <a:ea typeface="+mn-lt"/>
                <a:cs typeface="+mn-lt"/>
              </a:rPr>
              <a:t>Fetch</a:t>
            </a:r>
            <a:r>
              <a:rPr lang="en-US" sz="1500" dirty="0">
                <a:solidFill>
                  <a:srgbClr val="000000"/>
                </a:solidFill>
                <a:latin typeface="Bookman Old Style"/>
                <a:ea typeface="+mn-lt"/>
                <a:cs typeface="+mn-lt"/>
              </a:rPr>
              <a:t>:</a:t>
            </a:r>
            <a:endParaRPr lang="en-US" sz="1500" dirty="0">
              <a:latin typeface="Bookman Old Style"/>
              <a:ea typeface="+mn-lt"/>
              <a:cs typeface="+mn-lt"/>
            </a:endParaRPr>
          </a:p>
          <a:p>
            <a:pPr marL="742950" lvl="1" indent="-285750" algn="just">
              <a:buFont typeface="Arial"/>
              <a:buChar char="•"/>
            </a:pPr>
            <a:r>
              <a:rPr lang="en-US" sz="1500" dirty="0">
                <a:solidFill>
                  <a:srgbClr val="000000"/>
                </a:solidFill>
                <a:latin typeface="Bookman Old Style"/>
                <a:ea typeface="+mn-lt"/>
                <a:cs typeface="+mn-lt"/>
              </a:rPr>
              <a:t>Fetching retrieves changes from a remote repository without merging them into your local branches.</a:t>
            </a:r>
            <a:endParaRPr lang="en-US" sz="1500" dirty="0">
              <a:latin typeface="Bookman Old Style"/>
              <a:ea typeface="+mn-lt"/>
              <a:cs typeface="+mn-lt"/>
            </a:endParaRPr>
          </a:p>
          <a:p>
            <a:pPr marL="742950" lvl="1" indent="-285750" algn="just">
              <a:buFont typeface="Arial"/>
              <a:buChar char="•"/>
            </a:pPr>
            <a:r>
              <a:rPr lang="en-US" sz="1500" dirty="0">
                <a:solidFill>
                  <a:srgbClr val="000000"/>
                </a:solidFill>
                <a:latin typeface="Bookman Old Style"/>
                <a:ea typeface="+mn-lt"/>
                <a:cs typeface="+mn-lt"/>
              </a:rPr>
              <a:t>Command: </a:t>
            </a:r>
            <a:r>
              <a:rPr lang="en-US" sz="1500" b="1" dirty="0">
                <a:latin typeface="Bookman Old Style"/>
              </a:rPr>
              <a:t>git fetch &lt;remote-name&gt;</a:t>
            </a:r>
            <a:r>
              <a:rPr lang="en-US" sz="1500" dirty="0">
                <a:solidFill>
                  <a:srgbClr val="000000"/>
                </a:solidFill>
                <a:latin typeface="Bookman Old Style"/>
                <a:ea typeface="+mn-lt"/>
                <a:cs typeface="+mn-lt"/>
              </a:rPr>
              <a:t> (usually </a:t>
            </a:r>
            <a:r>
              <a:rPr lang="en-US" sz="1500" b="1" dirty="0">
                <a:latin typeface="Bookman Old Style"/>
              </a:rPr>
              <a:t>git fetch origin</a:t>
            </a:r>
            <a:r>
              <a:rPr lang="en-US" sz="1500" dirty="0">
                <a:solidFill>
                  <a:srgbClr val="000000"/>
                </a:solidFill>
                <a:latin typeface="Bookman Old Style"/>
                <a:ea typeface="+mn-lt"/>
                <a:cs typeface="+mn-lt"/>
              </a:rPr>
              <a:t>).</a:t>
            </a:r>
            <a:endParaRPr lang="en-US" sz="1500" dirty="0">
              <a:latin typeface="Bookman Old Style"/>
              <a:ea typeface="+mn-lt"/>
              <a:cs typeface="+mn-lt"/>
            </a:endParaRPr>
          </a:p>
          <a:p>
            <a:pPr marL="742950" lvl="1" indent="-285750" algn="just">
              <a:buFont typeface="Arial"/>
              <a:buChar char="•"/>
            </a:pPr>
            <a:endParaRPr lang="en-US" sz="1500">
              <a:latin typeface="Bookman Old Style"/>
              <a:ea typeface="+mn-lt"/>
              <a:cs typeface="+mn-lt"/>
            </a:endParaRPr>
          </a:p>
          <a:p>
            <a:pPr algn="just"/>
            <a:r>
              <a:rPr lang="en-US" sz="1500" b="1" dirty="0">
                <a:latin typeface="Bookman Old Style"/>
                <a:ea typeface="+mn-lt"/>
                <a:cs typeface="+mn-lt"/>
              </a:rPr>
              <a:t>Pull</a:t>
            </a:r>
            <a:r>
              <a:rPr lang="en-US" sz="1500" dirty="0">
                <a:solidFill>
                  <a:srgbClr val="000000"/>
                </a:solidFill>
                <a:latin typeface="Bookman Old Style"/>
                <a:ea typeface="+mn-lt"/>
                <a:cs typeface="+mn-lt"/>
              </a:rPr>
              <a:t>:</a:t>
            </a:r>
            <a:endParaRPr lang="en-US" sz="1500" dirty="0">
              <a:latin typeface="Bookman Old Style"/>
              <a:ea typeface="+mn-lt"/>
              <a:cs typeface="+mn-lt"/>
            </a:endParaRPr>
          </a:p>
          <a:p>
            <a:pPr marL="742950" lvl="1" indent="-285750" algn="just">
              <a:buFont typeface="Arial"/>
              <a:buChar char="•"/>
            </a:pPr>
            <a:r>
              <a:rPr lang="en-US" sz="1500" dirty="0">
                <a:solidFill>
                  <a:srgbClr val="000000"/>
                </a:solidFill>
                <a:latin typeface="Bookman Old Style"/>
                <a:ea typeface="+mn-lt"/>
                <a:cs typeface="+mn-lt"/>
              </a:rPr>
              <a:t>Pulling retrieves changes from a remote repository and merges them into your current branch.</a:t>
            </a:r>
            <a:endParaRPr lang="en-US" sz="1500" dirty="0">
              <a:latin typeface="Bookman Old Style"/>
            </a:endParaRPr>
          </a:p>
          <a:p>
            <a:pPr marL="742950" lvl="1" indent="-285750" algn="just">
              <a:buFont typeface="Arial"/>
              <a:buChar char="•"/>
            </a:pPr>
            <a:r>
              <a:rPr lang="en-US" sz="1500" dirty="0">
                <a:solidFill>
                  <a:srgbClr val="000000"/>
                </a:solidFill>
                <a:latin typeface="Bookman Old Style"/>
                <a:ea typeface="+mn-lt"/>
                <a:cs typeface="+mn-lt"/>
              </a:rPr>
              <a:t>Command: </a:t>
            </a:r>
            <a:r>
              <a:rPr lang="en-US" sz="1500" b="1" dirty="0">
                <a:latin typeface="Bookman Old Style"/>
              </a:rPr>
              <a:t>git pull &lt;remote-name&gt; &lt;branch-name&gt;</a:t>
            </a:r>
            <a:r>
              <a:rPr lang="en-US" sz="1500" dirty="0">
                <a:solidFill>
                  <a:srgbClr val="000000"/>
                </a:solidFill>
                <a:latin typeface="Bookman Old Style"/>
                <a:ea typeface="+mn-lt"/>
                <a:cs typeface="+mn-lt"/>
              </a:rPr>
              <a:t> (usually </a:t>
            </a:r>
            <a:r>
              <a:rPr lang="en-US" sz="1500" b="1" dirty="0">
                <a:latin typeface="Bookman Old Style"/>
              </a:rPr>
              <a:t>git pull origin main</a:t>
            </a:r>
            <a:r>
              <a:rPr lang="en-US" sz="1500" dirty="0">
                <a:solidFill>
                  <a:srgbClr val="000000"/>
                </a:solidFill>
                <a:latin typeface="Bookman Old Style"/>
                <a:ea typeface="+mn-lt"/>
                <a:cs typeface="+mn-lt"/>
              </a:rPr>
              <a:t>).</a:t>
            </a:r>
            <a:endParaRPr lang="en-US" sz="1500" dirty="0">
              <a:latin typeface="Bookman Old Style"/>
              <a:ea typeface="+mn-lt"/>
              <a:cs typeface="+mn-lt"/>
            </a:endParaRPr>
          </a:p>
          <a:p>
            <a:pPr marL="742950" lvl="1" indent="-285750" algn="just">
              <a:buFont typeface="Arial"/>
              <a:buChar char="•"/>
            </a:pPr>
            <a:endParaRPr lang="en-US" sz="1500">
              <a:latin typeface="Bookman Old Style"/>
              <a:ea typeface="+mn-lt"/>
              <a:cs typeface="+mn-lt"/>
            </a:endParaRPr>
          </a:p>
          <a:p>
            <a:pPr algn="just"/>
            <a:r>
              <a:rPr lang="en-US" sz="1500" b="1" dirty="0">
                <a:latin typeface="Bookman Old Style"/>
                <a:ea typeface="+mn-lt"/>
                <a:cs typeface="+mn-lt"/>
              </a:rPr>
              <a:t>Clone</a:t>
            </a:r>
            <a:r>
              <a:rPr lang="en-US" sz="1500" dirty="0">
                <a:solidFill>
                  <a:srgbClr val="000000"/>
                </a:solidFill>
                <a:latin typeface="Bookman Old Style"/>
                <a:ea typeface="+mn-lt"/>
                <a:cs typeface="+mn-lt"/>
              </a:rPr>
              <a:t>:</a:t>
            </a:r>
            <a:endParaRPr lang="en-US" sz="1500" dirty="0">
              <a:latin typeface="Bookman Old Style"/>
              <a:ea typeface="+mn-lt"/>
              <a:cs typeface="+mn-lt"/>
            </a:endParaRPr>
          </a:p>
          <a:p>
            <a:pPr marL="742950" lvl="1" indent="-285750" algn="just">
              <a:buFont typeface="Arial"/>
              <a:buChar char="•"/>
            </a:pPr>
            <a:r>
              <a:rPr lang="en-US" sz="1500" dirty="0">
                <a:solidFill>
                  <a:srgbClr val="000000"/>
                </a:solidFill>
                <a:latin typeface="Bookman Old Style"/>
                <a:ea typeface="+mn-lt"/>
                <a:cs typeface="+mn-lt"/>
              </a:rPr>
              <a:t>Cloning creates a local copy of a remote repository on your computer.</a:t>
            </a:r>
            <a:endParaRPr lang="en-US" sz="1500" dirty="0">
              <a:latin typeface="Bookman Old Style"/>
              <a:ea typeface="+mn-lt"/>
              <a:cs typeface="+mn-lt"/>
            </a:endParaRPr>
          </a:p>
          <a:p>
            <a:pPr marL="742950" lvl="1" indent="-285750" algn="just">
              <a:buFont typeface="Arial"/>
              <a:buChar char="•"/>
            </a:pPr>
            <a:r>
              <a:rPr lang="en-US" sz="1500" dirty="0">
                <a:solidFill>
                  <a:srgbClr val="000000"/>
                </a:solidFill>
                <a:latin typeface="Bookman Old Style"/>
                <a:ea typeface="+mn-lt"/>
                <a:cs typeface="+mn-lt"/>
              </a:rPr>
              <a:t>Command: </a:t>
            </a:r>
            <a:r>
              <a:rPr lang="en-US" sz="1500" b="1" dirty="0">
                <a:latin typeface="Bookman Old Style"/>
              </a:rPr>
              <a:t>git clone &lt;repository-</a:t>
            </a:r>
            <a:r>
              <a:rPr lang="en-US" sz="1500" b="1" dirty="0" err="1">
                <a:latin typeface="Bookman Old Style"/>
              </a:rPr>
              <a:t>url</a:t>
            </a:r>
            <a:r>
              <a:rPr lang="en-US" sz="1500" b="1" dirty="0">
                <a:latin typeface="Bookman Old Style"/>
              </a:rPr>
              <a:t>&gt;</a:t>
            </a:r>
            <a:r>
              <a:rPr lang="en-US" sz="1500" dirty="0">
                <a:latin typeface="Bookman Old Style"/>
                <a:ea typeface="+mn-lt"/>
                <a:cs typeface="+mn-lt"/>
              </a:rPr>
              <a:t>.</a:t>
            </a:r>
            <a:endParaRPr lang="en-US" sz="1500" dirty="0">
              <a:latin typeface="Bookman Old Style"/>
            </a:endParaRPr>
          </a:p>
          <a:p>
            <a:pPr algn="just">
              <a:buFont typeface="Arial"/>
              <a:buChar char="•"/>
            </a:pPr>
            <a:endParaRPr lang="en-US" sz="1500" b="1">
              <a:latin typeface="Bookman Old Style"/>
              <a:ea typeface="+mn-lt"/>
              <a:cs typeface="+mn-lt"/>
            </a:endParaRPr>
          </a:p>
          <a:p>
            <a:pPr algn="just"/>
            <a:endParaRPr lang="en-US" sz="1500" dirty="0">
              <a:latin typeface="Bookman Old Style"/>
            </a:endParaRPr>
          </a:p>
          <a:p>
            <a:pPr algn="just"/>
            <a:endParaRPr lang="en-US" sz="1500">
              <a:latin typeface="Bookman Old Style"/>
            </a:endParaRPr>
          </a:p>
          <a:p>
            <a:pPr algn="just"/>
            <a:endParaRPr lang="en-US" sz="1500">
              <a:latin typeface="Bookman Old Style"/>
            </a:endParaRPr>
          </a:p>
        </p:txBody>
      </p:sp>
    </p:spTree>
    <p:extLst>
      <p:ext uri="{BB962C8B-B14F-4D97-AF65-F5344CB8AC3E}">
        <p14:creationId xmlns:p14="http://schemas.microsoft.com/office/powerpoint/2010/main" val="174019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07215" y="1303028"/>
            <a:ext cx="988702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500" b="1">
                <a:latin typeface="Bookman Old Style"/>
                <a:ea typeface="+mn-lt"/>
                <a:cs typeface="+mn-lt"/>
              </a:rPr>
              <a:t>Status</a:t>
            </a:r>
            <a:r>
              <a:rPr lang="en-US" sz="1500">
                <a:latin typeface="Bookman Old Style"/>
                <a:ea typeface="+mn-lt"/>
                <a:cs typeface="+mn-lt"/>
              </a:rPr>
              <a:t>:</a:t>
            </a:r>
          </a:p>
          <a:p>
            <a:pPr algn="just"/>
            <a:r>
              <a:rPr lang="en-US" sz="1500">
                <a:latin typeface="Bookman Old Style"/>
                <a:ea typeface="+mn-lt"/>
                <a:cs typeface="+mn-lt"/>
              </a:rPr>
              <a:t>Status shows the current state of your working directory and staging area.</a:t>
            </a:r>
          </a:p>
          <a:p>
            <a:pPr algn="just"/>
            <a:r>
              <a:rPr lang="en-US" sz="1500">
                <a:latin typeface="Bookman Old Style"/>
                <a:ea typeface="+mn-lt"/>
                <a:cs typeface="+mn-lt"/>
              </a:rPr>
              <a:t>Command: </a:t>
            </a:r>
            <a:r>
              <a:rPr lang="en-US" sz="1500" b="1">
                <a:latin typeface="Bookman Old Style"/>
                <a:ea typeface="+mn-lt"/>
                <a:cs typeface="+mn-lt"/>
              </a:rPr>
              <a:t>git status</a:t>
            </a:r>
            <a:endParaRPr lang="en-US"/>
          </a:p>
          <a:p>
            <a:pPr marL="285750" indent="-285750" algn="just">
              <a:buFont typeface="Arial,Sans-Serif"/>
              <a:buChar char="•"/>
            </a:pPr>
            <a:endParaRPr lang="en-US" sz="1500" b="1" dirty="0">
              <a:latin typeface="Bookman Old Style"/>
              <a:ea typeface="+mn-lt"/>
              <a:cs typeface="+mn-lt"/>
            </a:endParaRPr>
          </a:p>
          <a:p>
            <a:pPr algn="just"/>
            <a:r>
              <a:rPr lang="en-US" sz="1500" b="1">
                <a:latin typeface="Bookman Old Style"/>
                <a:ea typeface="+mn-lt"/>
                <a:cs typeface="+mn-lt"/>
              </a:rPr>
              <a:t>git </a:t>
            </a:r>
            <a:r>
              <a:rPr lang="en-US" sz="1500" b="1" err="1">
                <a:latin typeface="Bookman Old Style"/>
                <a:ea typeface="+mn-lt"/>
                <a:cs typeface="+mn-lt"/>
              </a:rPr>
              <a:t>init</a:t>
            </a:r>
            <a:r>
              <a:rPr lang="en-US" sz="1500" dirty="0">
                <a:latin typeface="Bookman Old Style"/>
                <a:ea typeface="+mn-lt"/>
                <a:cs typeface="+mn-lt"/>
              </a:rPr>
              <a:t>: This command creates a new Git repository in your current directory. This </a:t>
            </a:r>
            <a:r>
              <a:rPr lang="en-US" sz="1500" dirty="0">
                <a:solidFill>
                  <a:srgbClr val="000000"/>
                </a:solidFill>
                <a:latin typeface="Bookman Old Style"/>
                <a:ea typeface="+mn-lt"/>
                <a:cs typeface="+mn-lt"/>
              </a:rPr>
              <a:t>is </a:t>
            </a:r>
            <a:r>
              <a:rPr lang="en-US" sz="1500" dirty="0">
                <a:latin typeface="Bookman Old Style"/>
                <a:ea typeface="+mn-lt"/>
                <a:cs typeface="+mn-lt"/>
              </a:rPr>
              <a:t>the first step </a:t>
            </a:r>
            <a:r>
              <a:rPr lang="en-US" sz="1500" dirty="0">
                <a:solidFill>
                  <a:srgbClr val="000000"/>
                </a:solidFill>
                <a:latin typeface="Bookman Old Style"/>
                <a:ea typeface="+mn-lt"/>
                <a:cs typeface="+mn-lt"/>
              </a:rPr>
              <a:t>to start tracking changes in your project.</a:t>
            </a:r>
            <a:endParaRPr lang="en-US"/>
          </a:p>
          <a:p>
            <a:pPr algn="just"/>
            <a:endParaRPr lang="en-US" dirty="0"/>
          </a:p>
          <a:p>
            <a:pPr algn="just"/>
            <a:r>
              <a:rPr lang="en-US" sz="1500" b="1" dirty="0">
                <a:solidFill>
                  <a:srgbClr val="000000"/>
                </a:solidFill>
                <a:latin typeface="Bookman Old Style"/>
                <a:ea typeface="+mn-lt"/>
                <a:cs typeface="+mn-lt"/>
              </a:rPr>
              <a:t>git add</a:t>
            </a:r>
            <a:r>
              <a:rPr lang="en-US" sz="1500" dirty="0">
                <a:solidFill>
                  <a:srgbClr val="000000"/>
                </a:solidFill>
                <a:latin typeface="Bookman Old Style"/>
                <a:ea typeface="+mn-lt"/>
                <a:cs typeface="+mn-lt"/>
              </a:rPr>
              <a:t>:  This tells Git which files you want to include in your next commit. You can add individual files or use git add -A to add all modified files.</a:t>
            </a:r>
            <a:endParaRPr lang="en-US" dirty="0"/>
          </a:p>
          <a:p>
            <a:pPr algn="just"/>
            <a:endParaRPr lang="en-US" dirty="0"/>
          </a:p>
          <a:p>
            <a:pPr algn="just"/>
            <a:r>
              <a:rPr lang="en-US" sz="1500" b="1" dirty="0">
                <a:solidFill>
                  <a:srgbClr val="000000"/>
                </a:solidFill>
                <a:latin typeface="Bookman Old Style"/>
                <a:ea typeface="+mn-lt"/>
                <a:cs typeface="+mn-lt"/>
              </a:rPr>
              <a:t>git log:</a:t>
            </a:r>
            <a:r>
              <a:rPr lang="en-US" sz="1500" dirty="0">
                <a:solidFill>
                  <a:srgbClr val="000000"/>
                </a:solidFill>
                <a:latin typeface="Bookman Old Style"/>
                <a:ea typeface="+mn-lt"/>
                <a:cs typeface="+mn-lt"/>
              </a:rPr>
              <a:t> This displays a history of all the commits made in your project. You can see who made the commit, the message they provided, and the date.</a:t>
            </a:r>
            <a:endParaRPr lang="en-US">
              <a:solidFill>
                <a:srgbClr val="000000"/>
              </a:solidFill>
              <a:latin typeface="Corbel"/>
              <a:ea typeface="+mn-lt"/>
              <a:cs typeface="+mn-lt"/>
            </a:endParaRPr>
          </a:p>
          <a:p>
            <a:pPr algn="just"/>
            <a:endParaRPr lang="en-US"/>
          </a:p>
          <a:p>
            <a:pPr algn="just"/>
            <a:r>
              <a:rPr lang="en-US" sz="1500" b="1" dirty="0">
                <a:latin typeface="Bookman Old Style"/>
                <a:ea typeface="+mn-lt"/>
                <a:cs typeface="+mn-lt"/>
              </a:rPr>
              <a:t>git checkout:</a:t>
            </a:r>
            <a:r>
              <a:rPr lang="en-US" sz="1500" dirty="0">
                <a:latin typeface="Bookman Old Style"/>
                <a:ea typeface="+mn-lt"/>
                <a:cs typeface="+mn-lt"/>
              </a:rPr>
              <a:t> This is how you switch between different branches in your project. Branches are essentially copies of your project that allow you to work on new features or bug fixes without affecting the main codebase.</a:t>
            </a:r>
            <a:endParaRPr lang="en-US" dirty="0"/>
          </a:p>
          <a:p>
            <a:pPr algn="just"/>
            <a:endParaRPr lang="en-US" sz="1500" dirty="0">
              <a:latin typeface="Bookman Old Style"/>
            </a:endParaRPr>
          </a:p>
        </p:txBody>
      </p:sp>
    </p:spTree>
    <p:extLst>
      <p:ext uri="{BB962C8B-B14F-4D97-AF65-F5344CB8AC3E}">
        <p14:creationId xmlns:p14="http://schemas.microsoft.com/office/powerpoint/2010/main" val="224436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614539" y="252704"/>
            <a:ext cx="10391594" cy="54938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latin typeface="Bookman Old Style"/>
                <a:ea typeface="+mn-lt"/>
                <a:cs typeface="+mn-lt"/>
              </a:rPr>
              <a:t>  </a:t>
            </a:r>
            <a:r>
              <a:rPr lang="en-US" b="1">
                <a:latin typeface="Bookman Old Style"/>
                <a:ea typeface="+mn-lt"/>
                <a:cs typeface="+mn-lt"/>
              </a:rPr>
              <a:t>                                     Discarding Changes</a:t>
            </a:r>
            <a:endParaRPr lang="en-US" b="1"/>
          </a:p>
          <a:p>
            <a:pPr algn="just"/>
            <a:endParaRPr lang="en-US" b="1" dirty="0">
              <a:latin typeface="Bookman Old Style"/>
              <a:ea typeface="+mn-lt"/>
              <a:cs typeface="+mn-lt"/>
            </a:endParaRPr>
          </a:p>
          <a:p>
            <a:pPr algn="just"/>
            <a:r>
              <a:rPr lang="en-US" sz="1500" dirty="0">
                <a:latin typeface="Bookman Old Style"/>
                <a:ea typeface="+mn-lt"/>
                <a:cs typeface="+mn-lt"/>
              </a:rPr>
              <a:t>git clean: This removes untracked files (files not added to Git) from your working directory. Use with caution!</a:t>
            </a:r>
            <a:endParaRPr lang="en-US"/>
          </a:p>
          <a:p>
            <a:pPr algn="just"/>
            <a:endParaRPr lang="en-US" sz="1500" dirty="0">
              <a:latin typeface="Bookman Old Style"/>
              <a:ea typeface="+mn-lt"/>
              <a:cs typeface="+mn-lt"/>
            </a:endParaRPr>
          </a:p>
          <a:p>
            <a:pPr algn="just"/>
            <a:r>
              <a:rPr lang="en-US" sz="1500" b="1">
                <a:latin typeface="Bookman Old Style"/>
                <a:ea typeface="+mn-lt"/>
                <a:cs typeface="+mn-lt"/>
              </a:rPr>
              <a:t>Branching and Merging:</a:t>
            </a:r>
            <a:endParaRPr lang="en-US" b="1"/>
          </a:p>
          <a:p>
            <a:pPr algn="just"/>
            <a:r>
              <a:rPr lang="en-US" sz="1500">
                <a:latin typeface="Bookman Old Style"/>
                <a:ea typeface="+mn-lt"/>
                <a:cs typeface="+mn-lt"/>
              </a:rPr>
              <a:t>git branch: Lists existing branches or creates a new branch.</a:t>
            </a:r>
            <a:endParaRPr lang="en-US"/>
          </a:p>
          <a:p>
            <a:pPr algn="just"/>
            <a:r>
              <a:rPr lang="en-US" sz="1500">
                <a:solidFill>
                  <a:srgbClr val="000000"/>
                </a:solidFill>
                <a:latin typeface="Bookman Old Style"/>
                <a:ea typeface="+mn-lt"/>
                <a:cs typeface="+mn-lt"/>
              </a:rPr>
              <a:t>git checkout -b &lt;branch_name&gt;: Creates a new branch and switches to it in one step.</a:t>
            </a:r>
            <a:endParaRPr lang="en-US"/>
          </a:p>
          <a:p>
            <a:pPr algn="just"/>
            <a:r>
              <a:rPr lang="en-US" sz="1500">
                <a:solidFill>
                  <a:srgbClr val="000000"/>
                </a:solidFill>
                <a:latin typeface="Bookman Old Style"/>
                <a:ea typeface="+mn-lt"/>
                <a:cs typeface="+mn-lt"/>
              </a:rPr>
              <a:t>git merge &lt;branch_name&gt;: Combines changes from another branch into your current branch. This can involve resolving conflicts if </a:t>
            </a:r>
            <a:r>
              <a:rPr lang="en-US" sz="1500">
                <a:latin typeface="Bookman Old Style"/>
              </a:rPr>
              <a:t>the same files were modified in both branches.</a:t>
            </a:r>
            <a:endParaRPr lang="en-US"/>
          </a:p>
          <a:p>
            <a:pPr algn="just"/>
            <a:endParaRPr lang="en-US" sz="1500" b="1" dirty="0">
              <a:latin typeface="Bookman Old Style"/>
              <a:ea typeface="+mn-lt"/>
              <a:cs typeface="+mn-lt"/>
            </a:endParaRPr>
          </a:p>
          <a:p>
            <a:pPr algn="just"/>
            <a:r>
              <a:rPr lang="en-US" sz="1500" b="1" dirty="0">
                <a:latin typeface="Bookman Old Style"/>
                <a:ea typeface="+mn-lt"/>
                <a:cs typeface="+mn-lt"/>
              </a:rPr>
              <a:t>Remote Repositories:</a:t>
            </a:r>
            <a:endParaRPr lang="en-US" b="1" dirty="0"/>
          </a:p>
          <a:p>
            <a:pPr algn="just"/>
            <a:r>
              <a:rPr lang="en-US" sz="1500">
                <a:latin typeface="Bookman Old Style"/>
                <a:ea typeface="+mn-lt"/>
                <a:cs typeface="+mn-lt"/>
              </a:rPr>
              <a:t>git remote add &lt;name&gt;</a:t>
            </a:r>
            <a:r>
              <a:rPr lang="en-US" sz="1500">
                <a:solidFill>
                  <a:srgbClr val="000000"/>
                </a:solidFill>
                <a:latin typeface="Bookman Old Style"/>
                <a:ea typeface="+mn-lt"/>
                <a:cs typeface="+mn-lt"/>
              </a:rPr>
              <a:t> &lt;url&gt;: Adds a remote repository (like GitHub) to your local project.</a:t>
            </a:r>
            <a:endParaRPr lang="en-US"/>
          </a:p>
          <a:p>
            <a:pPr algn="just"/>
            <a:r>
              <a:rPr lang="en-US" sz="1500">
                <a:latin typeface="Bookman Old Style"/>
                <a:ea typeface="+mn-lt"/>
                <a:cs typeface="+mn-lt"/>
              </a:rPr>
              <a:t>git fetch</a:t>
            </a:r>
            <a:r>
              <a:rPr lang="en-US" sz="1500">
                <a:solidFill>
                  <a:srgbClr val="000000"/>
                </a:solidFill>
                <a:latin typeface="Bookman Old Style"/>
                <a:ea typeface="+mn-lt"/>
                <a:cs typeface="+mn-lt"/>
              </a:rPr>
              <a:t>: Downloads the latest changes from the remote repository without merging them into your local branch.</a:t>
            </a:r>
            <a:endParaRPr lang="en-US"/>
          </a:p>
          <a:p>
            <a:pPr algn="just"/>
            <a:r>
              <a:rPr lang="en-US" sz="1500">
                <a:latin typeface="Bookman Old Style"/>
                <a:ea typeface="+mn-lt"/>
                <a:cs typeface="+mn-lt"/>
              </a:rPr>
              <a:t>git pull</a:t>
            </a:r>
            <a:r>
              <a:rPr lang="en-US" sz="1500">
                <a:solidFill>
                  <a:srgbClr val="000000"/>
                </a:solidFill>
                <a:latin typeface="Bookman Old Style"/>
                <a:ea typeface="+mn-lt"/>
                <a:cs typeface="+mn-lt"/>
              </a:rPr>
              <a:t>: Fetches changes from the remote repository and merges them into your current branch (similar to git fetch followed by </a:t>
            </a:r>
            <a:r>
              <a:rPr lang="en-US" sz="1500">
                <a:latin typeface="Bookman Old Style"/>
                <a:ea typeface="+mn-lt"/>
                <a:cs typeface="+mn-lt"/>
              </a:rPr>
              <a:t>git merge</a:t>
            </a:r>
            <a:r>
              <a:rPr lang="en-US" sz="1500">
                <a:solidFill>
                  <a:srgbClr val="000000"/>
                </a:solidFill>
                <a:latin typeface="Bookman Old Style"/>
                <a:ea typeface="+mn-lt"/>
                <a:cs typeface="+mn-lt"/>
              </a:rPr>
              <a:t>).</a:t>
            </a:r>
            <a:endParaRPr lang="en-US"/>
          </a:p>
          <a:p>
            <a:pPr algn="just"/>
            <a:r>
              <a:rPr lang="en-US" sz="1500">
                <a:latin typeface="Bookman Old Style"/>
                <a:ea typeface="+mn-lt"/>
                <a:cs typeface="+mn-lt"/>
              </a:rPr>
              <a:t>git push</a:t>
            </a:r>
            <a:r>
              <a:rPr lang="en-US" sz="1500">
                <a:solidFill>
                  <a:srgbClr val="000000"/>
                </a:solidFill>
                <a:latin typeface="Bookman Old Style"/>
                <a:ea typeface="+mn-lt"/>
                <a:cs typeface="+mn-lt"/>
              </a:rPr>
              <a:t>: Uploads your local commits to the remote repository.</a:t>
            </a:r>
            <a:endParaRPr lang="en-US"/>
          </a:p>
          <a:p>
            <a:pPr algn="just"/>
            <a:endParaRPr lang="en-US" sz="1500" b="1" dirty="0">
              <a:solidFill>
                <a:srgbClr val="000000"/>
              </a:solidFill>
              <a:latin typeface="Bookman Old Style"/>
              <a:ea typeface="+mn-lt"/>
              <a:cs typeface="+mn-lt"/>
            </a:endParaRPr>
          </a:p>
          <a:p>
            <a:pPr algn="just"/>
            <a:r>
              <a:rPr lang="en-US" sz="1500" b="1" dirty="0">
                <a:solidFill>
                  <a:srgbClr val="000000"/>
                </a:solidFill>
                <a:latin typeface="Bookman Old Style"/>
                <a:ea typeface="+mn-lt"/>
                <a:cs typeface="+mn-lt"/>
              </a:rPr>
              <a:t>Additional Tips:</a:t>
            </a:r>
            <a:endParaRPr lang="en-US"/>
          </a:p>
          <a:p>
            <a:pPr algn="just"/>
            <a:r>
              <a:rPr lang="en-US" sz="1500">
                <a:latin typeface="Bookman Old Style"/>
              </a:rPr>
              <a:t>Use git log --graph to see a visual history </a:t>
            </a:r>
            <a:r>
              <a:rPr lang="en-US" sz="1500" dirty="0">
                <a:latin typeface="Bookman Old Style"/>
                <a:ea typeface="+mn-lt"/>
                <a:cs typeface="+mn-lt"/>
              </a:rPr>
              <a:t>of your commits and branches.</a:t>
            </a:r>
            <a:endParaRPr lang="en-US" dirty="0"/>
          </a:p>
          <a:p>
            <a:pPr algn="just"/>
            <a:r>
              <a:rPr lang="en-US" sz="1500">
                <a:latin typeface="Bookman Old Style"/>
                <a:ea typeface="+mn-lt"/>
                <a:cs typeface="+mn-lt"/>
              </a:rPr>
              <a:t>Practice on a small project to get comfortable with the commands before using Git for important work.</a:t>
            </a:r>
            <a:endParaRPr lang="en-US"/>
          </a:p>
          <a:p>
            <a:pPr algn="just"/>
            <a:r>
              <a:rPr lang="en-US" sz="1500">
                <a:latin typeface="Bookman Old Style"/>
              </a:rPr>
              <a:t>There are many helpful Git GUIs (graphical user interfaces) available if you prefer a visual approach</a:t>
            </a:r>
            <a:endParaRPr lang="en-US"/>
          </a:p>
          <a:p>
            <a:pPr algn="just"/>
            <a:endParaRPr lang="en-US" sz="1500" dirty="0">
              <a:latin typeface="Bookman Old Style"/>
            </a:endParaRPr>
          </a:p>
        </p:txBody>
      </p:sp>
    </p:spTree>
    <p:extLst>
      <p:ext uri="{BB962C8B-B14F-4D97-AF65-F5344CB8AC3E}">
        <p14:creationId xmlns:p14="http://schemas.microsoft.com/office/powerpoint/2010/main" val="201970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4019203" y="370446"/>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latin typeface="Bookman Old Style"/>
                <a:ea typeface="+mn-lt"/>
                <a:cs typeface="+mn-lt"/>
              </a:rPr>
              <a:t>CREATING SSH KEYS</a:t>
            </a:r>
            <a:endParaRPr lang="en-US"/>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pic>
        <p:nvPicPr>
          <p:cNvPr id="5" name="Picture 4" descr="A screenshot of a computer program&#10;&#10;Description automatically generated">
            <a:extLst>
              <a:ext uri="{FF2B5EF4-FFF2-40B4-BE49-F238E27FC236}">
                <a16:creationId xmlns:a16="http://schemas.microsoft.com/office/drawing/2014/main" id="{ED2663C1-00E0-614D-2E60-2B48EDB09335}"/>
              </a:ext>
            </a:extLst>
          </p:cNvPr>
          <p:cNvPicPr>
            <a:picLocks noChangeAspect="1"/>
          </p:cNvPicPr>
          <p:nvPr/>
        </p:nvPicPr>
        <p:blipFill>
          <a:blip r:embed="rId2"/>
          <a:stretch>
            <a:fillRect/>
          </a:stretch>
        </p:blipFill>
        <p:spPr>
          <a:xfrm>
            <a:off x="1474737" y="844211"/>
            <a:ext cx="10716561" cy="4694888"/>
          </a:xfrm>
          <a:prstGeom prst="rect">
            <a:avLst/>
          </a:prstGeom>
        </p:spPr>
      </p:pic>
      <p:sp>
        <p:nvSpPr>
          <p:cNvPr id="7" name="TextBox 6">
            <a:extLst>
              <a:ext uri="{FF2B5EF4-FFF2-40B4-BE49-F238E27FC236}">
                <a16:creationId xmlns:a16="http://schemas.microsoft.com/office/drawing/2014/main" id="{4AA964A9-3357-67A9-9173-BBAD9B835B50}"/>
              </a:ext>
            </a:extLst>
          </p:cNvPr>
          <p:cNvSpPr txBox="1"/>
          <p:nvPr/>
        </p:nvSpPr>
        <p:spPr>
          <a:xfrm flipV="1">
            <a:off x="3534254" y="5536536"/>
            <a:ext cx="70851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Go to terminal where the files are saved(local machine or cloud), run mentioned commands</a:t>
            </a:r>
          </a:p>
        </p:txBody>
      </p:sp>
    </p:spTree>
    <p:extLst>
      <p:ext uri="{BB962C8B-B14F-4D97-AF65-F5344CB8AC3E}">
        <p14:creationId xmlns:p14="http://schemas.microsoft.com/office/powerpoint/2010/main" val="133445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7" name="TextBox 6">
            <a:extLst>
              <a:ext uri="{FF2B5EF4-FFF2-40B4-BE49-F238E27FC236}">
                <a16:creationId xmlns:a16="http://schemas.microsoft.com/office/drawing/2014/main" id="{4AA964A9-3357-67A9-9173-BBAD9B835B50}"/>
              </a:ext>
            </a:extLst>
          </p:cNvPr>
          <p:cNvSpPr txBox="1"/>
          <p:nvPr/>
        </p:nvSpPr>
        <p:spPr>
          <a:xfrm rot="-10800000" flipV="1">
            <a:off x="2747270" y="364929"/>
            <a:ext cx="70851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Go to your github repository and copy the link you got in the terminal, add the name u need.</a:t>
            </a:r>
          </a:p>
        </p:txBody>
      </p:sp>
      <p:pic>
        <p:nvPicPr>
          <p:cNvPr id="4" name="Picture 3">
            <a:extLst>
              <a:ext uri="{FF2B5EF4-FFF2-40B4-BE49-F238E27FC236}">
                <a16:creationId xmlns:a16="http://schemas.microsoft.com/office/drawing/2014/main" id="{08C72335-70B8-2AA7-A3D2-9A6DAEA1AFB0}"/>
              </a:ext>
            </a:extLst>
          </p:cNvPr>
          <p:cNvPicPr>
            <a:picLocks noChangeAspect="1"/>
          </p:cNvPicPr>
          <p:nvPr/>
        </p:nvPicPr>
        <p:blipFill>
          <a:blip r:embed="rId2"/>
          <a:stretch>
            <a:fillRect/>
          </a:stretch>
        </p:blipFill>
        <p:spPr>
          <a:xfrm>
            <a:off x="1933341" y="1044783"/>
            <a:ext cx="9424597" cy="4780925"/>
          </a:xfrm>
          <a:prstGeom prst="rect">
            <a:avLst/>
          </a:prstGeom>
        </p:spPr>
      </p:pic>
    </p:spTree>
    <p:extLst>
      <p:ext uri="{BB962C8B-B14F-4D97-AF65-F5344CB8AC3E}">
        <p14:creationId xmlns:p14="http://schemas.microsoft.com/office/powerpoint/2010/main" val="51814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D8BBB-0C5A-D393-6544-990A1B69516A}"/>
              </a:ext>
            </a:extLst>
          </p:cNvPr>
          <p:cNvSpPr txBox="1"/>
          <p:nvPr/>
        </p:nvSpPr>
        <p:spPr>
          <a:xfrm>
            <a:off x="2546689" y="133608"/>
            <a:ext cx="78834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latin typeface="Bookman Old Style"/>
                <a:ea typeface="+mn-lt"/>
                <a:cs typeface="+mn-lt"/>
              </a:rPr>
              <a:t>Pushing Files into GitHub using Git Command</a:t>
            </a:r>
            <a:endParaRPr lang="en-US" sz="2500" b="1">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pic>
        <p:nvPicPr>
          <p:cNvPr id="4" name="Picture 3">
            <a:extLst>
              <a:ext uri="{FF2B5EF4-FFF2-40B4-BE49-F238E27FC236}">
                <a16:creationId xmlns:a16="http://schemas.microsoft.com/office/drawing/2014/main" id="{8D196AB8-F3AB-D04A-9735-9DA750DBB3F0}"/>
              </a:ext>
            </a:extLst>
          </p:cNvPr>
          <p:cNvPicPr>
            <a:picLocks noChangeAspect="1"/>
          </p:cNvPicPr>
          <p:nvPr/>
        </p:nvPicPr>
        <p:blipFill>
          <a:blip r:embed="rId2"/>
          <a:stretch>
            <a:fillRect/>
          </a:stretch>
        </p:blipFill>
        <p:spPr>
          <a:xfrm>
            <a:off x="2006171" y="748099"/>
            <a:ext cx="9353550" cy="5753100"/>
          </a:xfrm>
          <a:prstGeom prst="rect">
            <a:avLst/>
          </a:prstGeom>
        </p:spPr>
      </p:pic>
    </p:spTree>
    <p:extLst>
      <p:ext uri="{BB962C8B-B14F-4D97-AF65-F5344CB8AC3E}">
        <p14:creationId xmlns:p14="http://schemas.microsoft.com/office/powerpoint/2010/main" val="325815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7" name="TextBox 6">
            <a:extLst>
              <a:ext uri="{FF2B5EF4-FFF2-40B4-BE49-F238E27FC236}">
                <a16:creationId xmlns:a16="http://schemas.microsoft.com/office/drawing/2014/main" id="{4AA964A9-3357-67A9-9173-BBAD9B835B50}"/>
              </a:ext>
            </a:extLst>
          </p:cNvPr>
          <p:cNvSpPr txBox="1"/>
          <p:nvPr/>
        </p:nvSpPr>
        <p:spPr>
          <a:xfrm rot="-10800000" flipV="1">
            <a:off x="3173849" y="4440388"/>
            <a:ext cx="70851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Committed the changes but didn't get pushed.. Follow the below commands for pushing the file</a:t>
            </a:r>
          </a:p>
        </p:txBody>
      </p:sp>
      <p:pic>
        <p:nvPicPr>
          <p:cNvPr id="4" name="Picture 3" descr="A screenshot of a computer program&#10;&#10;Description automatically generated">
            <a:extLst>
              <a:ext uri="{FF2B5EF4-FFF2-40B4-BE49-F238E27FC236}">
                <a16:creationId xmlns:a16="http://schemas.microsoft.com/office/drawing/2014/main" id="{E81F5053-5008-3477-133D-8FE54A1AB601}"/>
              </a:ext>
            </a:extLst>
          </p:cNvPr>
          <p:cNvPicPr>
            <a:picLocks noChangeAspect="1"/>
          </p:cNvPicPr>
          <p:nvPr/>
        </p:nvPicPr>
        <p:blipFill>
          <a:blip r:embed="rId2"/>
          <a:stretch>
            <a:fillRect/>
          </a:stretch>
        </p:blipFill>
        <p:spPr>
          <a:xfrm>
            <a:off x="2239276" y="795724"/>
            <a:ext cx="7703150" cy="3464526"/>
          </a:xfrm>
          <a:prstGeom prst="rect">
            <a:avLst/>
          </a:prstGeom>
        </p:spPr>
      </p:pic>
    </p:spTree>
    <p:extLst>
      <p:ext uri="{BB962C8B-B14F-4D97-AF65-F5344CB8AC3E}">
        <p14:creationId xmlns:p14="http://schemas.microsoft.com/office/powerpoint/2010/main" val="725162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44</cp:revision>
  <dcterms:created xsi:type="dcterms:W3CDTF">2013-07-15T20:26:40Z</dcterms:created>
  <dcterms:modified xsi:type="dcterms:W3CDTF">2024-04-10T12:49:20Z</dcterms:modified>
</cp:coreProperties>
</file>