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298" r:id="rId3"/>
    <p:sldId id="329" r:id="rId4"/>
    <p:sldId id="302" r:id="rId5"/>
    <p:sldId id="328" r:id="rId6"/>
    <p:sldId id="318" r:id="rId7"/>
    <p:sldId id="303" r:id="rId8"/>
    <p:sldId id="304" r:id="rId9"/>
    <p:sldId id="309" r:id="rId10"/>
    <p:sldId id="321" r:id="rId11"/>
    <p:sldId id="305" r:id="rId12"/>
    <p:sldId id="300" r:id="rId13"/>
    <p:sldId id="327" r:id="rId14"/>
    <p:sldId id="306" r:id="rId15"/>
    <p:sldId id="307" r:id="rId16"/>
    <p:sldId id="308" r:id="rId17"/>
    <p:sldId id="310" r:id="rId18"/>
    <p:sldId id="313" r:id="rId19"/>
    <p:sldId id="312" r:id="rId20"/>
    <p:sldId id="314" r:id="rId21"/>
    <p:sldId id="315" r:id="rId22"/>
    <p:sldId id="316" r:id="rId23"/>
    <p:sldId id="322" r:id="rId24"/>
    <p:sldId id="320" r:id="rId25"/>
    <p:sldId id="317" r:id="rId26"/>
    <p:sldId id="319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3BF04-6B95-4B1C-8848-ACB35D0A2A14}" v="1811" dt="2024-04-10T17:51:14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3713BF04-6B95-4B1C-8848-ACB35D0A2A14}"/>
    <pc:docChg chg="addSld delSld modSld sldOrd addMainMaster delMainMaster">
      <pc:chgData name="Ganavi M" userId="aa0847465628f3dc" providerId="Windows Live" clId="Web-{3713BF04-6B95-4B1C-8848-ACB35D0A2A14}" dt="2024-04-10T17:51:14.989" v="1312" actId="14100"/>
      <pc:docMkLst>
        <pc:docMk/>
      </pc:docMkLst>
      <pc:sldChg chg="del">
        <pc:chgData name="Ganavi M" userId="aa0847465628f3dc" providerId="Windows Live" clId="Web-{3713BF04-6B95-4B1C-8848-ACB35D0A2A14}" dt="2024-04-10T12:46:02.381" v="12"/>
        <pc:sldMkLst>
          <pc:docMk/>
          <pc:sldMk cId="109857222" sldId="256"/>
        </pc:sldMkLst>
      </pc:sldChg>
      <pc:sldChg chg="add del">
        <pc:chgData name="Ganavi M" userId="aa0847465628f3dc" providerId="Windows Live" clId="Web-{3713BF04-6B95-4B1C-8848-ACB35D0A2A14}" dt="2024-04-10T12:46:05.460" v="13"/>
        <pc:sldMkLst>
          <pc:docMk/>
          <pc:sldMk cId="38819576" sldId="263"/>
        </pc:sldMkLst>
      </pc:sldChg>
      <pc:sldChg chg="modSp add del mod modClrScheme chgLayout">
        <pc:chgData name="Ganavi M" userId="aa0847465628f3dc" providerId="Windows Live" clId="Web-{3713BF04-6B95-4B1C-8848-ACB35D0A2A14}" dt="2024-04-10T17:18:33.461" v="1182" actId="20577"/>
        <pc:sldMkLst>
          <pc:docMk/>
          <pc:sldMk cId="4259797247" sldId="264"/>
        </pc:sldMkLst>
        <pc:spChg chg="mod">
          <ac:chgData name="Ganavi M" userId="aa0847465628f3dc" providerId="Windows Live" clId="Web-{3713BF04-6B95-4B1C-8848-ACB35D0A2A14}" dt="2024-04-10T17:18:33.461" v="1182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modSp add del mod modClrScheme chgLayout">
        <pc:chgData name="Ganavi M" userId="aa0847465628f3dc" providerId="Windows Live" clId="Web-{3713BF04-6B95-4B1C-8848-ACB35D0A2A14}" dt="2024-04-10T16:45:11.401" v="1081" actId="20577"/>
        <pc:sldMkLst>
          <pc:docMk/>
          <pc:sldMk cId="2019705615" sldId="298"/>
        </pc:sldMkLst>
        <pc:spChg chg="mod ord">
          <ac:chgData name="Ganavi M" userId="aa0847465628f3dc" providerId="Windows Live" clId="Web-{3713BF04-6B95-4B1C-8848-ACB35D0A2A14}" dt="2024-04-10T12:46:17.351" v="15"/>
          <ac:spMkLst>
            <pc:docMk/>
            <pc:sldMk cId="2019705615" sldId="298"/>
            <ac:spMk id="3" creationId="{556C2DD6-6CB5-98AA-37D0-8569A2221E29}"/>
          </ac:spMkLst>
        </pc:spChg>
        <pc:spChg chg="mod">
          <ac:chgData name="Ganavi M" userId="aa0847465628f3dc" providerId="Windows Live" clId="Web-{3713BF04-6B95-4B1C-8848-ACB35D0A2A14}" dt="2024-04-10T16:45:11.401" v="1081" actId="20577"/>
          <ac:spMkLst>
            <pc:docMk/>
            <pc:sldMk cId="2019705615" sldId="298"/>
            <ac:spMk id="4" creationId="{58BB6D1A-0C0E-F0E0-97DD-BFB537158662}"/>
          </ac:spMkLst>
        </pc:spChg>
      </pc:sldChg>
      <pc:sldChg chg="modSp add mod modClrScheme chgLayout">
        <pc:chgData name="Ganavi M" userId="aa0847465628f3dc" providerId="Windows Live" clId="Web-{3713BF04-6B95-4B1C-8848-ACB35D0A2A14}" dt="2024-04-10T12:46:17.351" v="15"/>
        <pc:sldMkLst>
          <pc:docMk/>
          <pc:sldMk cId="978697549" sldId="299"/>
        </pc:sldMkLst>
        <pc:spChg chg="mod ord">
          <ac:chgData name="Ganavi M" userId="aa0847465628f3dc" providerId="Windows Live" clId="Web-{3713BF04-6B95-4B1C-8848-ACB35D0A2A14}" dt="2024-04-10T12:46:17.351" v="15"/>
          <ac:spMkLst>
            <pc:docMk/>
            <pc:sldMk cId="978697549" sldId="299"/>
            <ac:spMk id="2" creationId="{A86E5542-696E-3D9C-2E69-B2BEB7962846}"/>
          </ac:spMkLst>
        </pc:spChg>
      </pc:sldChg>
      <pc:sldChg chg="modSp add mod modClrScheme chgLayout">
        <pc:chgData name="Ganavi M" userId="aa0847465628f3dc" providerId="Windows Live" clId="Web-{3713BF04-6B95-4B1C-8848-ACB35D0A2A14}" dt="2024-04-10T13:45:51.187" v="437" actId="1076"/>
        <pc:sldMkLst>
          <pc:docMk/>
          <pc:sldMk cId="3009717495" sldId="300"/>
        </pc:sldMkLst>
        <pc:spChg chg="mod ord">
          <ac:chgData name="Ganavi M" userId="aa0847465628f3dc" providerId="Windows Live" clId="Web-{3713BF04-6B95-4B1C-8848-ACB35D0A2A14}" dt="2024-04-10T12:46:17.351" v="15"/>
          <ac:spMkLst>
            <pc:docMk/>
            <pc:sldMk cId="3009717495" sldId="300"/>
            <ac:spMk id="3" creationId="{556C2DD6-6CB5-98AA-37D0-8569A2221E29}"/>
          </ac:spMkLst>
        </pc:spChg>
        <pc:spChg chg="mod">
          <ac:chgData name="Ganavi M" userId="aa0847465628f3dc" providerId="Windows Live" clId="Web-{3713BF04-6B95-4B1C-8848-ACB35D0A2A14}" dt="2024-04-10T13:45:51.187" v="437" actId="1076"/>
          <ac:spMkLst>
            <pc:docMk/>
            <pc:sldMk cId="3009717495" sldId="300"/>
            <ac:spMk id="4" creationId="{58BB6D1A-0C0E-F0E0-97DD-BFB537158662}"/>
          </ac:spMkLst>
        </pc:spChg>
      </pc:sldChg>
      <pc:sldChg chg="add del mod modClrScheme chgLayout">
        <pc:chgData name="Ganavi M" userId="aa0847465628f3dc" providerId="Windows Live" clId="Web-{3713BF04-6B95-4B1C-8848-ACB35D0A2A14}" dt="2024-04-10T13:19:54.861" v="163"/>
        <pc:sldMkLst>
          <pc:docMk/>
          <pc:sldMk cId="3885978045" sldId="301"/>
        </pc:sldMkLst>
      </pc:sldChg>
      <pc:sldChg chg="addSp delSp modSp add replId">
        <pc:chgData name="Ganavi M" userId="aa0847465628f3dc" providerId="Windows Live" clId="Web-{3713BF04-6B95-4B1C-8848-ACB35D0A2A14}" dt="2024-04-10T17:40:43.322" v="1235"/>
        <pc:sldMkLst>
          <pc:docMk/>
          <pc:sldMk cId="463169582" sldId="302"/>
        </pc:sldMkLst>
        <pc:spChg chg="mod">
          <ac:chgData name="Ganavi M" userId="aa0847465628f3dc" providerId="Windows Live" clId="Web-{3713BF04-6B95-4B1C-8848-ACB35D0A2A14}" dt="2024-04-10T13:55:04.939" v="565" actId="20577"/>
          <ac:spMkLst>
            <pc:docMk/>
            <pc:sldMk cId="463169582" sldId="302"/>
            <ac:spMk id="4" creationId="{58BB6D1A-0C0E-F0E0-97DD-BFB537158662}"/>
          </ac:spMkLst>
        </pc:spChg>
        <pc:spChg chg="add del mod">
          <ac:chgData name="Ganavi M" userId="aa0847465628f3dc" providerId="Windows Live" clId="Web-{3713BF04-6B95-4B1C-8848-ACB35D0A2A14}" dt="2024-04-10T17:39:05.725" v="1214"/>
          <ac:spMkLst>
            <pc:docMk/>
            <pc:sldMk cId="463169582" sldId="302"/>
            <ac:spMk id="5" creationId="{6EAD815F-9F55-9867-6497-67F16CF632B4}"/>
          </ac:spMkLst>
        </pc:spChg>
        <pc:spChg chg="add del mod">
          <ac:chgData name="Ganavi M" userId="aa0847465628f3dc" providerId="Windows Live" clId="Web-{3713BF04-6B95-4B1C-8848-ACB35D0A2A14}" dt="2024-04-10T17:40:43.322" v="1234"/>
          <ac:spMkLst>
            <pc:docMk/>
            <pc:sldMk cId="463169582" sldId="302"/>
            <ac:spMk id="8" creationId="{B86303EC-E85D-07D4-2E4B-9D1009BC3F74}"/>
          </ac:spMkLst>
        </pc:spChg>
        <pc:picChg chg="add del mod">
          <ac:chgData name="Ganavi M" userId="aa0847465628f3dc" providerId="Windows Live" clId="Web-{3713BF04-6B95-4B1C-8848-ACB35D0A2A14}" dt="2024-04-10T17:39:05.725" v="1214"/>
          <ac:picMkLst>
            <pc:docMk/>
            <pc:sldMk cId="463169582" sldId="302"/>
            <ac:picMk id="2" creationId="{22E19085-4280-1390-A7E8-1DBE282C8A1D}"/>
          </ac:picMkLst>
        </pc:picChg>
        <pc:picChg chg="add del mod">
          <ac:chgData name="Ganavi M" userId="aa0847465628f3dc" providerId="Windows Live" clId="Web-{3713BF04-6B95-4B1C-8848-ACB35D0A2A14}" dt="2024-04-10T17:40:43.322" v="1235"/>
          <ac:picMkLst>
            <pc:docMk/>
            <pc:sldMk cId="463169582" sldId="302"/>
            <ac:picMk id="7" creationId="{AD86AA66-CCBD-A522-13AD-240E4CFE12E2}"/>
          </ac:picMkLst>
        </pc:picChg>
      </pc:sldChg>
      <pc:sldChg chg="modSp add replId">
        <pc:chgData name="Ganavi M" userId="aa0847465628f3dc" providerId="Windows Live" clId="Web-{3713BF04-6B95-4B1C-8848-ACB35D0A2A14}" dt="2024-04-10T13:45:09.935" v="433" actId="14100"/>
        <pc:sldMkLst>
          <pc:docMk/>
          <pc:sldMk cId="2472635117" sldId="303"/>
        </pc:sldMkLst>
        <pc:spChg chg="mod">
          <ac:chgData name="Ganavi M" userId="aa0847465628f3dc" providerId="Windows Live" clId="Web-{3713BF04-6B95-4B1C-8848-ACB35D0A2A14}" dt="2024-04-10T13:45:09.935" v="433" actId="14100"/>
          <ac:spMkLst>
            <pc:docMk/>
            <pc:sldMk cId="2472635117" sldId="303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3713BF04-6B95-4B1C-8848-ACB35D0A2A14}" dt="2024-04-10T17:10:08.032" v="1125" actId="20577"/>
        <pc:sldMkLst>
          <pc:docMk/>
          <pc:sldMk cId="277542574" sldId="304"/>
        </pc:sldMkLst>
        <pc:spChg chg="mod">
          <ac:chgData name="Ganavi M" userId="aa0847465628f3dc" providerId="Windows Live" clId="Web-{3713BF04-6B95-4B1C-8848-ACB35D0A2A14}" dt="2024-04-10T17:10:08.032" v="1125" actId="20577"/>
          <ac:spMkLst>
            <pc:docMk/>
            <pc:sldMk cId="277542574" sldId="304"/>
            <ac:spMk id="4" creationId="{58BB6D1A-0C0E-F0E0-97DD-BFB537158662}"/>
          </ac:spMkLst>
        </pc:spChg>
      </pc:sldChg>
      <pc:sldChg chg="modSp add ord replId">
        <pc:chgData name="Ganavi M" userId="aa0847465628f3dc" providerId="Windows Live" clId="Web-{3713BF04-6B95-4B1C-8848-ACB35D0A2A14}" dt="2024-04-10T13:57:56.195" v="577"/>
        <pc:sldMkLst>
          <pc:docMk/>
          <pc:sldMk cId="886291994" sldId="305"/>
        </pc:sldMkLst>
        <pc:spChg chg="mod">
          <ac:chgData name="Ganavi M" userId="aa0847465628f3dc" providerId="Windows Live" clId="Web-{3713BF04-6B95-4B1C-8848-ACB35D0A2A14}" dt="2024-04-10T13:37:21.123" v="334" actId="1076"/>
          <ac:spMkLst>
            <pc:docMk/>
            <pc:sldMk cId="886291994" sldId="305"/>
            <ac:spMk id="4" creationId="{58BB6D1A-0C0E-F0E0-97DD-BFB537158662}"/>
          </ac:spMkLst>
        </pc:spChg>
      </pc:sldChg>
      <pc:sldChg chg="modSp add ord replId">
        <pc:chgData name="Ganavi M" userId="aa0847465628f3dc" providerId="Windows Live" clId="Web-{3713BF04-6B95-4B1C-8848-ACB35D0A2A14}" dt="2024-04-10T13:57:55.601" v="575"/>
        <pc:sldMkLst>
          <pc:docMk/>
          <pc:sldMk cId="2649189473" sldId="306"/>
        </pc:sldMkLst>
        <pc:spChg chg="mod">
          <ac:chgData name="Ganavi M" userId="aa0847465628f3dc" providerId="Windows Live" clId="Web-{3713BF04-6B95-4B1C-8848-ACB35D0A2A14}" dt="2024-04-10T13:46:48.298" v="453" actId="1076"/>
          <ac:spMkLst>
            <pc:docMk/>
            <pc:sldMk cId="2649189473" sldId="306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3713BF04-6B95-4B1C-8848-ACB35D0A2A14}" dt="2024-04-10T13:50:02.054" v="506" actId="1076"/>
        <pc:sldMkLst>
          <pc:docMk/>
          <pc:sldMk cId="3528908445" sldId="307"/>
        </pc:sldMkLst>
        <pc:spChg chg="mod">
          <ac:chgData name="Ganavi M" userId="aa0847465628f3dc" providerId="Windows Live" clId="Web-{3713BF04-6B95-4B1C-8848-ACB35D0A2A14}" dt="2024-04-10T13:50:02.054" v="506" actId="1076"/>
          <ac:spMkLst>
            <pc:docMk/>
            <pc:sldMk cId="3528908445" sldId="307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3713BF04-6B95-4B1C-8848-ACB35D0A2A14}" dt="2024-04-10T13:52:49.138" v="549" actId="14100"/>
        <pc:sldMkLst>
          <pc:docMk/>
          <pc:sldMk cId="1391482874" sldId="308"/>
        </pc:sldMkLst>
        <pc:spChg chg="mod">
          <ac:chgData name="Ganavi M" userId="aa0847465628f3dc" providerId="Windows Live" clId="Web-{3713BF04-6B95-4B1C-8848-ACB35D0A2A14}" dt="2024-04-10T13:52:49.138" v="549" actId="14100"/>
          <ac:spMkLst>
            <pc:docMk/>
            <pc:sldMk cId="1391482874" sldId="308"/>
            <ac:spMk id="4" creationId="{58BB6D1A-0C0E-F0E0-97DD-BFB537158662}"/>
          </ac:spMkLst>
        </pc:spChg>
      </pc:sldChg>
      <pc:sldChg chg="addSp delSp modSp add mod ord replId setBg">
        <pc:chgData name="Ganavi M" userId="aa0847465628f3dc" providerId="Windows Live" clId="Web-{3713BF04-6B95-4B1C-8848-ACB35D0A2A14}" dt="2024-04-10T16:44:40.900" v="1079"/>
        <pc:sldMkLst>
          <pc:docMk/>
          <pc:sldMk cId="1786497158" sldId="309"/>
        </pc:sldMkLst>
        <pc:spChg chg="mod ord">
          <ac:chgData name="Ganavi M" userId="aa0847465628f3dc" providerId="Windows Live" clId="Web-{3713BF04-6B95-4B1C-8848-ACB35D0A2A14}" dt="2024-04-10T16:44:40.900" v="1079"/>
          <ac:spMkLst>
            <pc:docMk/>
            <pc:sldMk cId="1786497158" sldId="309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5:17:04.814" v="578"/>
          <ac:spMkLst>
            <pc:docMk/>
            <pc:sldMk cId="1786497158" sldId="309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6:44:40.900" v="1079"/>
          <ac:spMkLst>
            <pc:docMk/>
            <pc:sldMk cId="1786497158" sldId="309"/>
            <ac:spMk id="8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6:44:40.900" v="1079"/>
          <ac:spMkLst>
            <pc:docMk/>
            <pc:sldMk cId="1786497158" sldId="309"/>
            <ac:spMk id="10" creationId="{EBE68FE8-33EE-42EC-8894-049237550257}"/>
          </ac:spMkLst>
        </pc:spChg>
        <pc:picChg chg="add mod">
          <ac:chgData name="Ganavi M" userId="aa0847465628f3dc" providerId="Windows Live" clId="Web-{3713BF04-6B95-4B1C-8848-ACB35D0A2A14}" dt="2024-04-10T16:44:40.900" v="1079"/>
          <ac:picMkLst>
            <pc:docMk/>
            <pc:sldMk cId="1786497158" sldId="309"/>
            <ac:picMk id="2" creationId="{A4779A59-8FD9-F113-E736-B4EBC15C388F}"/>
          </ac:picMkLst>
        </pc:picChg>
      </pc:sldChg>
      <pc:sldChg chg="modSp add replId">
        <pc:chgData name="Ganavi M" userId="aa0847465628f3dc" providerId="Windows Live" clId="Web-{3713BF04-6B95-4B1C-8848-ACB35D0A2A14}" dt="2024-04-10T15:17:28.628" v="589" actId="20577"/>
        <pc:sldMkLst>
          <pc:docMk/>
          <pc:sldMk cId="400753887" sldId="310"/>
        </pc:sldMkLst>
        <pc:spChg chg="mod">
          <ac:chgData name="Ganavi M" userId="aa0847465628f3dc" providerId="Windows Live" clId="Web-{3713BF04-6B95-4B1C-8848-ACB35D0A2A14}" dt="2024-04-10T15:17:28.628" v="589" actId="20577"/>
          <ac:spMkLst>
            <pc:docMk/>
            <pc:sldMk cId="400753887" sldId="310"/>
            <ac:spMk id="4" creationId="{58BB6D1A-0C0E-F0E0-97DD-BFB537158662}"/>
          </ac:spMkLst>
        </pc:spChg>
      </pc:sldChg>
      <pc:sldChg chg="delSp modSp add del replId">
        <pc:chgData name="Ganavi M" userId="aa0847465628f3dc" providerId="Windows Live" clId="Web-{3713BF04-6B95-4B1C-8848-ACB35D0A2A14}" dt="2024-04-10T15:24:01.313" v="662"/>
        <pc:sldMkLst>
          <pc:docMk/>
          <pc:sldMk cId="470550630" sldId="311"/>
        </pc:sldMkLst>
        <pc:spChg chg="del mod">
          <ac:chgData name="Ganavi M" userId="aa0847465628f3dc" providerId="Windows Live" clId="Web-{3713BF04-6B95-4B1C-8848-ACB35D0A2A14}" dt="2024-04-10T15:23:32.328" v="655"/>
          <ac:spMkLst>
            <pc:docMk/>
            <pc:sldMk cId="470550630" sldId="311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3713BF04-6B95-4B1C-8848-ACB35D0A2A14}" dt="2024-04-10T15:27:28.008" v="682" actId="1076"/>
        <pc:sldMkLst>
          <pc:docMk/>
          <pc:sldMk cId="2565480667" sldId="312"/>
        </pc:sldMkLst>
        <pc:spChg chg="mod">
          <ac:chgData name="Ganavi M" userId="aa0847465628f3dc" providerId="Windows Live" clId="Web-{3713BF04-6B95-4B1C-8848-ACB35D0A2A14}" dt="2024-04-10T15:27:28.008" v="682" actId="1076"/>
          <ac:spMkLst>
            <pc:docMk/>
            <pc:sldMk cId="2565480667" sldId="312"/>
            <ac:spMk id="4" creationId="{58BB6D1A-0C0E-F0E0-97DD-BFB537158662}"/>
          </ac:spMkLst>
        </pc:spChg>
      </pc:sldChg>
      <pc:sldChg chg="addSp delSp modSp add mod ord replId setBg">
        <pc:chgData name="Ganavi M" userId="aa0847465628f3dc" providerId="Windows Live" clId="Web-{3713BF04-6B95-4B1C-8848-ACB35D0A2A14}" dt="2024-04-10T15:28:51.761" v="688" actId="14100"/>
        <pc:sldMkLst>
          <pc:docMk/>
          <pc:sldMk cId="525230794" sldId="313"/>
        </pc:sldMkLst>
        <pc:spChg chg="mod">
          <ac:chgData name="Ganavi M" userId="aa0847465628f3dc" providerId="Windows Live" clId="Web-{3713BF04-6B95-4B1C-8848-ACB35D0A2A14}" dt="2024-04-10T15:26:39.991" v="672"/>
          <ac:spMkLst>
            <pc:docMk/>
            <pc:sldMk cId="525230794" sldId="313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5:27:04.570" v="674"/>
          <ac:spMkLst>
            <pc:docMk/>
            <pc:sldMk cId="525230794" sldId="313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5:26:39.991" v="672"/>
          <ac:spMkLst>
            <pc:docMk/>
            <pc:sldMk cId="525230794" sldId="313"/>
            <ac:spMk id="9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5:26:39.991" v="672"/>
          <ac:spMkLst>
            <pc:docMk/>
            <pc:sldMk cId="525230794" sldId="313"/>
            <ac:spMk id="11" creationId="{EBE68FE8-33EE-42EC-8894-049237550257}"/>
          </ac:spMkLst>
        </pc:spChg>
        <pc:picChg chg="add del mod ord">
          <ac:chgData name="Ganavi M" userId="aa0847465628f3dc" providerId="Windows Live" clId="Web-{3713BF04-6B95-4B1C-8848-ACB35D0A2A14}" dt="2024-04-10T15:28:17.775" v="683"/>
          <ac:picMkLst>
            <pc:docMk/>
            <pc:sldMk cId="525230794" sldId="313"/>
            <ac:picMk id="2" creationId="{2AC038D0-C061-FE1B-5CC8-08E0C9F16EC3}"/>
          </ac:picMkLst>
        </pc:picChg>
        <pc:picChg chg="add mod">
          <ac:chgData name="Ganavi M" userId="aa0847465628f3dc" providerId="Windows Live" clId="Web-{3713BF04-6B95-4B1C-8848-ACB35D0A2A14}" dt="2024-04-10T15:28:51.761" v="688" actId="14100"/>
          <ac:picMkLst>
            <pc:docMk/>
            <pc:sldMk cId="525230794" sldId="313"/>
            <ac:picMk id="5" creationId="{86426199-00A6-877C-DCAA-37A2C35A3958}"/>
          </ac:picMkLst>
        </pc:picChg>
      </pc:sldChg>
      <pc:sldChg chg="addSp delSp modSp add mod replId setBg">
        <pc:chgData name="Ganavi M" userId="aa0847465628f3dc" providerId="Windows Live" clId="Web-{3713BF04-6B95-4B1C-8848-ACB35D0A2A14}" dt="2024-04-10T16:04:43.431" v="856" actId="14100"/>
        <pc:sldMkLst>
          <pc:docMk/>
          <pc:sldMk cId="3600050183" sldId="314"/>
        </pc:sldMkLst>
        <pc:spChg chg="mod ord">
          <ac:chgData name="Ganavi M" userId="aa0847465628f3dc" providerId="Windows Live" clId="Web-{3713BF04-6B95-4B1C-8848-ACB35D0A2A14}" dt="2024-04-10T15:38:35.016" v="709"/>
          <ac:spMkLst>
            <pc:docMk/>
            <pc:sldMk cId="3600050183" sldId="314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5:36:33.574" v="697"/>
          <ac:spMkLst>
            <pc:docMk/>
            <pc:sldMk cId="3600050183" sldId="314"/>
            <ac:spMk id="4" creationId="{58BB6D1A-0C0E-F0E0-97DD-BFB537158662}"/>
          </ac:spMkLst>
        </pc:spChg>
        <pc:spChg chg="add mod">
          <ac:chgData name="Ganavi M" userId="aa0847465628f3dc" providerId="Windows Live" clId="Web-{3713BF04-6B95-4B1C-8848-ACB35D0A2A14}" dt="2024-04-10T15:41:36.100" v="732" actId="20577"/>
          <ac:spMkLst>
            <pc:docMk/>
            <pc:sldMk cId="3600050183" sldId="314"/>
            <ac:spMk id="6" creationId="{68965403-28CA-19F2-7C59-AD096B08D78A}"/>
          </ac:spMkLst>
        </pc:spChg>
        <pc:spChg chg="add">
          <ac:chgData name="Ganavi M" userId="aa0847465628f3dc" providerId="Windows Live" clId="Web-{3713BF04-6B95-4B1C-8848-ACB35D0A2A14}" dt="2024-04-10T15:38:35.016" v="709"/>
          <ac:spMkLst>
            <pc:docMk/>
            <pc:sldMk cId="3600050183" sldId="314"/>
            <ac:spMk id="10" creationId="{B61C75EE-0CB6-4E50-8FA9-658A5602CA22}"/>
          </ac:spMkLst>
        </pc:spChg>
        <pc:picChg chg="add mod ord">
          <ac:chgData name="Ganavi M" userId="aa0847465628f3dc" providerId="Windows Live" clId="Web-{3713BF04-6B95-4B1C-8848-ACB35D0A2A14}" dt="2024-04-10T16:04:43.431" v="856" actId="14100"/>
          <ac:picMkLst>
            <pc:docMk/>
            <pc:sldMk cId="3600050183" sldId="314"/>
            <ac:picMk id="2" creationId="{8B0C4263-1A53-9348-5234-AA49306F0945}"/>
          </ac:picMkLst>
        </pc:picChg>
        <pc:picChg chg="add mod">
          <ac:chgData name="Ganavi M" userId="aa0847465628f3dc" providerId="Windows Live" clId="Web-{3713BF04-6B95-4B1C-8848-ACB35D0A2A14}" dt="2024-04-10T16:04:14.023" v="853" actId="14100"/>
          <ac:picMkLst>
            <pc:docMk/>
            <pc:sldMk cId="3600050183" sldId="314"/>
            <ac:picMk id="5" creationId="{497085EA-82D3-930C-8F61-41EEAB1791F5}"/>
          </ac:picMkLst>
        </pc:picChg>
      </pc:sldChg>
      <pc:sldChg chg="addSp delSp modSp add mod replId setBg">
        <pc:chgData name="Ganavi M" userId="aa0847465628f3dc" providerId="Windows Live" clId="Web-{3713BF04-6B95-4B1C-8848-ACB35D0A2A14}" dt="2024-04-10T15:45:54.563" v="755"/>
        <pc:sldMkLst>
          <pc:docMk/>
          <pc:sldMk cId="3203231815" sldId="315"/>
        </pc:sldMkLst>
        <pc:spChg chg="mod ord">
          <ac:chgData name="Ganavi M" userId="aa0847465628f3dc" providerId="Windows Live" clId="Web-{3713BF04-6B95-4B1C-8848-ACB35D0A2A14}" dt="2024-04-10T15:44:50.420" v="753"/>
          <ac:spMkLst>
            <pc:docMk/>
            <pc:sldMk cId="3203231815" sldId="315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5:43:57.434" v="743"/>
          <ac:spMkLst>
            <pc:docMk/>
            <pc:sldMk cId="3203231815" sldId="315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5:44:50.420" v="753"/>
          <ac:spMkLst>
            <pc:docMk/>
            <pc:sldMk cId="3203231815" sldId="315"/>
            <ac:spMk id="10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5:44:50.420" v="753"/>
          <ac:spMkLst>
            <pc:docMk/>
            <pc:sldMk cId="3203231815" sldId="315"/>
            <ac:spMk id="12" creationId="{EBE68FE8-33EE-42EC-8894-049237550257}"/>
          </ac:spMkLst>
        </pc:spChg>
        <pc:picChg chg="add del mod">
          <ac:chgData name="Ganavi M" userId="aa0847465628f3dc" providerId="Windows Live" clId="Web-{3713BF04-6B95-4B1C-8848-ACB35D0A2A14}" dt="2024-04-10T15:44:23.638" v="745"/>
          <ac:picMkLst>
            <pc:docMk/>
            <pc:sldMk cId="3203231815" sldId="315"/>
            <ac:picMk id="2" creationId="{CAB4A8A0-4AB2-E71D-0A7A-DEDBD0441383}"/>
          </ac:picMkLst>
        </pc:picChg>
        <pc:picChg chg="add mod">
          <ac:chgData name="Ganavi M" userId="aa0847465628f3dc" providerId="Windows Live" clId="Web-{3713BF04-6B95-4B1C-8848-ACB35D0A2A14}" dt="2024-04-10T15:44:50.420" v="753"/>
          <ac:picMkLst>
            <pc:docMk/>
            <pc:sldMk cId="3203231815" sldId="315"/>
            <ac:picMk id="5" creationId="{1B140B45-1F11-8B50-BDDB-E9079F1A5A24}"/>
          </ac:picMkLst>
        </pc:picChg>
        <pc:inkChg chg="add">
          <ac:chgData name="Ganavi M" userId="aa0847465628f3dc" providerId="Windows Live" clId="Web-{3713BF04-6B95-4B1C-8848-ACB35D0A2A14}" dt="2024-04-10T15:45:39.265" v="754"/>
          <ac:inkMkLst>
            <pc:docMk/>
            <pc:sldMk cId="3203231815" sldId="315"/>
            <ac:inkMk id="6" creationId="{8C6FD922-AA14-EFF7-0CDB-F384A187FE41}"/>
          </ac:inkMkLst>
        </pc:inkChg>
        <pc:inkChg chg="add">
          <ac:chgData name="Ganavi M" userId="aa0847465628f3dc" providerId="Windows Live" clId="Web-{3713BF04-6B95-4B1C-8848-ACB35D0A2A14}" dt="2024-04-10T15:45:54.563" v="755"/>
          <ac:inkMkLst>
            <pc:docMk/>
            <pc:sldMk cId="3203231815" sldId="315"/>
            <ac:inkMk id="7" creationId="{B63E0D14-9AA5-9D5D-F1B8-EF5ED4A0C8A9}"/>
          </ac:inkMkLst>
        </pc:inkChg>
      </pc:sldChg>
      <pc:sldChg chg="addSp delSp modSp add mod replId setBg">
        <pc:chgData name="Ganavi M" userId="aa0847465628f3dc" providerId="Windows Live" clId="Web-{3713BF04-6B95-4B1C-8848-ACB35D0A2A14}" dt="2024-04-10T15:53:23.688" v="815" actId="1076"/>
        <pc:sldMkLst>
          <pc:docMk/>
          <pc:sldMk cId="3564661010" sldId="316"/>
        </pc:sldMkLst>
        <pc:spChg chg="mod">
          <ac:chgData name="Ganavi M" userId="aa0847465628f3dc" providerId="Windows Live" clId="Web-{3713BF04-6B95-4B1C-8848-ACB35D0A2A14}" dt="2024-04-10T15:51:40.622" v="792" actId="1076"/>
          <ac:spMkLst>
            <pc:docMk/>
            <pc:sldMk cId="3564661010" sldId="316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5:50:04.728" v="777"/>
          <ac:spMkLst>
            <pc:docMk/>
            <pc:sldMk cId="3564661010" sldId="316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5:51:31.559" v="791"/>
          <ac:spMkLst>
            <pc:docMk/>
            <pc:sldMk cId="3564661010" sldId="316"/>
            <ac:spMk id="22" creationId="{7F11F4AC-3D7E-4C40-B7F7-E8A886B87308}"/>
          </ac:spMkLst>
        </pc:spChg>
        <pc:spChg chg="add">
          <ac:chgData name="Ganavi M" userId="aa0847465628f3dc" providerId="Windows Live" clId="Web-{3713BF04-6B95-4B1C-8848-ACB35D0A2A14}" dt="2024-04-10T15:51:31.559" v="791"/>
          <ac:spMkLst>
            <pc:docMk/>
            <pc:sldMk cId="3564661010" sldId="316"/>
            <ac:spMk id="24" creationId="{E89D6A18-6500-435D-BC1F-5806F02240CA}"/>
          </ac:spMkLst>
        </pc:spChg>
        <pc:spChg chg="add">
          <ac:chgData name="Ganavi M" userId="aa0847465628f3dc" providerId="Windows Live" clId="Web-{3713BF04-6B95-4B1C-8848-ACB35D0A2A14}" dt="2024-04-10T15:51:31.559" v="791"/>
          <ac:spMkLst>
            <pc:docMk/>
            <pc:sldMk cId="3564661010" sldId="316"/>
            <ac:spMk id="26" creationId="{02A8EBD6-A0EF-4CC7-A9F3-5A472D718177}"/>
          </ac:spMkLst>
        </pc:spChg>
        <pc:picChg chg="add del mod">
          <ac:chgData name="Ganavi M" userId="aa0847465628f3dc" providerId="Windows Live" clId="Web-{3713BF04-6B95-4B1C-8848-ACB35D0A2A14}" dt="2024-04-10T15:52:34.296" v="802"/>
          <ac:picMkLst>
            <pc:docMk/>
            <pc:sldMk cId="3564661010" sldId="316"/>
            <ac:picMk id="17" creationId="{905C4B8C-41C8-E1D2-E1C2-4FC6A48B36CF}"/>
          </ac:picMkLst>
        </pc:picChg>
        <pc:picChg chg="add del mod">
          <ac:chgData name="Ganavi M" userId="aa0847465628f3dc" providerId="Windows Live" clId="Web-{3713BF04-6B95-4B1C-8848-ACB35D0A2A14}" dt="2024-04-10T15:51:21.324" v="789"/>
          <ac:picMkLst>
            <pc:docMk/>
            <pc:sldMk cId="3564661010" sldId="316"/>
            <ac:picMk id="18" creationId="{131158EF-2165-D2DE-4CAB-E2F3D4BB8823}"/>
          </ac:picMkLst>
        </pc:picChg>
        <pc:picChg chg="add mod">
          <ac:chgData name="Ganavi M" userId="aa0847465628f3dc" providerId="Windows Live" clId="Web-{3713BF04-6B95-4B1C-8848-ACB35D0A2A14}" dt="2024-04-10T15:53:10.859" v="812" actId="1076"/>
          <ac:picMkLst>
            <pc:docMk/>
            <pc:sldMk cId="3564661010" sldId="316"/>
            <ac:picMk id="19" creationId="{11A9B172-5E14-959C-38E6-75ED119AE70B}"/>
          </ac:picMkLst>
        </pc:picChg>
        <pc:picChg chg="add mod">
          <ac:chgData name="Ganavi M" userId="aa0847465628f3dc" providerId="Windows Live" clId="Web-{3713BF04-6B95-4B1C-8848-ACB35D0A2A14}" dt="2024-04-10T15:53:23.688" v="815" actId="1076"/>
          <ac:picMkLst>
            <pc:docMk/>
            <pc:sldMk cId="3564661010" sldId="316"/>
            <ac:picMk id="20" creationId="{34C73CB0-BF52-FD6A-DBCF-E8D4DFF86582}"/>
          </ac:picMkLst>
        </pc:pic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2" creationId="{9D8635B6-F117-FB98-B3D9-1C4571BAF6DC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5" creationId="{94DF1E34-D047-7CC3-6A9E-B3C778E8170D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6" creationId="{836C2C4D-2D0E-6D3B-489D-F0B6E5A7BF0F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7" creationId="{E2F898F9-7678-928B-B510-89FBF585BF32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8" creationId="{121E270F-496B-7306-C700-051B2AC870C9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9" creationId="{4126E75B-EB8D-42CF-3BA0-0E5C32201577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0" creationId="{8E377416-46B3-2EF3-2286-5F1F2366A522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1" creationId="{5FC292FC-984B-8F41-EB0D-E8BCE72DDC4A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2" creationId="{084F1224-4465-D848-23E6-945B834F2A24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3" creationId="{2C36ABD0-352A-D7F0-EED9-DC320457097B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4" creationId="{AD855C3E-3B32-7DF2-E23A-75B632006A40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5" creationId="{DF180538-A916-F93D-6FC4-EE8C58C4B597}"/>
          </ac:inkMkLst>
        </pc:inkChg>
        <pc:inkChg chg="add mod">
          <ac:chgData name="Ganavi M" userId="aa0847465628f3dc" providerId="Windows Live" clId="Web-{3713BF04-6B95-4B1C-8848-ACB35D0A2A14}" dt="2024-04-10T15:51:31.559" v="791"/>
          <ac:inkMkLst>
            <pc:docMk/>
            <pc:sldMk cId="3564661010" sldId="316"/>
            <ac:inkMk id="16" creationId="{C63A1EDE-DC47-3883-D1C4-A4DF83731494}"/>
          </ac:inkMkLst>
        </pc:inkChg>
      </pc:sldChg>
      <pc:sldChg chg="addSp delSp modSp add mod ord replId setBg">
        <pc:chgData name="Ganavi M" userId="aa0847465628f3dc" providerId="Windows Live" clId="Web-{3713BF04-6B95-4B1C-8848-ACB35D0A2A14}" dt="2024-04-10T16:19:52.871" v="898" actId="14100"/>
        <pc:sldMkLst>
          <pc:docMk/>
          <pc:sldMk cId="2150174574" sldId="317"/>
        </pc:sldMkLst>
        <pc:spChg chg="mod">
          <ac:chgData name="Ganavi M" userId="aa0847465628f3dc" providerId="Windows Live" clId="Web-{3713BF04-6B95-4B1C-8848-ACB35D0A2A14}" dt="2024-04-10T16:15:52.112" v="864"/>
          <ac:spMkLst>
            <pc:docMk/>
            <pc:sldMk cId="2150174574" sldId="317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6:15:54.581" v="865"/>
          <ac:spMkLst>
            <pc:docMk/>
            <pc:sldMk cId="2150174574" sldId="317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6:15:52.112" v="864"/>
          <ac:spMkLst>
            <pc:docMk/>
            <pc:sldMk cId="2150174574" sldId="317"/>
            <ac:spMk id="9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6:15:52.112" v="864"/>
          <ac:spMkLst>
            <pc:docMk/>
            <pc:sldMk cId="2150174574" sldId="317"/>
            <ac:spMk id="11" creationId="{EBE68FE8-33EE-42EC-8894-049237550257}"/>
          </ac:spMkLst>
        </pc:spChg>
        <pc:picChg chg="add mod ord">
          <ac:chgData name="Ganavi M" userId="aa0847465628f3dc" providerId="Windows Live" clId="Web-{3713BF04-6B95-4B1C-8848-ACB35D0A2A14}" dt="2024-04-10T16:19:23.510" v="890" actId="1076"/>
          <ac:picMkLst>
            <pc:docMk/>
            <pc:sldMk cId="2150174574" sldId="317"/>
            <ac:picMk id="2" creationId="{50B9E898-8C68-2128-E215-65FCD3E08276}"/>
          </ac:picMkLst>
        </pc:picChg>
        <pc:picChg chg="add mod">
          <ac:chgData name="Ganavi M" userId="aa0847465628f3dc" providerId="Windows Live" clId="Web-{3713BF04-6B95-4B1C-8848-ACB35D0A2A14}" dt="2024-04-10T16:19:52.871" v="898" actId="14100"/>
          <ac:picMkLst>
            <pc:docMk/>
            <pc:sldMk cId="2150174574" sldId="317"/>
            <ac:picMk id="5" creationId="{F5A91CC9-4255-9CAC-470D-B79CBD4BF055}"/>
          </ac:picMkLst>
        </pc:picChg>
      </pc:sldChg>
      <pc:sldChg chg="addSp delSp modSp add mod ord replId setBg">
        <pc:chgData name="Ganavi M" userId="aa0847465628f3dc" providerId="Windows Live" clId="Web-{3713BF04-6B95-4B1C-8848-ACB35D0A2A14}" dt="2024-04-10T16:48:03.360" v="1093" actId="14100"/>
        <pc:sldMkLst>
          <pc:docMk/>
          <pc:sldMk cId="1706702433" sldId="318"/>
        </pc:sldMkLst>
        <pc:spChg chg="mod ord">
          <ac:chgData name="Ganavi M" userId="aa0847465628f3dc" providerId="Windows Live" clId="Web-{3713BF04-6B95-4B1C-8848-ACB35D0A2A14}" dt="2024-04-10T16:47:44.688" v="1089"/>
          <ac:spMkLst>
            <pc:docMk/>
            <pc:sldMk cId="1706702433" sldId="318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6:47:29.968" v="1086"/>
          <ac:spMkLst>
            <pc:docMk/>
            <pc:sldMk cId="1706702433" sldId="318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6:47:44.688" v="1089"/>
          <ac:spMkLst>
            <pc:docMk/>
            <pc:sldMk cId="1706702433" sldId="318"/>
            <ac:spMk id="8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6:47:44.688" v="1089"/>
          <ac:spMkLst>
            <pc:docMk/>
            <pc:sldMk cId="1706702433" sldId="318"/>
            <ac:spMk id="10" creationId="{EBE68FE8-33EE-42EC-8894-049237550257}"/>
          </ac:spMkLst>
        </pc:spChg>
        <pc:picChg chg="add mod">
          <ac:chgData name="Ganavi M" userId="aa0847465628f3dc" providerId="Windows Live" clId="Web-{3713BF04-6B95-4B1C-8848-ACB35D0A2A14}" dt="2024-04-10T16:48:03.360" v="1093" actId="14100"/>
          <ac:picMkLst>
            <pc:docMk/>
            <pc:sldMk cId="1706702433" sldId="318"/>
            <ac:picMk id="2" creationId="{620FC125-AA93-4243-7F57-8C4D695DD550}"/>
          </ac:picMkLst>
        </pc:picChg>
      </pc:sldChg>
      <pc:sldChg chg="addSp delSp modSp add mod replId setBg">
        <pc:chgData name="Ganavi M" userId="aa0847465628f3dc" providerId="Windows Live" clId="Web-{3713BF04-6B95-4B1C-8848-ACB35D0A2A14}" dt="2024-04-10T17:29:05.624" v="1202" actId="14100"/>
        <pc:sldMkLst>
          <pc:docMk/>
          <pc:sldMk cId="2538546728" sldId="319"/>
        </pc:sldMkLst>
        <pc:spChg chg="mod ord">
          <ac:chgData name="Ganavi M" userId="aa0847465628f3dc" providerId="Windows Live" clId="Web-{3713BF04-6B95-4B1C-8848-ACB35D0A2A14}" dt="2024-04-10T16:32:43.859" v="905"/>
          <ac:spMkLst>
            <pc:docMk/>
            <pc:sldMk cId="2538546728" sldId="319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6:32:00.404" v="901"/>
          <ac:spMkLst>
            <pc:docMk/>
            <pc:sldMk cId="2538546728" sldId="319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6:32:43.859" v="905"/>
          <ac:spMkLst>
            <pc:docMk/>
            <pc:sldMk cId="2538546728" sldId="319"/>
            <ac:spMk id="8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6:32:43.859" v="905"/>
          <ac:spMkLst>
            <pc:docMk/>
            <pc:sldMk cId="2538546728" sldId="319"/>
            <ac:spMk id="10" creationId="{EBE68FE8-33EE-42EC-8894-049237550257}"/>
          </ac:spMkLst>
        </pc:spChg>
        <pc:picChg chg="add del mod">
          <ac:chgData name="Ganavi M" userId="aa0847465628f3dc" providerId="Windows Live" clId="Web-{3713BF04-6B95-4B1C-8848-ACB35D0A2A14}" dt="2024-04-10T17:28:31.748" v="1198"/>
          <ac:picMkLst>
            <pc:docMk/>
            <pc:sldMk cId="2538546728" sldId="319"/>
            <ac:picMk id="2" creationId="{4A0F908C-12B6-28AE-47A3-D68D160D4D1C}"/>
          </ac:picMkLst>
        </pc:picChg>
        <pc:picChg chg="add mod">
          <ac:chgData name="Ganavi M" userId="aa0847465628f3dc" providerId="Windows Live" clId="Web-{3713BF04-6B95-4B1C-8848-ACB35D0A2A14}" dt="2024-04-10T17:29:05.624" v="1202" actId="14100"/>
          <ac:picMkLst>
            <pc:docMk/>
            <pc:sldMk cId="2538546728" sldId="319"/>
            <ac:picMk id="5" creationId="{F38154FB-5B78-D7A1-7AE1-B9D5D8222E3E}"/>
          </ac:picMkLst>
        </pc:picChg>
      </pc:sldChg>
      <pc:sldChg chg="addSp delSp modSp add mod ord replId setBg">
        <pc:chgData name="Ganavi M" userId="aa0847465628f3dc" providerId="Windows Live" clId="Web-{3713BF04-6B95-4B1C-8848-ACB35D0A2A14}" dt="2024-04-10T16:44:00.289" v="1078" actId="1076"/>
        <pc:sldMkLst>
          <pc:docMk/>
          <pc:sldMk cId="1506525684" sldId="320"/>
        </pc:sldMkLst>
        <pc:spChg chg="mod ord">
          <ac:chgData name="Ganavi M" userId="aa0847465628f3dc" providerId="Windows Live" clId="Web-{3713BF04-6B95-4B1C-8848-ACB35D0A2A14}" dt="2024-04-10T16:39:52.593" v="1007"/>
          <ac:spMkLst>
            <pc:docMk/>
            <pc:sldMk cId="1506525684" sldId="320"/>
            <ac:spMk id="3" creationId="{556C2DD6-6CB5-98AA-37D0-8569A2221E29}"/>
          </ac:spMkLst>
        </pc:spChg>
        <pc:spChg chg="add del mod">
          <ac:chgData name="Ganavi M" userId="aa0847465628f3dc" providerId="Windows Live" clId="Web-{3713BF04-6B95-4B1C-8848-ACB35D0A2A14}" dt="2024-04-10T16:44:00.289" v="1078" actId="1076"/>
          <ac:spMkLst>
            <pc:docMk/>
            <pc:sldMk cId="1506525684" sldId="320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6:38:48.419" v="997"/>
          <ac:spMkLst>
            <pc:docMk/>
            <pc:sldMk cId="1506525684" sldId="320"/>
            <ac:spMk id="17" creationId="{C8643778-7F6C-4E8D-84D1-D5CDB9928191}"/>
          </ac:spMkLst>
        </pc:spChg>
        <pc:spChg chg="add">
          <ac:chgData name="Ganavi M" userId="aa0847465628f3dc" providerId="Windows Live" clId="Web-{3713BF04-6B95-4B1C-8848-ACB35D0A2A14}" dt="2024-04-10T16:38:48.419" v="997"/>
          <ac:spMkLst>
            <pc:docMk/>
            <pc:sldMk cId="1506525684" sldId="320"/>
            <ac:spMk id="19" creationId="{1D22F88D-6907-48AF-B024-346E855E0D96}"/>
          </ac:spMkLst>
        </pc:spChg>
        <pc:spChg chg="add mod">
          <ac:chgData name="Ganavi M" userId="aa0847465628f3dc" providerId="Windows Live" clId="Web-{3713BF04-6B95-4B1C-8848-ACB35D0A2A14}" dt="2024-04-10T16:43:32.476" v="1073" actId="14100"/>
          <ac:spMkLst>
            <pc:docMk/>
            <pc:sldMk cId="1506525684" sldId="320"/>
            <ac:spMk id="42" creationId="{E14814D0-4C12-F2EA-8098-1C3CE1E522EF}"/>
          </ac:spMkLst>
        </pc:spChg>
        <pc:grpChg chg="add">
          <ac:chgData name="Ganavi M" userId="aa0847465628f3dc" providerId="Windows Live" clId="Web-{3713BF04-6B95-4B1C-8848-ACB35D0A2A14}" dt="2024-04-10T16:38:48.419" v="997"/>
          <ac:grpSpMkLst>
            <pc:docMk/>
            <pc:sldMk cId="1506525684" sldId="320"/>
            <ac:grpSpMk id="9" creationId="{3F1527C3-06F4-4F4D-B364-8E97266450C5}"/>
          </ac:grpSpMkLst>
        </pc:grpChg>
        <pc:grpChg chg="add del">
          <ac:chgData name="Ganavi M" userId="aa0847465628f3dc" providerId="Windows Live" clId="Web-{3713BF04-6B95-4B1C-8848-ACB35D0A2A14}" dt="2024-04-10T16:38:11.027" v="996"/>
          <ac:grpSpMkLst>
            <pc:docMk/>
            <pc:sldMk cId="1506525684" sldId="320"/>
            <ac:grpSpMk id="10" creationId="{71092D16-14DA-4606-831F-0DB3EEECB91C}"/>
          </ac:grpSpMkLst>
        </pc:grpChg>
        <pc:grpChg chg="add">
          <ac:chgData name="Ganavi M" userId="aa0847465628f3dc" providerId="Windows Live" clId="Web-{3713BF04-6B95-4B1C-8848-ACB35D0A2A14}" dt="2024-04-10T16:38:48.419" v="997"/>
          <ac:grpSpMkLst>
            <pc:docMk/>
            <pc:sldMk cId="1506525684" sldId="320"/>
            <ac:grpSpMk id="21" creationId="{F3842748-48B5-4DD0-A06A-A31C74024A99}"/>
          </ac:grpSpMkLst>
        </pc:grpChg>
        <pc:graphicFrameChg chg="add del">
          <ac:chgData name="Ganavi M" userId="aa0847465628f3dc" providerId="Windows Live" clId="Web-{3713BF04-6B95-4B1C-8848-ACB35D0A2A14}" dt="2024-04-10T16:38:11.027" v="996"/>
          <ac:graphicFrameMkLst>
            <pc:docMk/>
            <pc:sldMk cId="1506525684" sldId="320"/>
            <ac:graphicFrameMk id="6" creationId="{3948CA75-7130-ECBF-04A2-34EAB2D755CB}"/>
          </ac:graphicFrameMkLst>
        </pc:graphicFrameChg>
      </pc:sldChg>
      <pc:sldChg chg="addSp modSp add del mod replId setBg">
        <pc:chgData name="Ganavi M" userId="aa0847465628f3dc" providerId="Windows Live" clId="Web-{3713BF04-6B95-4B1C-8848-ACB35D0A2A14}" dt="2024-04-10T16:53:44.700" v="1107" actId="14100"/>
        <pc:sldMkLst>
          <pc:docMk/>
          <pc:sldMk cId="977123186" sldId="321"/>
        </pc:sldMkLst>
        <pc:spChg chg="mod">
          <ac:chgData name="Ganavi M" userId="aa0847465628f3dc" providerId="Windows Live" clId="Web-{3713BF04-6B95-4B1C-8848-ACB35D0A2A14}" dt="2024-04-10T16:51:25.508" v="1102"/>
          <ac:spMkLst>
            <pc:docMk/>
            <pc:sldMk cId="977123186" sldId="321"/>
            <ac:spMk id="3" creationId="{556C2DD6-6CB5-98AA-37D0-8569A2221E29}"/>
          </ac:spMkLst>
        </pc:spChg>
        <pc:spChg chg="mod">
          <ac:chgData name="Ganavi M" userId="aa0847465628f3dc" providerId="Windows Live" clId="Web-{3713BF04-6B95-4B1C-8848-ACB35D0A2A14}" dt="2024-04-10T16:51:21.086" v="1100" actId="20577"/>
          <ac:spMkLst>
            <pc:docMk/>
            <pc:sldMk cId="977123186" sldId="321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6:52:17.025" v="1105"/>
          <ac:spMkLst>
            <pc:docMk/>
            <pc:sldMk cId="977123186" sldId="321"/>
            <ac:spMk id="6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6:52:17.025" v="1105"/>
          <ac:spMkLst>
            <pc:docMk/>
            <pc:sldMk cId="977123186" sldId="321"/>
            <ac:spMk id="7" creationId="{EBE68FE8-33EE-42EC-8894-049237550257}"/>
          </ac:spMkLst>
        </pc:spChg>
        <pc:spChg chg="add">
          <ac:chgData name="Ganavi M" userId="aa0847465628f3dc" providerId="Windows Live" clId="Web-{3713BF04-6B95-4B1C-8848-ACB35D0A2A14}" dt="2024-04-10T16:51:25.508" v="1102"/>
          <ac:spMkLst>
            <pc:docMk/>
            <pc:sldMk cId="977123186" sldId="321"/>
            <ac:spMk id="9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6:51:25.508" v="1102"/>
          <ac:spMkLst>
            <pc:docMk/>
            <pc:sldMk cId="977123186" sldId="321"/>
            <ac:spMk id="11" creationId="{EBE68FE8-33EE-42EC-8894-049237550257}"/>
          </ac:spMkLst>
        </pc:spChg>
        <pc:picChg chg="add mod ord">
          <ac:chgData name="Ganavi M" userId="aa0847465628f3dc" providerId="Windows Live" clId="Web-{3713BF04-6B95-4B1C-8848-ACB35D0A2A14}" dt="2024-04-10T16:53:44.700" v="1107" actId="14100"/>
          <ac:picMkLst>
            <pc:docMk/>
            <pc:sldMk cId="977123186" sldId="321"/>
            <ac:picMk id="2" creationId="{E5DC4416-C477-68AA-819D-AAB39EDDA34E}"/>
          </ac:picMkLst>
        </pc:picChg>
      </pc:sldChg>
      <pc:sldChg chg="addSp delSp modSp add mod ord replId setBg">
        <pc:chgData name="Ganavi M" userId="aa0847465628f3dc" providerId="Windows Live" clId="Web-{3713BF04-6B95-4B1C-8848-ACB35D0A2A14}" dt="2024-04-10T16:17:46.085" v="886" actId="1076"/>
        <pc:sldMkLst>
          <pc:docMk/>
          <pc:sldMk cId="4240134235" sldId="322"/>
        </pc:sldMkLst>
        <pc:spChg chg="mod">
          <ac:chgData name="Ganavi M" userId="aa0847465628f3dc" providerId="Windows Live" clId="Web-{3713BF04-6B95-4B1C-8848-ACB35D0A2A14}" dt="2024-04-10T15:55:06.848" v="827"/>
          <ac:spMkLst>
            <pc:docMk/>
            <pc:sldMk cId="4240134235" sldId="322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5:55:22.645" v="828"/>
          <ac:spMkLst>
            <pc:docMk/>
            <pc:sldMk cId="4240134235" sldId="322"/>
            <ac:spMk id="4" creationId="{58BB6D1A-0C0E-F0E0-97DD-BFB537158662}"/>
          </ac:spMkLst>
        </pc:spChg>
        <pc:spChg chg="add">
          <ac:chgData name="Ganavi M" userId="aa0847465628f3dc" providerId="Windows Live" clId="Web-{3713BF04-6B95-4B1C-8848-ACB35D0A2A14}" dt="2024-04-10T15:55:06.848" v="827"/>
          <ac:spMkLst>
            <pc:docMk/>
            <pc:sldMk cId="4240134235" sldId="322"/>
            <ac:spMk id="9" creationId="{7E123AAE-7C5D-4EC5-B570-7141C9405CE2}"/>
          </ac:spMkLst>
        </pc:spChg>
        <pc:spChg chg="add">
          <ac:chgData name="Ganavi M" userId="aa0847465628f3dc" providerId="Windows Live" clId="Web-{3713BF04-6B95-4B1C-8848-ACB35D0A2A14}" dt="2024-04-10T15:55:06.848" v="827"/>
          <ac:spMkLst>
            <pc:docMk/>
            <pc:sldMk cId="4240134235" sldId="322"/>
            <ac:spMk id="11" creationId="{EBE68FE8-33EE-42EC-8894-049237550257}"/>
          </ac:spMkLst>
        </pc:spChg>
        <pc:picChg chg="add mod ord">
          <ac:chgData name="Ganavi M" userId="aa0847465628f3dc" providerId="Windows Live" clId="Web-{3713BF04-6B95-4B1C-8848-ACB35D0A2A14}" dt="2024-04-10T16:17:12.662" v="880" actId="1076"/>
          <ac:picMkLst>
            <pc:docMk/>
            <pc:sldMk cId="4240134235" sldId="322"/>
            <ac:picMk id="2" creationId="{80799F0B-251A-B7E0-8E58-2EA34083BB4D}"/>
          </ac:picMkLst>
        </pc:picChg>
        <pc:picChg chg="add del mod">
          <ac:chgData name="Ganavi M" userId="aa0847465628f3dc" providerId="Windows Live" clId="Web-{3713BF04-6B95-4B1C-8848-ACB35D0A2A14}" dt="2024-04-10T15:59:25.123" v="842"/>
          <ac:picMkLst>
            <pc:docMk/>
            <pc:sldMk cId="4240134235" sldId="322"/>
            <ac:picMk id="5" creationId="{AF4CF411-EBFA-42B5-0AF6-B89C1FF35B49}"/>
          </ac:picMkLst>
        </pc:picChg>
        <pc:picChg chg="add mod">
          <ac:chgData name="Ganavi M" userId="aa0847465628f3dc" providerId="Windows Live" clId="Web-{3713BF04-6B95-4B1C-8848-ACB35D0A2A14}" dt="2024-04-10T16:17:46.085" v="886" actId="1076"/>
          <ac:picMkLst>
            <pc:docMk/>
            <pc:sldMk cId="4240134235" sldId="322"/>
            <ac:picMk id="6" creationId="{7EB7F944-36BA-69CF-6B7F-14060BFDF2F8}"/>
          </ac:picMkLst>
        </pc:picChg>
      </pc:sldChg>
      <pc:sldChg chg="add del replId">
        <pc:chgData name="Ganavi M" userId="aa0847465628f3dc" providerId="Windows Live" clId="Web-{3713BF04-6B95-4B1C-8848-ACB35D0A2A14}" dt="2024-04-10T17:29:20.656" v="1203"/>
        <pc:sldMkLst>
          <pc:docMk/>
          <pc:sldMk cId="469214527" sldId="323"/>
        </pc:sldMkLst>
      </pc:sldChg>
      <pc:sldChg chg="add del replId">
        <pc:chgData name="Ganavi M" userId="aa0847465628f3dc" providerId="Windows Live" clId="Web-{3713BF04-6B95-4B1C-8848-ACB35D0A2A14}" dt="2024-04-10T17:25:25.257" v="1187"/>
        <pc:sldMkLst>
          <pc:docMk/>
          <pc:sldMk cId="1962560921" sldId="324"/>
        </pc:sldMkLst>
      </pc:sldChg>
      <pc:sldChg chg="add del replId">
        <pc:chgData name="Ganavi M" userId="aa0847465628f3dc" providerId="Windows Live" clId="Web-{3713BF04-6B95-4B1C-8848-ACB35D0A2A14}" dt="2024-04-10T17:25:22.898" v="1186"/>
        <pc:sldMkLst>
          <pc:docMk/>
          <pc:sldMk cId="2496879967" sldId="325"/>
        </pc:sldMkLst>
      </pc:sldChg>
      <pc:sldChg chg="add del replId">
        <pc:chgData name="Ganavi M" userId="aa0847465628f3dc" providerId="Windows Live" clId="Web-{3713BF04-6B95-4B1C-8848-ACB35D0A2A14}" dt="2024-04-10T17:25:19.851" v="1185"/>
        <pc:sldMkLst>
          <pc:docMk/>
          <pc:sldMk cId="2722589881" sldId="326"/>
        </pc:sldMkLst>
      </pc:sldChg>
      <pc:sldChg chg="addSp delSp modSp add del mod replId setBg">
        <pc:chgData name="Ganavi M" userId="aa0847465628f3dc" providerId="Windows Live" clId="Web-{3713BF04-6B95-4B1C-8848-ACB35D0A2A14}" dt="2024-04-10T17:24:45.053" v="1184" actId="1076"/>
        <pc:sldMkLst>
          <pc:docMk/>
          <pc:sldMk cId="2961424935" sldId="327"/>
        </pc:sldMkLst>
        <pc:spChg chg="mod ord">
          <ac:chgData name="Ganavi M" userId="aa0847465628f3dc" providerId="Windows Live" clId="Web-{3713BF04-6B95-4B1C-8848-ACB35D0A2A14}" dt="2024-04-10T17:15:27.377" v="1158" actId="1076"/>
          <ac:spMkLst>
            <pc:docMk/>
            <pc:sldMk cId="2961424935" sldId="327"/>
            <ac:spMk id="3" creationId="{556C2DD6-6CB5-98AA-37D0-8569A2221E29}"/>
          </ac:spMkLst>
        </pc:spChg>
        <pc:spChg chg="del mod ord">
          <ac:chgData name="Ganavi M" userId="aa0847465628f3dc" providerId="Windows Live" clId="Web-{3713BF04-6B95-4B1C-8848-ACB35D0A2A14}" dt="2024-04-10T17:13:31.373" v="1138"/>
          <ac:spMkLst>
            <pc:docMk/>
            <pc:sldMk cId="2961424935" sldId="327"/>
            <ac:spMk id="4" creationId="{58BB6D1A-0C0E-F0E0-97DD-BFB537158662}"/>
          </ac:spMkLst>
        </pc:spChg>
        <pc:spChg chg="add mod modVis">
          <ac:chgData name="Ganavi M" userId="aa0847465628f3dc" providerId="Windows Live" clId="Web-{3713BF04-6B95-4B1C-8848-ACB35D0A2A14}" dt="2024-04-10T17:16:39.660" v="1175"/>
          <ac:spMkLst>
            <pc:docMk/>
            <pc:sldMk cId="2961424935" sldId="327"/>
            <ac:spMk id="7" creationId="{01F9E9A7-F331-4F40-A967-EF66F68308B8}"/>
          </ac:spMkLst>
        </pc:spChg>
        <pc:spChg chg="add mod modVis">
          <ac:chgData name="Ganavi M" userId="aa0847465628f3dc" providerId="Windows Live" clId="Web-{3713BF04-6B95-4B1C-8848-ACB35D0A2A14}" dt="2024-04-10T17:16:29.457" v="1171"/>
          <ac:spMkLst>
            <pc:docMk/>
            <pc:sldMk cId="2961424935" sldId="327"/>
            <ac:spMk id="8" creationId="{8922B8C6-230C-4EF2-95E4-ECF7A5ECFACF}"/>
          </ac:spMkLst>
        </pc:spChg>
        <pc:spChg chg="add mod modVis">
          <ac:chgData name="Ganavi M" userId="aa0847465628f3dc" providerId="Windows Live" clId="Web-{3713BF04-6B95-4B1C-8848-ACB35D0A2A14}" dt="2024-04-10T17:16:25.394" v="1169"/>
          <ac:spMkLst>
            <pc:docMk/>
            <pc:sldMk cId="2961424935" sldId="327"/>
            <ac:spMk id="9" creationId="{18504775-5C63-4E54-B4A8-B88C0295D42F}"/>
          </ac:spMkLst>
        </pc:spChg>
        <pc:spChg chg="add">
          <ac:chgData name="Ganavi M" userId="aa0847465628f3dc" providerId="Windows Live" clId="Web-{3713BF04-6B95-4B1C-8848-ACB35D0A2A14}" dt="2024-04-10T17:13:28.185" v="1137"/>
          <ac:spMkLst>
            <pc:docMk/>
            <pc:sldMk cId="2961424935" sldId="327"/>
            <ac:spMk id="10" creationId="{01F9E9A7-F331-4F40-A967-EF66F68308B8}"/>
          </ac:spMkLst>
        </pc:spChg>
        <pc:spChg chg="add">
          <ac:chgData name="Ganavi M" userId="aa0847465628f3dc" providerId="Windows Live" clId="Web-{3713BF04-6B95-4B1C-8848-ACB35D0A2A14}" dt="2024-04-10T17:13:28.185" v="1137"/>
          <ac:spMkLst>
            <pc:docMk/>
            <pc:sldMk cId="2961424935" sldId="327"/>
            <ac:spMk id="12" creationId="{8922B8C6-230C-4EF2-95E4-ECF7A5ECFACF}"/>
          </ac:spMkLst>
        </pc:spChg>
        <pc:spChg chg="add">
          <ac:chgData name="Ganavi M" userId="aa0847465628f3dc" providerId="Windows Live" clId="Web-{3713BF04-6B95-4B1C-8848-ACB35D0A2A14}" dt="2024-04-10T17:13:28.185" v="1137"/>
          <ac:spMkLst>
            <pc:docMk/>
            <pc:sldMk cId="2961424935" sldId="327"/>
            <ac:spMk id="14" creationId="{18504775-5C63-4E54-B4A8-B88C0295D42F}"/>
          </ac:spMkLst>
        </pc:spChg>
        <pc:picChg chg="add mod">
          <ac:chgData name="Ganavi M" userId="aa0847465628f3dc" providerId="Windows Live" clId="Web-{3713BF04-6B95-4B1C-8848-ACB35D0A2A14}" dt="2024-04-10T17:15:52.690" v="1163" actId="14100"/>
          <ac:picMkLst>
            <pc:docMk/>
            <pc:sldMk cId="2961424935" sldId="327"/>
            <ac:picMk id="2" creationId="{336F554A-1006-50CF-A864-F96A0E9E49BB}"/>
          </ac:picMkLst>
        </pc:picChg>
        <pc:picChg chg="add mod ord modVis">
          <ac:chgData name="Ganavi M" userId="aa0847465628f3dc" providerId="Windows Live" clId="Web-{3713BF04-6B95-4B1C-8848-ACB35D0A2A14}" dt="2024-04-10T17:24:45.053" v="1184" actId="1076"/>
          <ac:picMkLst>
            <pc:docMk/>
            <pc:sldMk cId="2961424935" sldId="327"/>
            <ac:picMk id="5" creationId="{0D04C9D8-9501-7AAD-DEE0-87E2F53BD290}"/>
          </ac:picMkLst>
        </pc:picChg>
      </pc:sldChg>
      <pc:sldChg chg="addSp delSp modSp add del mod replId setBg">
        <pc:chgData name="Ganavi M" userId="aa0847465628f3dc" providerId="Windows Live" clId="Web-{3713BF04-6B95-4B1C-8848-ACB35D0A2A14}" dt="2024-04-10T17:48:23.077" v="1292" actId="14100"/>
        <pc:sldMkLst>
          <pc:docMk/>
          <pc:sldMk cId="1467525218" sldId="328"/>
        </pc:sldMkLst>
        <pc:spChg chg="mod ord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3" creationId="{556C2DD6-6CB5-98AA-37D0-8569A2221E29}"/>
          </ac:spMkLst>
        </pc:spChg>
        <pc:spChg chg="del mod">
          <ac:chgData name="Ganavi M" userId="aa0847465628f3dc" providerId="Windows Live" clId="Web-{3713BF04-6B95-4B1C-8848-ACB35D0A2A14}" dt="2024-04-10T17:39:17.132" v="1218"/>
          <ac:spMkLst>
            <pc:docMk/>
            <pc:sldMk cId="1467525218" sldId="328"/>
            <ac:spMk id="4" creationId="{58BB6D1A-0C0E-F0E0-97DD-BFB537158662}"/>
          </ac:spMkLst>
        </pc:spChg>
        <pc:spChg chg="add del mod">
          <ac:chgData name="Ganavi M" userId="aa0847465628f3dc" providerId="Windows Live" clId="Web-{3713BF04-6B95-4B1C-8848-ACB35D0A2A14}" dt="2024-04-10T17:44:27.830" v="1258"/>
          <ac:spMkLst>
            <pc:docMk/>
            <pc:sldMk cId="1467525218" sldId="328"/>
            <ac:spMk id="6" creationId="{6C567B1B-F9C1-C41E-D42F-AD5B7F0E5112}"/>
          </ac:spMkLst>
        </pc:spChg>
        <pc:spChg chg="add del mod">
          <ac:chgData name="Ganavi M" userId="aa0847465628f3dc" providerId="Windows Live" clId="Web-{3713BF04-6B95-4B1C-8848-ACB35D0A2A14}" dt="2024-04-10T17:44:34.018" v="1261"/>
          <ac:spMkLst>
            <pc:docMk/>
            <pc:sldMk cId="1467525218" sldId="328"/>
            <ac:spMk id="10" creationId="{7EBC2FDF-233B-6943-0024-387828F5E7F9}"/>
          </ac:spMkLst>
        </pc:spChg>
        <pc:spChg chg="add del">
          <ac:chgData name="Ganavi M" userId="aa0847465628f3dc" providerId="Windows Live" clId="Web-{3713BF04-6B95-4B1C-8848-ACB35D0A2A14}" dt="2024-04-10T17:45:50.884" v="1266"/>
          <ac:spMkLst>
            <pc:docMk/>
            <pc:sldMk cId="1467525218" sldId="328"/>
            <ac:spMk id="14" creationId="{56827C3C-D52F-46CE-A441-3CD6A1A6A0A2}"/>
          </ac:spMkLst>
        </pc:spChg>
        <pc:spChg chg="add del">
          <ac:chgData name="Ganavi M" userId="aa0847465628f3dc" providerId="Windows Live" clId="Web-{3713BF04-6B95-4B1C-8848-ACB35D0A2A14}" dt="2024-04-10T17:45:50.884" v="1266"/>
          <ac:spMkLst>
            <pc:docMk/>
            <pc:sldMk cId="1467525218" sldId="328"/>
            <ac:spMk id="16" creationId="{F52A8B51-0A89-497B-B882-6658E029A3F9}"/>
          </ac:spMkLst>
        </pc:spChg>
        <pc:spChg chg="add del">
          <ac:chgData name="Ganavi M" userId="aa0847465628f3dc" providerId="Windows Live" clId="Web-{3713BF04-6B95-4B1C-8848-ACB35D0A2A14}" dt="2024-04-10T17:45:50.884" v="1266"/>
          <ac:spMkLst>
            <pc:docMk/>
            <pc:sldMk cId="1467525218" sldId="328"/>
            <ac:spMk id="18" creationId="{EB1CEFBF-6F09-4052-862B-E219DA15757E}"/>
          </ac:spMkLst>
        </pc:spChg>
        <pc:spChg chg="add del">
          <ac:chgData name="Ganavi M" userId="aa0847465628f3dc" providerId="Windows Live" clId="Web-{3713BF04-6B95-4B1C-8848-ACB35D0A2A14}" dt="2024-04-10T17:45:50.884" v="1266"/>
          <ac:spMkLst>
            <pc:docMk/>
            <pc:sldMk cId="1467525218" sldId="328"/>
            <ac:spMk id="20" creationId="{BCB5D417-2A71-445D-B4C7-9E814D633D33}"/>
          </ac:spMkLst>
        </pc:spChg>
        <pc:spChg chg="add del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25" creationId="{9527FCEA-6143-4C5E-8C45-8AC9237ADE89}"/>
          </ac:spMkLst>
        </pc:spChg>
        <pc:spChg chg="add del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27" creationId="{1A9F23AD-7A55-49F3-A3EC-743F47F36B0E}"/>
          </ac:spMkLst>
        </pc:spChg>
        <pc:spChg chg="add del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29" creationId="{D7D9F91F-72C9-4DB9-ABD0-A8180D8262D5}"/>
          </ac:spMkLst>
        </pc:spChg>
        <pc:spChg chg="add del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31" creationId="{BE016956-CE9F-4946-8834-A8BC3529D0F6}"/>
          </ac:spMkLst>
        </pc:spChg>
        <pc:spChg chg="add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36" creationId="{36647C42-73D7-478F-A969-DA2317695475}"/>
          </ac:spMkLst>
        </pc:spChg>
        <pc:spChg chg="add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38" creationId="{A0C4D177-2C36-49F1-9A68-6EC52B5AD06B}"/>
          </ac:spMkLst>
        </pc:spChg>
        <pc:spChg chg="add">
          <ac:chgData name="Ganavi M" userId="aa0847465628f3dc" providerId="Windows Live" clId="Web-{3713BF04-6B95-4B1C-8848-ACB35D0A2A14}" dt="2024-04-10T17:48:15.233" v="1291"/>
          <ac:spMkLst>
            <pc:docMk/>
            <pc:sldMk cId="1467525218" sldId="328"/>
            <ac:spMk id="40" creationId="{FF963F60-0F57-42CE-985C-7FE176FD9B43}"/>
          </ac:spMkLst>
        </pc:spChg>
        <pc:picChg chg="add mod ord">
          <ac:chgData name="Ganavi M" userId="aa0847465628f3dc" providerId="Windows Live" clId="Web-{3713BF04-6B95-4B1C-8848-ACB35D0A2A14}" dt="2024-04-10T17:48:15.233" v="1291"/>
          <ac:picMkLst>
            <pc:docMk/>
            <pc:sldMk cId="1467525218" sldId="328"/>
            <ac:picMk id="2" creationId="{22E19085-4280-1390-A7E8-1DBE282C8A1D}"/>
          </ac:picMkLst>
        </pc:picChg>
        <pc:picChg chg="add del mod ord">
          <ac:chgData name="Ganavi M" userId="aa0847465628f3dc" providerId="Windows Live" clId="Web-{3713BF04-6B95-4B1C-8848-ACB35D0A2A14}" dt="2024-04-10T17:47:57.982" v="1288"/>
          <ac:picMkLst>
            <pc:docMk/>
            <pc:sldMk cId="1467525218" sldId="328"/>
            <ac:picMk id="5" creationId="{7CEFC6C5-136E-B035-2172-BF7B0D5C98C6}"/>
          </ac:picMkLst>
        </pc:picChg>
        <pc:picChg chg="add del mod">
          <ac:chgData name="Ganavi M" userId="aa0847465628f3dc" providerId="Windows Live" clId="Web-{3713BF04-6B95-4B1C-8848-ACB35D0A2A14}" dt="2024-04-10T17:43:07.843" v="1246"/>
          <ac:picMkLst>
            <pc:docMk/>
            <pc:sldMk cId="1467525218" sldId="328"/>
            <ac:picMk id="8" creationId="{9670F9BF-55AB-348C-76F4-0424B47B6ED0}"/>
          </ac:picMkLst>
        </pc:picChg>
        <pc:picChg chg="add mod">
          <ac:chgData name="Ganavi M" userId="aa0847465628f3dc" providerId="Windows Live" clId="Web-{3713BF04-6B95-4B1C-8848-ACB35D0A2A14}" dt="2024-04-10T17:48:23.077" v="1292" actId="14100"/>
          <ac:picMkLst>
            <pc:docMk/>
            <pc:sldMk cId="1467525218" sldId="328"/>
            <ac:picMk id="9" creationId="{B7235F22-78FE-312B-44F5-5D0B374694C7}"/>
          </ac:picMkLst>
        </pc:picChg>
      </pc:sldChg>
      <pc:sldChg chg="addSp delSp modSp add del mod ord replId setBg">
        <pc:chgData name="Ganavi M" userId="aa0847465628f3dc" providerId="Windows Live" clId="Web-{3713BF04-6B95-4B1C-8848-ACB35D0A2A14}" dt="2024-04-10T17:51:14.989" v="1312" actId="14100"/>
        <pc:sldMkLst>
          <pc:docMk/>
          <pc:sldMk cId="735943906" sldId="329"/>
        </pc:sldMkLst>
        <pc:spChg chg="mod ord">
          <ac:chgData name="Ganavi M" userId="aa0847465628f3dc" providerId="Windows Live" clId="Web-{3713BF04-6B95-4B1C-8848-ACB35D0A2A14}" dt="2024-04-10T17:50:01.752" v="1300"/>
          <ac:spMkLst>
            <pc:docMk/>
            <pc:sldMk cId="735943906" sldId="329"/>
            <ac:spMk id="3" creationId="{556C2DD6-6CB5-98AA-37D0-8569A2221E29}"/>
          </ac:spMkLst>
        </pc:spChg>
        <pc:spChg chg="del">
          <ac:chgData name="Ganavi M" userId="aa0847465628f3dc" providerId="Windows Live" clId="Web-{3713BF04-6B95-4B1C-8848-ACB35D0A2A14}" dt="2024-04-10T17:43:12.906" v="1247"/>
          <ac:spMkLst>
            <pc:docMk/>
            <pc:sldMk cId="735943906" sldId="329"/>
            <ac:spMk id="4" creationId="{58BB6D1A-0C0E-F0E0-97DD-BFB537158662}"/>
          </ac:spMkLst>
        </pc:spChg>
        <pc:spChg chg="add del mod">
          <ac:chgData name="Ganavi M" userId="aa0847465628f3dc" providerId="Windows Live" clId="Web-{3713BF04-6B95-4B1C-8848-ACB35D0A2A14}" dt="2024-04-10T17:50:52.066" v="1308"/>
          <ac:spMkLst>
            <pc:docMk/>
            <pc:sldMk cId="735943906" sldId="329"/>
            <ac:spMk id="6" creationId="{76A3F91C-7419-32C6-19C3-2D5791A73B38}"/>
          </ac:spMkLst>
        </pc:spChg>
        <pc:spChg chg="add">
          <ac:chgData name="Ganavi M" userId="aa0847465628f3dc" providerId="Windows Live" clId="Web-{3713BF04-6B95-4B1C-8848-ACB35D0A2A14}" dt="2024-04-10T17:50:01.752" v="1300"/>
          <ac:spMkLst>
            <pc:docMk/>
            <pc:sldMk cId="735943906" sldId="329"/>
            <ac:spMk id="11" creationId="{9149EB62-1692-4D1D-A7C2-FB2F6A61AA56}"/>
          </ac:spMkLst>
        </pc:spChg>
        <pc:spChg chg="add">
          <ac:chgData name="Ganavi M" userId="aa0847465628f3dc" providerId="Windows Live" clId="Web-{3713BF04-6B95-4B1C-8848-ACB35D0A2A14}" dt="2024-04-10T17:50:01.752" v="1300"/>
          <ac:spMkLst>
            <pc:docMk/>
            <pc:sldMk cId="735943906" sldId="329"/>
            <ac:spMk id="13" creationId="{1477DFC9-33A4-4343-9970-1CBCEDEDB2CF}"/>
          </ac:spMkLst>
        </pc:spChg>
        <pc:picChg chg="add mod ord">
          <ac:chgData name="Ganavi M" userId="aa0847465628f3dc" providerId="Windows Live" clId="Web-{3713BF04-6B95-4B1C-8848-ACB35D0A2A14}" dt="2024-04-10T17:50:42.191" v="1305" actId="14100"/>
          <ac:picMkLst>
            <pc:docMk/>
            <pc:sldMk cId="735943906" sldId="329"/>
            <ac:picMk id="2" creationId="{FF81CC7E-DDA9-7825-0F44-6F90F87630C1}"/>
          </ac:picMkLst>
        </pc:picChg>
        <pc:picChg chg="add mod ord">
          <ac:chgData name="Ganavi M" userId="aa0847465628f3dc" providerId="Windows Live" clId="Web-{3713BF04-6B95-4B1C-8848-ACB35D0A2A14}" dt="2024-04-10T17:51:14.989" v="1312" actId="14100"/>
          <ac:picMkLst>
            <pc:docMk/>
            <pc:sldMk cId="735943906" sldId="329"/>
            <ac:picMk id="5" creationId="{BC6DD37E-ACCE-3A3C-8A3C-2DD61EB0D6C5}"/>
          </ac:picMkLst>
        </pc:picChg>
      </pc:sldChg>
      <pc:sldMasterChg chg="del addSldLayout delSldLayout">
        <pc:chgData name="Ganavi M" userId="aa0847465628f3dc" providerId="Windows Live" clId="Web-{3713BF04-6B95-4B1C-8848-ACB35D0A2A14}" dt="2024-04-10T12:46:14.507" v="14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3713BF04-6B95-4B1C-8848-ACB35D0A2A14}" dt="2024-04-10T12:46:14.507" v="14"/>
          <pc:sldLayoutMkLst>
            <pc:docMk/>
            <pc:sldMasterMk cId="2460954070" sldId="2147483660"/>
            <pc:sldLayoutMk cId="2062494493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3713BF04-6B95-4B1C-8848-ACB35D0A2A14}" dt="2024-04-10T12:46:17.351" v="15"/>
        <pc:sldMasterMkLst>
          <pc:docMk/>
          <pc:sldMasterMk cId="1185776268" sldId="2147483673"/>
        </pc:sldMasterMkLst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948926187" sldId="2147483674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1103073898" sldId="2147483675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4210384165" sldId="2147483676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525824270" sldId="2147483677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142227578" sldId="2147483678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614778438" sldId="2147483679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781506445" sldId="2147483680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5360875" sldId="2147483681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804599106" sldId="2147483682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782408822" sldId="2147483683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1408494300" sldId="2147483684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3937039325" sldId="2147483685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112361937" sldId="2147483686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820265632" sldId="2147483687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1832198583" sldId="2147483688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765339525" sldId="2147483689"/>
          </pc:sldLayoutMkLst>
        </pc:sldLayoutChg>
        <pc:sldLayoutChg chg="add del mod replId">
          <pc:chgData name="Ganavi M" userId="aa0847465628f3dc" providerId="Windows Live" clId="Web-{3713BF04-6B95-4B1C-8848-ACB35D0A2A14}" dt="2024-04-10T12:46:17.351" v="15"/>
          <pc:sldLayoutMkLst>
            <pc:docMk/>
            <pc:sldMasterMk cId="1185776268" sldId="2147483673"/>
            <pc:sldLayoutMk cId="2251904705" sldId="2147483690"/>
          </pc:sldLayoutMkLst>
        </pc:sldLayoutChg>
      </pc:sldMasterChg>
      <pc:sldMasterChg chg="add addSldLayout modSldLayout">
        <pc:chgData name="Ganavi M" userId="aa0847465628f3dc" providerId="Windows Live" clId="Web-{3713BF04-6B95-4B1C-8848-ACB35D0A2A14}" dt="2024-04-10T12:46:17.351" v="15"/>
        <pc:sldMasterMkLst>
          <pc:docMk/>
          <pc:sldMasterMk cId="4149765798" sldId="2147483691"/>
        </pc:sldMasterMkLst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2690156134" sldId="2147483692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2672639749" sldId="2147483693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3162517066" sldId="2147483694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851904824" sldId="2147483695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4124430628" sldId="2147483696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2445314016" sldId="2147483697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4194297902" sldId="2147483698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3579888369" sldId="2147483699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3306842634" sldId="2147483700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560393778" sldId="2147483701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1618424374" sldId="2147483702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4097490119" sldId="2147483703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1219729744" sldId="2147483704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802158558" sldId="2147483705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3095514183" sldId="2147483706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401027335" sldId="2147483707"/>
          </pc:sldLayoutMkLst>
        </pc:sldLayoutChg>
        <pc:sldLayoutChg chg="add mod replId">
          <pc:chgData name="Ganavi M" userId="aa0847465628f3dc" providerId="Windows Live" clId="Web-{3713BF04-6B95-4B1C-8848-ACB35D0A2A14}" dt="2024-04-10T12:46:17.351" v="15"/>
          <pc:sldLayoutMkLst>
            <pc:docMk/>
            <pc:sldMasterMk cId="4149765798" sldId="2147483691"/>
            <pc:sldLayoutMk cId="4147497786" sldId="2147483708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6565 3716 16383 0 0,'-30'0'0'0'0,"-38"0"0"0"0,-33 0 0 0 0,-27 6 0 0 0,-22 2 0 0 0,-9 5 0 0 0,-13 1 0 0 0,11-2 0 0 0,15-4 0 0 0,9-2 0 0 0,16-3 0 0 0,11-1 0 0 0,6-8 0 0 0,15-2 0 0 0,11 0 0 0 0,7 1 0 0 0,3 2 0 0 0,2 2 0 0 0,1 2 0 0 0,-2 0 0 0 0,6-5 0 0 0,1-2 0 0 0,5-5 0 0 0,0 0 0 0 0,3-4 0 0 0,5 0 0 0 0,5 4 0 0 0,3-2 0 0 0,2 2 0 0 0,2-4 0 0 0,7-4 0 0 0,8-4 0 0 0,19 1 0 0 0,16 6 0 0 0,23-1 0 0 0,16-2 0 0 0,24-5 0 0 0,15 4 0 0 0,5 4 0 0 0,2 6 0 0 0,2 4 0 0 0,2-1 0 0 0,-5 0 0 0 0,-2 2 0 0 0,0 2 0 0 0,-4 1 0 0 0,0 3 0 0 0,1 0 0 0 0,-9 1 0 0 0,-1 0 0 0 0,-10 1 0 0 0,1-1 0 0 0,6 0 0 0 0,0 1 0 0 0,4-1 0 0 0,6 0 0 0 0,-2 0 0 0 0,-3 0 0 0 0,7 6 0 0 0,-1 2 0 0 0,-3 5 0 0 0,-6 1 0 0 0,-5 4 0 0 0,-4-2 0 0 0,-3-3 0 0 0,-1 2 0 0 0,-7-1 0 0 0,-3-4 0 0 0,-11 4 0 0 0,-2-2 0 0 0,-3-3 0 0 0,-4-2 0 0 0,-2-3 0 0 0,-2-2 0 0 0,-1-1 0 0 0,0-1 0 0 0,-1-1 0 0 0,0 1 0 0 0,0-1 0 0 0,0 1 0 0 0,1 0 0 0 0,-7 5 0 0 0,-19 3 0 0 0,-28 5 0 0 0,-54 1 0 0 0,-54 4 0 0 0,-42-1 0 0 0,-33 2 0 0 0,-12-2 0 0 0,1-4 0 0 0,13-4 0 0 0,23-4 0 0 0,18-2 0 0 0,12-2 0 0 0,20-1 0 0 0,19-1 0 0 0,11 0 0 0 0,15 0 0 0 0,11 1 0 0 0,10-1 0 0 0,5 1 0 0 0,0 0 0 0 0,3 0 0 0 0,-1 0 0 0 0,3 0 0 0 0,4 0 0 0 0,4 0 0 0 0,4 0 0 0 0,8-6 0 0 0,4-2 0 0 0,6-5 0 0 0,12-1 0 0 0,9-3 0 0 0,15 0 0 0 0,23 4 0 0 0,17-8 0 0 0,41-1 0 0 0,33 4 0 0 0,36-1 0 0 0,31 3 0 0 0,12-2 0 0 0,0 2 0 0 0,-12 4 0 0 0,-15-2 0 0 0,-27 1 0 0 0,-10 3 0 0 0,-12 3 0 0 0,-5 3 0 0 0,0 2 0 0 0,-10 2 0 0 0,-2 0 0 0 0,10 1 0 0 0,-5-1 0 0 0,-5 1 0 0 0,2-1 0 0 0,-8 0 0 0 0,-16 1 0 0 0,-7-1 0 0 0,-11 0 0 0 0,-13 0 0 0 0,-11 0 0 0 0,-8 0 0 0 0,-6 0 0 0 0,-3 0 0 0 0,-8 5 0 0 0,-7 9 0 0 0,-20 7 0 0 0,-32 13 0 0 0,-53 5 0 0 0,-88 3 0 0 0,-73-7 0 0 0,-66-2 0 0 0,-21-7 0 0 0,23-9 0 0 0,35-6 0 0 0,40-6 0 0 0,49-3 0 0 0,39-2 0 0 0,20-7 0 0 0,27-3 0 0 0,6 1 0 0 0,8-4 0 0 0,1 0 0 0 0,9 3 0 0 0,0 2 0 0 0,1-3 0 0 0,8 1 0 0 0,4-5 0 0 0,6 1 0 0 0,8-3 0 0 0,6-5 0 0 0,11-4 0 0 0,16 2 0 0 0,30 5 0 0 0,23 6 0 0 0,24-1 0 0 0,49-4 0 0 0,83 1 0 0 0,79-2 0 0 0,29 2 0 0 0,16-8 0 0 0,-15 0 0 0 0,-42-1 0 0 0,-47 3 0 0 0,-47 6 0 0 0,-47 6 0 0 0,-37 5 0 0 0,-20 3 0 0 0,-9 2 0 0 0,-8 1 0 0 0,-5 1 0 0 0,-3 1 0 0 0,-2-1 0 0 0,-13 5 0 0 0,-15 9 0 0 0,-51 12 0 0 0,-70 20 0 0 0,-63 14 0 0 0,-84 2 0 0 0,-56-4 0 0 0,-16-11 0 0 0,26-15 0 0 0,35-12 0 0 0,47-10 0 0 0,50-7 0 0 0,37-4 0 0 0,36-2 0 0 0,24-1 0 0 0,14 0 0 0 0,12 1 0 0 0,8 1 0 0 0,7 0 0 0 0,10-5 0 0 0,21-2 0 0 0,23 0 0 0 0,46 2 0 0 0,69 2 0 0 0,73 1 0 0 0,60 2 0 0 0,51 1 0 0 0,6 0 0 0 0,-21 0 0 0 0,-44 0 0 0 0,-49 1 0 0 0,-52-1 0 0 0,-48 0 0 0 0,-35 0 0 0 0,-25 0 0 0 0,-14 0 0 0 0,-18 0 0 0 0,-30 0 0 0 0,-54-6 0 0 0,-50-8 0 0 0,-34-1 0 0 0,-33-10 0 0 0,-14-7 0 0 0,9 2 0 0 0,14 1 0 0 0,24 4 0 0 0,34 2 0 0 0,24 3 0 0 0,23 1 0 0 0,17 2 0 0 0,19-1 0 0 0,9 3 0 0 0,15 3 0 0 0,15 4 0 0 0,26 3 0 0 0,42 9 0 0 0,39 9 0 0 0,60 20 0 0 0,66 17 0 0 0,52 11 0 0 0,0 1 0 0 0,-25-10 0 0 0,-51-13 0 0 0,-50-8 0 0 0,-47-9 0 0 0,-37-9 0 0 0,-25 0 0 0 0,-23 4 0 0 0,-9-2 0 0 0,-16 3 0 0 0,-19 5 0 0 0,-31 3 0 0 0,-32-2 0 0 0,-32-5 0 0 0,-21 0 0 0 0,-7-3 0 0 0,4-5 0 0 0,11-4 0 0 0,21-3 0 0 0,22-2 0 0 0,18-2 0 0 0,14 0 0 0 0,9-1 0 0 0,5 0 0 0 0,2 1 0 0 0,18-1 0 0 0,23 1 0 0 0,34 0 0 0 0,33 0 0 0 0,26 0 0 0 0,8 0 0 0 0,3 0 0 0 0,-12 0 0 0 0,-18 0 0 0 0,-17 0 0 0 0,-14 0 0 0 0,-10 0 0 0 0,-6 0 0 0 0,-16 0 0 0 0,-23 0 0 0 0,-35-12 0 0 0,-40-4 0 0 0,-43-11 0 0 0,-31-6 0 0 0,0-5 0 0 0,0 0 0 0 0,21 5 0 0 0,15 3 0 0 0,21 6 0 0 0,20 2 0 0 0,17 4 0 0 0,13 5 0 0 0,7 6 0 0 0,5 2 0 0 0,1 4 0 0 0,6-5 0 0 0,14-1 0 0 0,14 0 0 0 0,24-4 0 0 0,26-6 0 0 0,26-6 0 0 0,31-5 0 0 0,31-4 0 0 0,21-3 0 0 0,25 0 0 0 0,-8 5 0 0 0,-23 2 0 0 0,-25 0 0 0 0,-25 4 0 0 0,-23 7 0 0 0,-20 6 0 0 0,-15 5 0 0 0,-21 9 0 0 0,-40 16 0 0 0,-81 41 0 0 0,-85 32 0 0 0,-47 14 0 0 0,-2 0 0 0 0,13-12 0 0 0,38-16 0 0 0,37-16 0 0 0,30-18 0 0 0,29-10 0 0 0,21-12 0 0 0,16-3 0 0 0,9-5 0 0 0,4 1 0 0 0,3-2 0 0 0,10-3 0 0 0,16 2 0 0 0,13 6 0 0 0,23-1 0 0 0,17 3 0 0 0,18 4 0 0 0,14 3 0 0 0,12-2 0 0 0,-5-6 0 0 0,0-6 0 0 0,-4-5 0 0 0,-10-4 0 0 0,-7-3 0 0 0,-8-1 0 0 0,-10-1 0 0 0,-6 0 0 0 0,-12-12 0 0 0,-29-9 0 0 0,-21-14 0 0 0,-26-5 0 0 0,-16-3 0 0 0,-17-5 0 0 0,-7 6 0 0 0,-1 4 0 0 0,8 3 0 0 0,5 2 0 0 0,8 6 0 0 0,10 2 0 0 0,7 6 0 0 0,6 6 0 0 0,-2 0 0 0 0,0-5 0 0 0,2 3 0 0 0,7-4 0 0 0,15 3 0 0 0,29 4 0 0 0,23 4 0 0 0,37-2 0 0 0,70-12 0 0 0,59-1 0 0 0,72 4 0 0 0,31-2 0 0 0,-13 4 0 0 0,-37 4 0 0 0,-51 5 0 0 0,-47 4 0 0 0,-38 3 0 0 0,-34 2 0 0 0,-24 0 0 0 0,-17 1 0 0 0,-21 0 0 0 0,-32 6 0 0 0,-38 1 0 0 0,-40 6 0 0 0,-52 6 0 0 0,-67 23 0 0 0,-39 5 0 0 0,-8 5 0 0 0,17-5 0 0 0,36-12 0 0 0,47-12 0 0 0,44-9 0 0 0,35-8 0 0 0,25-5 0 0 0,14-3 0 0 0,20-1 0 0 0,31 0 0 0 0,18 0 0 0 0,16 0 0 0 0,23 1 0 0 0,18 0 0 0 0,11-5 0 0 0,0-2 0 0 0,1 1 0 0 0,-11 1 0 0 0,-14 2 0 0 0,-15 1 0 0 0,-18-4 0 0 0,-9-2 0 0 0,-6 2 0 0 0,-1 1 0 0 0,-5-4 0 0 0,-7-6 0 0 0,-29-6 0 0 0,-30-6 0 0 0,-25-3 0 0 0,-31-9 0 0 0,-15-3 0 0 0,-1 5 0 0 0,8 4 0 0 0,11 7 0 0 0,21 3 0 0 0,18 5 0 0 0,13 6 0 0 0,9 5 0 0 0,3 4 0 0 0,15 3 0 0 0,21 1 0 0 0,22 1 0 0 0,19 6 0 0 0,13 2 0 0 0,4-1 0 0 0,-10 5 0 0 0,-6-1 0 0 0,0 4 0 0 0,-2 0 0 0 0,-2-4 0 0 0,-7 3 0 0 0,-11 4 0 0 0,-14 5 0 0 0,-9 4 0 0 0,-11-2 0 0 0,-14 0 0 0 0,-16 7 0 0 0,-6-1 0 0 0,-13-1 0 0 0,-2-6 0 0 0,3-1 0 0 0,6-4 0 0 0,1 0 0 0 0,2-4 0 0 0,4 2 0 0 0,5-2 0 0 0,2-4 0 0 0,3-4 0 0 0,1-4 0 0 0,7 5 0 0 0,8 5 0 0 0,13 7 0 0 0,14-1 0 0 0,6 3 0 0 0,6-2 0 0 0,-6-6 0 0 0,-11-5 0 0 0,-17-10 0 0 0,-19-10 0 0 0,-8-5 0 0 0,-4 1 0 0 0,0-3 0 0 0,-4-5 0 0 0,1 2 0 0 0,-3-2 0 0 0,2-3 0 0 0,2 3 0 0 0,11-2 0 0 0,4 5 0 0 0,15 5 0 0 0,16 4 0 0 0,20 5 0 0 0,13 8 0 0 0,13 5 0 0 0,5 0 0 0 0,0 5 0 0 0,-3 0 0 0 0,-2-2 0 0 0,2-3 0 0 0,-1-3 0 0 0,-1-2 0 0 0,-3-2 0 0 0,-3-6 0 0 0,-7-9 0 0 0,-9-8 0 0 0,-14-6 0 0 0,-15 2 0 0 0,-12 5 0 0 0,-8 6 0 0 0,-6 6 0 0 0,-3 5 0 0 0,-1 2 0 0 0,-1 8 0 0 0,1 3 0 0 0,1 5 0 0 0,6 7 0 0 0,2 0 0 0 0,1 1 0 0 0,-2-2 0 0 0,-2-10 0 0 0,-1-8 0 0 0,5-15 0 0 0,1-18 0 0 0,-1-21 0 0 0,-2-7 0 0 0,-2-6 0 0 0,-1-4 0 0 0,-2 5 0 0 0,6 6 0 0 0,-5 2 0 0 0,-2 11 0 0 0,4 6 0 0 0,2 10 0 0 0,0 5 0 0 0,-1 5 0 0 0,5 1 0 0 0,0 3 0 0 0,-1 5 0 0 0,-8 3 0 0 0,-5 3 0 0 0,0 3 0 0 0,-1 0 0 0 0,2 2 0 0 0,0 0 0 0 0,1-1 0 0 0,2 1 0 0 0,0 5 0 0 0,-6 9 0 0 0,5 6 0 0 0,7 6 0 0 0,10 5 0 0 0,7 8 0 0 0,7 9 0 0 0,9 3 0 0 0,10-3 0 0 0,3-2 0 0 0,4-11 0 0 0,5-10 0 0 0,3-4 0 0 0,3-6 0 0 0,2-6 0 0 0,-5-10 0 0 0,-7-11 0 0 0,-7-10 0 0 0,-7-7 0 0 0,-4-4 0 0 0,-9 2 0 0 0,-10 2 0 0 0,-7-2 0 0 0,-13 6 0 0 0,0-1 0 0 0,0 6 0 0 0,-5 5 0 0 0,-9 5 0 0 0,-1 4 0 0 0,2 3 0 0 0,3 2 0 0 0,9 6 0 0 0,5 3 0 0 0,2 0 0 0 0,5 4 0 0 0,8 5 0 0 0,6 6 0 0 0,4 5 0 0 0,4 4 0 0 0,2 1 0 0 0,7 7 0 0 0,8 9 0 0 0,8-5 0 0 0,5 2 0 0 0,4-7 0 0 0,9-4 0 0 0,9-3 0 0 0,1-6 0 0 0,5-9 0 0 0,4-6 0 0 0,-2-12 0 0 0,-5-12 0 0 0,-6-9 0 0 0,-11-13 0 0 0,-11-7 0 0 0,-10-8 0 0 0,-8-2 0 0 0,-5 2 0 0 0,-2-2 0 0 0,-8-5 0 0 0,-8 8 0 0 0,-1 5 0 0 0,-4-1 0 0 0,-5 7 0 0 0,-8-3 0 0 0,-12 7 0 0 0,3 2 0 0 0,3 6 0 0 0,1 8 0 0 0,3 7 0 0 0,-5 4 0 0 0,-2 4 0 0 0,-4 3 0 0 0,5 6 0 0 0,3 8 0 0 0,10 8 0 0 0,8 5 0 0 0,9 10 0 0 0,6 16 0 0 0,4 11 0 0 0,2 12 0 0 0,2-1 0 0 0,6 4 0 0 0,7 6 0 0 0,8-11 0 0 0,-1-13 0 0 0,2-11 0 0 0,-3-8 0 0 0,-5-6 0 0 0,1-3 0 0 0,3-7 0 0 0,4-14 0 0 0,10-16 0 0 0,5-7 0 0 0,-4-7 0 0 0,3-7 0 0 0,8-18 0 0 0,2-12 0 0 0,-8-10 0 0 0,-10 1 0 0 0,-5 4 0 0 0,-6 8 0 0 0,-7 5 0 0 0,-5 5 0 0 0,-3-2 0 0 0,-10 0 0 0 0,-8 8 0 0 0,-14 3 0 0 0,-9 2 0 0 0,-3 0 0 0 0,-7-1 0 0 0,-1 5 0 0 0,1 6 0 0 0,3 8 0 0 0,4 5 0 0 0,1 4 0 0 0,3 2 0 0 0,1 2 0 0 0,6 6 0 0 0,9 8 0 0 0,7 13 0 0 0,6 8 0 0 0,4 10 0 0 0,3 14 0 0 0,1 9 0 0 0,1-1 0 0 0,5 5 0 0 0,8-4 0 0 0,1-7 0 0 0,-2-9 0 0 0,3-13 0 0 0,-2-8 0 0 0,-4-3 0 0 0,3 0 0 0 0,5-6 0 0 0,4-7 0 0 0,5-5 0 0 0,-2-11 0 0 0,-6-12 0 0 0,-1-3 0 0 0,-3-5 0 0 0,-4-5 0 0 0,-4-11 0 0 0,-4-4 0 0 0,-3-2 0 0 0,-1-5 0 0 0,-6-7 0 0 0,-14-5 0 0 0,-16-5 0 0 0,-8-4 0 0 0,-7-1 0 0 0,-8 4 0 0 0,-5 8 0 0 0,3 14 0 0 0,-1 2 0 0 0,-7 8 0 0 0,7 4 0 0 0,4 6 0 0 0,5 8 0 0 0,6 6 0 0 0,5 5 0 0 0,3 3 0 0 0,3 1 0 0 0,2 7 0 0 0,6 8 0 0 0,8 8 0 0 0,8 11 0 0 0,5 12 0 0 0,5 4 0 0 0,1 11 0 0 0,8 7 0 0 0,9 10 0 0 0,6-3 0 0 0,13 4 0 0 0,5 6 0 0 0,14 1 0 0 0,4-9 0 0 0,-3-6 0 0 0,2-3 0 0 0,3-7 0 0 0,-3-8 0 0 0,0-13 0 0 0,-3-13 0 0 0,-5-6 0 0 0,-5-6 0 0 0,2-5 0 0 0,-1-5 0 0 0,-2-4 0 0 0,-3-6 0 0 0,-8-10 0 0 0,-9-8 0 0 0,-4-11 0 0 0,-3-12 0 0 0,-6-4 0 0 0,-4-12 0 0 0,-9-12 0 0 0,-4 0 0 0 0,-13-5 0 0 0,-14-12 0 0 0,-32-9 0 0 0,-9 1 0 0 0,-5 5 0 0 0,6 13 0 0 0,3 21 0 0 0,-3 13 0 0 0,-8 10 0 0 0,5 11 0 0 0,10 10 0 0 0,4 8 0 0 0,7 4 0 0 0,7 4 0 0 0,6 2 0 0 0,4 0 0 0 0,3 0 0 0 0,2 0 0 0 0,-5-1 0 0 0,4 5 0 0 0,8 9 0 0 0,2 0 0 0 0,6 10 0 0 0,6 7 0 0 0,6 4 0 0 0,3 1 0 0 0,2 7 0 0 0,3 7 0 0 0,0 1 0 0 0,0 4 0 0 0,0 3 0 0 0,6-1 0 0 0,7 0 0 0 0,8-9 0 0 0,-1-7 0 0 0,3-11 0 0 0,3-11 0 0 0,2-2 0 0 0,9-5 0 0 0,9-4 0 0 0,3-4 0 0 0,4-3 0 0 0,0-13 0 0 0,-4-11 0 0 0,1-14 0 0 0,-2-12 0 0 0,-3-10 0 0 0,-4-6 0 0 0,-9 1 0 0 0,-10-1 0 0 0,-9 6 0 0 0,-7 6 0 0 0,-4 0 0 0 0,-4-3 0 0 0,0-4 0 0 0,-7-3 0 0 0,-8-4 0 0 0,-12-1 0 0 0,-8 4 0 0 0,-10 1 0 0 0,-8 5 0 0 0,-2 6 0 0 0,-2 7 0 0 0,2 4 0 0 0,5 9 0 0 0,6 10 0 0 0,3 8 0 0 0,5 13 0 0 0,1 6 0 0 0,7 8 0 0 0,9 7 0 0 0,8 7 0 0 0,5 9 0 0 0,5 17 0 0 0,2 11 0 0 0,1 18 0 0 0,1 12 0 0 0,5 14 0 0 0,2 0 0 0 0,12 0 0 0 0,1-8 0 0 0,3-20 0 0 0,-2-13 0 0 0,-6-11 0 0 0,1-17 0 0 0,-3-7 0 0 0,-4-5 0 0 0,2-7 0 0 0,5-7 0 0 0,-1 1 0 0 0,3-3 0 0 0,3-4 0 0 0,5-2 0 0 0,8-3 0 0 0,5-2 0 0 0,7-7 0 0 0,0-2 0 0 0,0-6 0 0 0,-10-6 0 0 0,-5 0 0 0 0,-2-3 0 0 0,-6-9 0 0 0,-8-4 0 0 0,-7-3 0 0 0,-10 0 0 0 0,-12 6 0 0 0,-9 3 0 0 0,-2 1 0 0 0,-2 5 0 0 0,-9 6 0 0 0,-4 2 0 0 0,-2 2 0 0 0,0-2 0 0 0,0 2 0 0 0,3 3 0 0 0,0 3 0 0 0,1 4 0 0 0,1 2 0 0 0,0 7 0 0 0,1 3 0 0 0,-1 6 0 0 0,7 7 0 0 0,1-1 0 0 0,6 8 0 0 0,6 6 0 0 0,6 2 0 0 0,4 2 0 0 0,3-1 0 0 0,2 6 0 0 0,1 2 0 0 0,1 10 0 0 0,-1 8 0 0 0,6-7 0 0 0,1-7 0 0 0,6-6 0 0 0,6-4 0 0 0,6-3 0 0 0,3-2 0 0 0,4-6 0 0 0,2-9 0 0 0,1-7 0 0 0,0-5 0 0 0,-1-10 0 0 0,-5-11 0 0 0,-8-8 0 0 0,-8-7 0 0 0,-7-10 0 0 0,-3-16 0 0 0,-4-11 0 0 0,-7-5 0 0 0,-8-9 0 0 0,-8-3 0 0 0,-6 8 0 0 0,-9 4 0 0 0,-5 8 0 0 0,0 4 0 0 0,-5 5 0 0 0,-1 12 0 0 0,3 7 0 0 0,3 10 0 0 0,3 3 0 0 0,2 6 0 0 0,2 4 0 0 0,2 6 0 0 0,-7 3 0 0 0,5 8 0 0 0,3 3 0 0 0,6 6 0 0 0,8 7 0 0 0,1 6 0 0 0,4 3 0 0 0,5 4 0 0 0,3 1 0 0 0,3 7 0 0 0,2 7 0 0 0,1 3 0 0 0,6 3 0 0 0,9-8 0 0 0,1-5 0 0 0,-2-5 0 0 0,-3-2 0 0 0,2-7 0 0 0,5-3 0 0 0,5-5 0 0 0,5-6 0 0 0,3-6 0 0 0,3-4 0 0 0,7-2 0 0 0,2-8 0 0 0,0-9 0 0 0,5-8 0 0 0,-1-5 0 0 0,-1-4 0 0 0,-4-3 0 0 0,-2-1 0 0 0,-9-1 0 0 0,-3 1 0 0 0,0 0 0 0 0,0 7 0 0 0,-4 1 0 0 0,-6 1 0 0 0,-7-2 0 0 0,-4-2 0 0 0,-4-6 0 0 0,-14-4 0 0 0,-12 5 0 0 0,-6 9 0 0 0,-12 3 0 0 0,-4 6 0 0 0,0 5 0 0 0,2 6 0 0 0,1 4 0 0 0,-3 2 0 0 0,0 1 0 0 0,2 1 0 0 0,-4 6 0 0 0,6 8 0 0 0,5 1 0 0 0,2-2 0 0 0,6 3 0 0 0,3 3 0 0 0,6 6 0 0 0,-1-3 0 0 0,4 1 0 0 0,5 3 0 0 0,3 2 0 0 0,4 2 0 0 0,2 2 0 0 0,2 1 0 0 0,0 1 0 0 0,7-6 0 0 0,2-2 0 0 0,5 1 0 0 0,12-5 0 0 0,8-6 0 0 0,4 0 0 0 0,1-3 0 0 0,0-4 0 0 0,5-4 0 0 0,1-2 0 0 0,5-3 0 0 0,-7-6 0 0 0,-4-9 0 0 0,-3-3 0 0 0,-1 3 0 0 0,-8-3 0 0 0,-1-4 0 0 0,-6-4 0 0 0,-6-5 0 0 0,-6-2 0 0 0,-3-8 0 0 0,-4-3 0 0 0,-1 0 0 0 0,-13 2 0 0 0,-16-5 0 0 0,-14 6 0 0 0,-7 10 0 0 0,0 10 0 0 0,3 8 0 0 0,3 6 0 0 0,3 5 0 0 0,3 1 0 0 0,7 8 0 0 0,10 8 0 0 0,8 7 0 0 0,0 5 0 0 0,3 5 0 0 0,-4 1 0 0 0,2 2 0 0 0,2 7 0 0 0,3 1 0 0 0,3-1 0 0 0,1-2 0 0 0,2-1 0 0 0,1-2 0 0 0,7-8 0 0 0,7-9 0 0 0,8-7 0 0 0,6-7 0 0 0,9-4 0 0 0,6-3 0 0 0,6-1 0 0 0,1-7 0 0 0,-2-1 0 0 0,-4 0 0 0 0,-2-4 0 0 0,-4 0 0 0 0,-1-3 0 0 0,-2-6 0 0 0,-1 2 0 0 0,-6-2 0 0 0,-7-3 0 0 0,-8-3 0 0 0,-1 3 0 0 0,-1-1 0 0 0,-3 0 0 0 0,-3-3 0 0 0,-8-8 0 0 0,-16-4 0 0 0,-9 6 0 0 0,-2 2 0 0 0,-6 7 0 0 0,-3 8 0 0 0,-7 7 0 0 0,-8 6 0 0 0,0 3 0 0 0,-3 2 0 0 0,-3 1 0 0 0,2 1 0 0 0,12 5 0 0 0,1 8 0 0 0,2 7 0 0 0,9 6 0 0 0,5 3 0 0 0,0 10 0 0 0,-6 2 0 0 0,3 1 0 0 0,7 4 0 0 0,7 0 0 0 0,2-2 0 0 0,-4-10 0 0 0,3-4 0 0 0,4-2 0 0 0,4 0 0 0 0,3 1 0 0 0,-2-5 0 0 0,-1-2 0 0 0,2 3 0 0 0,1 1 0 0 0,3 2 0 0 0,7-4 0 0 0,9 0 0 0 0,8-5 0 0 0,6-6 0 0 0,5-5 0 0 0,3-5 0 0 0,7-3 0 0 0,2-2 0 0 0,6-7 0 0 0,-6-8 0 0 0,-5-7 0 0 0,-2 0 0 0 0,3-3 0 0 0,-4-2 0 0 0,-3-3 0 0 0,-7-2 0 0 0,-1-1 0 0 0,-6-2 0 0 0,-6-6 0 0 0,-5-7 0 0 0,-4-9 0 0 0,-2 1 0 0 0,-8-3 0 0 0,-3 3 0 0 0,-12-1 0 0 0,-7-2 0 0 0,-12 3 0 0 0,1-1 0 0 0,2 9 0 0 0,1 13 0 0 0,-5 7 0 0 0,-2 1 0 0 0,1 6 0 0 0,-4 7 0 0 0,-1 5 0 0 0,2 4 0 0 0,3 4 0 0 0,3 1 0 0 0,2 7 0 0 0,1 2 0 0 0,1 5 0 0 0,6 7 0 0 0,3 5 0 0 0,5 5 0 0 0,7 2 0 0 0,5 2 0 0 0,-2 0 0 0 0,2 7 0 0 0,2 14 0 0 0,2 8 0 0 0,1 6 0 0 0,3-3 0 0 0,0-7 0 0 0,2-8 0 0 0,-1-2 0 0 0,0-2 0 0 0,1-4 0 0 0,-1-3 0 0 0,6-4 0 0 0,8-7 0 0 0,1-3 0 0 0,11-6 0 0 0,6-7 0 0 0,9-11 0 0 0,10-13 0 0 0,3-10 0 0 0,2-7 0 0 0,5-12 0 0 0,4-4 0 0 0,-10-8 0 0 0,-8 6 0 0 0,-6-1 0 0 0,-5-6 0 0 0,-1 2 0 0 0,-8 2 0 0 0,-8 4 0 0 0,-7-3 0 0 0,-6 1 0 0 0,-4-3 0 0 0,-7-12 0 0 0,-16-6 0 0 0,-10-4 0 0 0,-5-2 0 0 0,-3-1 0 0 0,-6 8 0 0 0,-2 8 0 0 0,-4 14 0 0 0,6 9 0 0 0,-1 10 0 0 0,2 9 0 0 0,2 8 0 0 0,-4 5 0 0 0,-5 3 0 0 0,-1 1 0 0 0,10 7 0 0 0,5 2 0 0 0,9 5 0 0 0,3 6 0 0 0,1 5 0 0 0,4 10 0 0 0,5 11 0 0 0,5 3 0 0 0,-1 5 0 0 0,1 5 0 0 0,2 4 0 0 0,3 3 0 0 0,2-4 0 0 0,1-1 0 0 0,1-5 0 0 0,2-7 0 0 0,-1-5 0 0 0,0-5 0 0 0,7-9 0 0 0,1-4 0 0 0,0 0 0 0 0,4-6 0 0 0,6-5 0 0 0,6-6 0 0 0,5-5 0 0 0,9-3 0 0 0,9-2 0 0 0,4-7 0 0 0,4-2 0 0 0,5-5 0 0 0,4-7 0 0 0,-3 1 0 0 0,-12-3 0 0 0,-8-2 0 0 0,-6 2 0 0 0,-2 5 0 0 0,-7 0 0 0 0,-8-3 0 0 0,-7-3 0 0 0,0 1 0 0 0,5 6 0 0 0,-1-1 0 0 0,-2-3 0 0 0,-11 2 0 0 0,-10 4 0 0 0,-16 5 0 0 0,-10 4 0 0 0,-5 3 0 0 0,-2 2 0 0 0,7 7 0 0 0,2 3 0 0 0,7 11 0 0 0,8 8 0 0 0,7 6 0 0 0,5 2 0 0 0,3 2 0 0 0,2 5 0 0 0,1 2 0 0 0,1-1 0 0 0,-1-2 0 0 0,0-2 0 0 0,0-3 0 0 0,-1 5 0 0 0,7-4 0 0 0,0-4 0 0 0,7-1 0 0 0,6-7 0 0 0,5-7 0 0 0,5-7 0 0 0,3-6 0 0 0,2-3 0 0 0,6-15 0 0 0,3-16 0 0 0,5-10 0 0 0,-5-4 0 0 0,-11-2 0 0 0,-4 2 0 0 0,-8 2 0 0 0,-1 8 0 0 0,-5 3 0 0 0,2-6 0 0 0,-2-1 0 0 0,-4-14 0 0 0,-3-9 0 0 0,-4-7 0 0 0,-2-4 0 0 0,-2 4 0 0 0,0 8 0 0 0,-12 1 0 0 0,-5 5 0 0 0,-4 5 0 0 0,-6 5 0 0 0,-3 10 0 0 0,3 3 0 0 0,7 2 0 0 0,0 5 0 0 0,-3 7 0 0 0,-2 5 0 0 0,-4 5 0 0 0,-2 2 0 0 0,4 9 0 0 0,-5 9 0 0 0,-4 13 0 0 0,5 8 0 0 0,-4 10 0 0 0,4 3 0 0 0,1-1 0 0 0,6-3 0 0 0,1-3 0 0 0,4 3 0 0 0,6 6 0 0 0,5 6 0 0 0,3-1 0 0 0,3-4 0 0 0,2 1 0 0 0,1 3 0 0 0,0-2 0 0 0,0-4 0 0 0,0-5 0 0 0,0-4 0 0 0,5-9 0 0 0,8-10 0 0 0,13-3 0 0 0,8-4 0 0 0,10-5 0 0 0,9-5 0 0 0,7-2 0 0 0,11-2 0 0 0,5-8 0 0 0,-5-13 0 0 0,4-4 0 0 0,0-4 0 0 0,-7 3 0 0 0,-15-6 0 0 0,-5-3 0 0 0,-5 3 0 0 0,-10 2 0 0 0,-5-1 0 0 0,-1 0 0 0 0,0-14 0 0 0,-4-16 0 0 0,-7-11 0 0 0,-5-10 0 0 0,-12-9 0 0 0,-11-13 0 0 0,-16-1 0 0 0,-9 6 0 0 0,-4 7 0 0 0,5 14 0 0 0,-10 13 0 0 0,-3 13 0 0 0,-5 8 0 0 0,0 6 0 0 0,4 9 0 0 0,-2 10 0 0 0,-10 7 0 0 0,0 6 0 0 0,-2 10 0 0 0,4 3 0 0 0,6 1 0 0 0,6 11 0 0 0,6 8 0 0 0,9 4 0 0 0,4-2 0 0 0,8-1 0 0 0,0 1 0 0 0,-2 0 0 0 0,3 2 0 0 0,-1 7 0 0 0,2 3 0 0 0,-1 0 0 0 0,3-1 0 0 0,3-2 0 0 0,5 5 0 0 0,-3-6 0 0 0,1-3 0 0 0,2 4 0 0 0,2 2 0 0 0,2 5 0 0 0,3 1 0 0 0,0-1 0 0 0,7-10 0 0 0,8-9 0 0 0,2-5 0 0 0,9-5 0 0 0,2 0 0 0 0,7-3 0 0 0,16-4 0 0 0,10-3 0 0 0,8-4 0 0 0,4-1 0 0 0,-5-2 0 0 0,5-6 0 0 0,1-8 0 0 0,-6-2 0 0 0,-2-5 0 0 0,-6 3 0 0 0,-8-3 0 0 0,-12-3 0 0 0,-7 3 0 0 0,-3-2 0 0 0,-6-2 0 0 0,-8-4 0 0 0,0 5 0 0 0,-2-7 0 0 0,-4-3 0 0 0,-3-8 0 0 0,-3-15 0 0 0,-2-9 0 0 0,-1 1 0 0 0,-6-1 0 0 0,-8 5 0 0 0,-8 8 0 0 0,0 0 0 0 0,-2 9 0 0 0,-3 7 0 0 0,-3 3 0 0 0,-8 8 0 0 0,-3 2 0 0 0,-7 5 0 0 0,-1 12 0 0 0,2 13 0 0 0,-3 17 0 0 0,-5 5 0 0 0,2 15 0 0 0,3 7 0 0 0,4 6 0 0 0,5-1 0 0 0,3 3 0 0 0,2-3 0 0 0,7 1 0 0 0,3 3 0 0 0,5 3 0 0 0,7 2 0 0 0,0-2 0 0 0,-4-2 0 0 0,1-4 0 0 0,4-5 0 0 0,3-7 0 0 0,5-4 0 0 0,2 3 0 0 0,2 6 0 0 0,1 6 0 0 0,0 6 0 0 0,7-2 0 0 0,2-5 0 0 0,-1 0 0 0 0,-2-3 0 0 0,4-4 0 0 0,1-5 0 0 0,-2 3 0 0 0,4 5 0 0 0,-1 1 0 0 0,3-9 0 0 0,6-6 0 0 0,5-15 0 0 0,-2-16 0 0 0,0-16 0 0 0,-3-17 0 0 0,-5-10 0 0 0,0-4 0 0 0,-3-13 0 0 0,-2-9 0 0 0,-5 0 0 0 0,-2 0 0 0 0,-3-1 0 0 0,0 4 0 0 0,-2 1 0 0 0,1 5 0 0 0,-1 6 0 0 0,1 5 0 0 0,-1 4 0 0 0,1 3 0 0 0,0 2 0 0 0,0 2 0 0 0,0-1 0 0 0,-6 0 0 0 0,-2 1 0 0 0,-6-1 0 0 0,-5 5 0 0 0,-1 3 0 0 0,-2 4 0 0 0,-3 7 0 0 0,-4 6 0 0 0,-3 4 0 0 0,-1 9 0 0 0,-1 10 0 0 0,5 8 0 0 0,7 7 0 0 0,2 4 0 0 0,4 8 0 0 0,-1 3 0 0 0,3 0 0 0 0,-3-2 0 0 0,2 10 0 0 0,3 2 0 0 0,4 4 0 0 0,3 3 0 0 0,-3-2 0 0 0,-7 0 0 0 0,0-3 0 0 0,2-7 0 0 0,4 2 0 0 0,2-3 0 0 0,4-4 0 0 0,1-20 0 0 0,2-27 0 0 0,6-30 0 0 0,8-28 0 0 0,2-26 0 0 0,16-29 0 0 0,14-17 0 0 0,6-22 0 0 0,5-9 0 0 0,-7 7 0 0 0,-6 18 0 0 0,-5 20 0 0 0,-8 26 0 0 0,-5 21 0 0 0,-5 18 0 0 0,-8 12 0 0 0,-5 8 0 0 0,-4 2 0 0 0,3 3 0 0 0,0 10 0 0 0,-1 16 0 0 0,-1 13 0 0 0,-2 12 0 0 0,-1 7 0 0 0,-1 5 0 0 0,-1 8 0 0 0,-6 4 0 0 0,-2 11 0 0 0,0 7 0 0 0,-4 0 0 0 0,0 0 0 0 0,1 7 0 0 0,4 3 0 0 0,2-5 0 0 0,-4-2 0 0 0,0 4 0 0 0,2-3 0 0 0,-5-7 0 0 0,0-9 0 0 0,3-7 0 0 0,2 1 0 0 0,-4-8 0 0 0,1-4 0 0 0,1-2 0 0 0,3 0 0 0 0,2-1 0 0 0,-4-4 0 0 0,-1-2 0 0 0,-4 1 0 0 0,-1-10 0 0 0,3-13 0 0 0,3-13 0 0 0,2-11 0 0 0,4-8 0 0 0,0-11 0 0 0,2-10 0 0 0,0-14 0 0 0,7-8 0 0 0,7-4 0 0 0,2-1 0 0 0,-2 7 0 0 0,-4 4 0 0 0,3 7 0 0 0,-1 7 0 0 0,-2 7 0 0 0,-3 6 0 0 0,2 8 0 0 0,1 5 0 0 0,4 0 0 0 0,0-1 0 0 0,4 4 0 0 0,-2 11 0 0 0,-4 15 0 0 0,-3 17 0 0 0,-4 13 0 0 0,-2 5 0 0 0,-2 3 0 0 0,-7 0 0 0 0,-2-1 0 0 0,0-2 0 0 0,-5 0 0 0 0,0-2 0 0 0,-3 5 0 0 0,0 2 0 0 0,4-1 0 0 0,3-2 0 0 0,-2-1 0 0 0,0 4 0 0 0,-3-5 0 0 0,0-3 0 0 0,2-2 0 0 0,4 0 0 0 0,3-1 0 0 0,3 1 0 0 0,1 1 0 0 0,1 0 0 0 0,0 0 0 0 0,1 1 0 0 0,-1 6 0 0 0,1 1 0 0 0,-1 0 0 0 0,0-1 0 0 0,1-2 0 0 0,-1-1 0 0 0,5-8 0 0 0,9-9 0 0 0,7-7 0 0 0,7-7 0 0 0,3-4 0 0 0,3-3 0 0 0,8-7 0 0 0,2-3 0 0 0,0-5 0 0 0,-8-6 0 0 0,2 1 0 0 0,0-9 0 0 0,6-4 0 0 0,1-10 0 0 0,-1 4 0 0 0,-3 2 0 0 0,-7 1 0 0 0,-4 7 0 0 0,-8 3 0 0 0,-1 5 0 0 0,-4 1 0 0 0,1 4 0 0 0,-3-2 0 0 0,3-4 0 0 0,3-3 0 0 0,-8 2 0 0 0,-11 5 0 0 0,-18 6 0 0 0,-19 4 0 0 0,-8 4 0 0 0,-4 3 0 0 0,1 1 0 0 0,-4 1 0 0 0,-5 0 0 0 0,-5 0 0 0 0,-4 6 0 0 0,3 7 0 0 0,0 14 0 0 0,4 1 0 0 0,1-3 0 0 0,9-2 0 0 0,7-3 0 0 0,4 0 0 0 0,3 2 0 0 0,-5-3 0 0 0,-2 2 0 0 0,0 2 0 0 0,0-2 0 0 0,2-6 0 0 0,7 1 0 0 0,9 4 0 0 0,14-3 0 0 0,14-3 0 0 0,13-11 0 0 0,8-6 0 0 0,11-3 0 0 0,12 0 0 0 0,3 1 0 0 0,4 1 0 0 0,10 0 0 0 0,-1-10 0 0 0,7-3 0 0 0,8-5 0 0 0,-3 1 0 0 0,-4-2 0 0 0,-2 3 0 0 0,-8 5 0 0 0,-8-2 0 0 0,-3 3 0 0 0,3-3 0 0 0,-4 1 0 0 0,2 4 0 0 0,-2 3 0 0 0,-5 3 0 0 0,-4 3 0 0 0,-15 1 0 0 0,-18 1 0 0 0,-12 6 0 0 0,-10 3 0 0 0,-15 5 0 0 0,-16 6 0 0 0,-11 0 0 0 0,-3-3 0 0 0,-9-6 0 0 0,-12-3 0 0 0,-9 2 0 0 0,3 0 0 0 0,-1-3 0 0 0,14 5 0 0 0,7-1 0 0 0,-4 4 0 0 0,5 0 0 0 0,6-4 0 0 0,2-2 0 0 0,-2-4 0 0 0,3-2 0 0 0,4-2 0 0 0,6-1 0 0 0,4 0 0 0 0,2-1 0 0 0,3 0 0 0 0,12 1 0 0 0,17-1 0 0 0,21-5 0 0 0,19-2 0 0 0,28-5 0 0 0,9-1 0 0 0,17 2 0 0 0,10 4 0 0 0,6-4 0 0 0,-8 1 0 0 0,-3 2 0 0 0,-5 3 0 0 0,-6 2 0 0 0,-6-4 0 0 0,3-1 0 0 0,-1-4 0 0 0,-1-1 0 0 0,-8 3 0 0 0,-11 3 0 0 0,-2 2 0 0 0,-5 3 0 0 0,0 2 0 0 0,-2 1 0 0 0,-4 0 0 0 0,-4 1 0 0 0,4-1 0 0 0,-1 1 0 0 0,-1-1 0 0 0,-3 0 0 0 0,-14 7 0 0 0,-16 6 0 0 0,-23 3 0 0 0,-15 3 0 0 0,-14-1 0 0 0,-18 3 0 0 0,-10-4 0 0 0,-6 3 0 0 0,0-3 0 0 0,5-4 0 0 0,-2 2 0 0 0,-7-2 0 0 0,5 2 0 0 0,-3 0 0 0 0,0-4 0 0 0,2-3 0 0 0,8-3 0 0 0,9-2 0 0 0,9-2 0 0 0,7-2 0 0 0,-1 1 0 0 0,1-1 0 0 0,2 1 0 0 0,8-7 0 0 0,16-1 0 0 0,10-6 0 0 0,13 0 0 0 0,10 3 0 0 0,10-4 0 0 0,11-4 0 0 0,6 0 0 0 0,6 4 0 0 0,14 4 0 0 0,8-1 0 0 0,3 1 0 0 0,6-4 0 0 0,-3 1 0 0 0,2-3 0 0 0,0 1 0 0 0,-3-2 0 0 0,-1 1 0 0 0,-2 5 0 0 0,-14-3 0 0 0,-4 2 0 0 0,-1 3 0 0 0,-3 3 0 0 0,-4 3 0 0 0,-5 2 0 0 0,-3 1 0 0 0,-2 2 0 0 0,-2-1 0 0 0,-1 1 0 0 0,0-1 0 0 0,0 1 0 0 0,0-1 0 0 0,0 0 0 0 0,-12 0 0 0 0,-20 0 0 0 0,-24 6 0 0 0,-37 8 0 0 0,-44 13 0 0 0,-39 8 0 0 0,-26-2 0 0 0,-8 6 0 0 0,15-5 0 0 0,17-8 0 0 0,14-7 0 0 0,25-9 0 0 0,17-4 0 0 0,13-4 0 0 0,12-3 0 0 0,12 0 0 0 0,8-1 0 0 0,6 1 0 0 0,9-7 0 0 0,9-6 0 0 0,14-8 0 0 0,14 1 0 0 0,11-3 0 0 0,14 3 0 0 0,7 5 0 0 0,14-6 0 0 0,16-6 0 0 0,7-4 0 0 0,-3 4 0 0 0,2 1 0 0 0,1-2 0 0 0,-1 5 0 0 0,-2 0 0 0 0,-3-1 0 0 0,0 3 0 0 0,4 6 0 0 0,1-1 0 0 0,0-3 0 0 0,-2 1 0 0 0,-8-1 0 0 0,-3 3 0 0 0,-6-3 0 0 0,-3 3 0 0 0,-3 5 0 0 0,1 3 0 0 0,-3 4 0 0 0,-4-3 0 0 0,-4-1 0 0 0,-3 2 0 0 0,-2-4 0 0 0,4 0 0 0 0,-5-5 0 0 0,3 2 0 0 0,2 2 0 0 0,-2 3 0 0 0,0 4 0 0 0,-2 2 0 0 0,0 2 0 0 0,-2 1 0 0 0,0 0 0 0 0,0 1 0 0 0,-1 0 0 0 0,1-1 0 0 0,5 0 0 0 0,3 1 0 0 0,-1-1 0 0 0,-2 0 0 0 0,-1 0 0 0 0,-1 0 0 0 0,-2 0 0 0 0,-7 6 0 0 0,-8 7 0 0 0,-14 3 0 0 0,-13-3 0 0 0,-13-2 0 0 0,-19 1 0 0 0,-17 0 0 0 0,-9 4 0 0 0,-24 4 0 0 0,-15 5 0 0 0,-13-1 0 0 0,-17 6 0 0 0,-9-1 0 0 0,-4 0 0 0 0,17-5 0 0 0,7-7 0 0 0,6-6 0 0 0,17-4 0 0 0,14-5 0 0 0,3-1 0 0 0,10-2 0 0 0,6 0 0 0 0,7 0 0 0 0,9 0 0 0 0,6 0 0 0 0,5 0 0 0 0,9-5 0 0 0,16-8 0 0 0,22-1 0 0 0,15-5 0 0 0,10 2 0 0 0,11-2 0 0 0,10 2 0 0 0,13-1 0 0 0,13 1 0 0 0,5 6 0 0 0,6 3 0 0 0,5 4 0 0 0,9-4 0 0 0,-1-5 0 0 0,0-1 0 0 0,-6 2 0 0 0,-9 4 0 0 0,-1 3 0 0 0,-9-4 0 0 0,-7 1 0 0 0,-10 1 0 0 0,-9 2 0 0 0,-8 3 0 0 0,-6 1 0 0 0,-3 1 0 0 0,-2 1 0 0 0,-1 0 0 0 0,0 0 0 0 0,0 1 0 0 0,0-1 0 0 0,1 0 0 0 0,-11 0 0 0 0,-16 1 0 0 0,-21 4 0 0 0,-14 9 0 0 0,-19 2 0 0 0,-15 3 0 0 0,-7 5 0 0 0,-5-2 0 0 0,-7-4 0 0 0,5-6 0 0 0,-3-4 0 0 0,0 1 0 0 0,8 7 0 0 0,4-1 0 0 0,1-3 0 0 0,7-2 0 0 0,7 2 0 0 0,7-1 0 0 0,4-2 0 0 0,4-3 0 0 0,3-2 0 0 0,0-2 0 0 0,1-1 0 0 0,-1-1 0 0 0,12-1 0 0 0,16 1 0 0 0,14-1 0 0 0,12 1 0 0 0,3-6 0 0 0,15-2 0 0 0,12 0 0 0 0,10 2 0 0 0,7 2 0 0 0,9-5 0 0 0,-2 0 0 0 0,4 1 0 0 0,7 2 0 0 0,-6 2 0 0 0,-4 2 0 0 0,-4 0 0 0 0,-7 2 0 0 0,-3 0 0 0 0,0 1 0 0 0,-4-1 0 0 0,-7 0 0 0 0,1 1 0 0 0,3-1 0 0 0,-2 0 0 0 0,3 0 0 0 0,-3 0 0 0 0,-4 0 0 0 0,-4 0 0 0 0,-4 0 0 0 0,-3 0 0 0 0,-2 0 0 0 0,6 0 0 0 0,0 0 0 0 0,-17 0 0 0 0,-25 6 0 0 0,-36 2 0 0 0,-41-1 0 0 0,-26-1 0 0 0,-29 4 0 0 0,-28 1 0 0 0,-17-2 0 0 0,5-3 0 0 0,2-1 0 0 0,13-3 0 0 0,27-1 0 0 0,18-1 0 0 0,17 0 0 0 0,12-6 0 0 0,9-2 0 0 0,6 0 0 0 0,8-5 0 0 0,-3 1 0 0 0,4 2 0 0 0,5 2 0 0 0,-5 4 0 0 0,-10 1 0 0 0,1-4 0 0 0,1-1 0 0 0,-1 1 0 0 0,6-5 0 0 0,8 1 0 0 0,7 1 0 0 0,6 3 0 0 0,4 2 0 0 0,3 3 0 0 0,7-5 0 0 0,9-7 0 0 0,7-7 0 0 0,17 0 0 0 0,21-2 0 0 0,28 2 0 0 0,23 0 0 0 0,29 2 0 0 0,54 6 0 0 0,59 4 0 0 0,17 4 0 0 0,-3 2 0 0 0,-24 3 0 0 0,-28 0 0 0 0,-29-5 0 0 0,-28-2 0 0 0,-22 1 0 0 0,-18 0 0 0 0,-11 2 0 0 0,-12 2 0 0 0,-11 1 0 0 0,-7 0 0 0 0,-6 1 0 0 0,-15 0 0 0 0,-16 1 0 0 0,-22-1 0 0 0,-26 0 0 0 0,-23 0 0 0 0,-18 0 0 0 0,-19 0 0 0 0,-16 0 0 0 0,-5 0 0 0 0,0 0 0 0 0,-2 0 0 0 0,-3-5 0 0 0,7-3 0 0 0,2-6 0 0 0,-3 0 0 0 0,13 3 0 0 0,2 2 0 0 0,1 3 0 0 0,7-3 0 0 0,9 0 0 0 0,13 1 0 0 0,8 2 0 0 0,10 3 0 0 0,10 1 0 0 0,6 1 0 0 0,11-5 0 0 0,5-2 0 0 0,7-5 0 0 0,13-1 0 0 0,19 3 0 0 0,14 3 0 0 0,20 2 0 0 0,8 3 0 0 0,12 2 0 0 0,20 0 0 0 0,5 2 0 0 0,7-1 0 0 0,-9 1 0 0 0,-13-1 0 0 0,-2 1 0 0 0,-2-1 0 0 0,-1 0 0 0 0,0 0 0 0 0,-8 0 0 0 0,-2 0 0 0 0,1 0 0 0 0,1 0 0 0 0,-4 0 0 0 0,-6 0 0 0 0,-13 6 0 0 0,-6 2 0 0 0,-15-1 0 0 0,-17 5 0 0 0,-21 0 0 0 0,-30-2 0 0 0,-43-2 0 0 0,-34-3 0 0 0,-56-3 0 0 0,-55-1 0 0 0,-41 0 0 0 0,-3-2 0 0 0,24-5 0 0 0,49-2 0 0 0,47 0 0 0 0,35 1 0 0 0,32 3 0 0 0,26 1 0 0 0,19 2 0 0 0,12 0 0 0 0,6 1 0 0 0,3 0 0 0 0,0 1 0 0 0,11-1 0 0 0,8 6 0 0 0,29 8 0 0 0,41 13 0 0 0,51 9 0 0 0,54 20 0 0 0,58 26 0 0 0,73 27 0 0 0,39 20 0 0 0,22 5 0 0 0,2-3 0 0 0,-17-5 0 0 0,-21-19 0 0 0,-53-21 0 0 0,-55-20 0 0 0,-46-21 0 0 0,-39-18 0 0 0,-31-7 0 0 0,-19-8 0 0 0,-12-6 0 0 0,-5-3 0 0 0,-8-3 0 0 0,-6-1 0 0 0,5 5 0 0 0,1 8 0 0 0,-4 3 0 0 0,2-3 0 0 0,-3-2 0 0 0,3 3 0 0 0,4-2 0 0 0,5-1 0 0 0,3-4 0 0 0,-3-1 0 0 0,-6-3 0 0 0,-7-1 0 0 0,-5-1 0 0 0,-4-1 0 0 0,-3 1 0 0 0,-8 5 0 0 0,-14 2 0 0 0,-27 1 0 0 0,-29 3 0 0 0,-50 1 0 0 0,-25-1 0 0 0,-29-4 0 0 0,-49-2 0 0 0,-44-8 0 0 0,-11-4 0 0 0,2-6 0 0 0,25-7 0 0 0,33-6 0 0 0,19-11 0 0 0,21 2 0 0 0,18 0 0 0 0,14-5 0 0 0,4-2 0 0 0,15 0 0 0 0,12 7 0 0 0,4 5 0 0 0,10 0 0 0 0,11 6 0 0 0,11 7 0 0 0,13 0 0 0 0,8 3 0 0 0,3 4 0 0 0,0 4 0 0 0,5-3 0 0 0,0 0 0 0 0,4-5 0 0 0,4-5 0 0 0,18-6 0 0 0,19 2 0 0 0,11 4 0 0 0,24 0 0 0 0,44 3 0 0 0,45 5 0 0 0,33 3 0 0 0,45 4 0 0 0,38 2 0 0 0,15 1 0 0 0,19 2 0 0 0,7 0 0 0 0,-20 0 0 0 0,-39-1 0 0 0,-45 1 0 0 0,-43-1 0 0 0,-32 6 0 0 0,-25 8 0 0 0,-17 1 0 0 0,-18-1 0 0 0,-13-4 0 0 0,-10-3 0 0 0,-6-3 0 0 0,-4-2 0 0 0,0-1 0 0 0,-7 4 0 0 0,-7 9 0 0 0,-12 0 0 0 0,-20 5 0 0 0,-13-1 0 0 0,-13 2 0 0 0,-18 3 0 0 0,-11 5 0 0 0,-12-4 0 0 0,-3 1 0 0 0,-17 2 0 0 0,-9 2 0 0 0,-4 2 0 0 0,0-4 0 0 0,-10-1 0 0 0,-2-5 0 0 0,-8 0 0 0 0,11-3 0 0 0,11-5 0 0 0,5-5 0 0 0,10 2 0 0 0,15 6 0 0 0,4-1 0 0 0,3-2 0 0 0,-3-3 0 0 0,6-4 0 0 0,9-3 0 0 0,9-2 0 0 0,3 0 0 0 0,3-2 0 0 0,5 0 0 0 0,3 1 0 0 0,2-1 0 0 0,9-5 0 0 0,8-8 0 0 0,14-7 0 0 0,14-7 0 0 0,24-3 0 0 0,41-4 0 0 0,33-6 0 0 0,40-9 0 0 0,24 4 0 0 0,7 5 0 0 0,3 2 0 0 0,7 3 0 0 0,-10 1 0 0 0,-25 7 0 0 0,-18 2 0 0 0,-22 6 0 0 0,-29-1 0 0 0,-22 5 0 0 0,-10-2 0 0 0,-8 3 0 0 0,-4 3 0 0 0,-4 4 0 0 0,-13 4 0 0 0,-21 2 0 0 0,-24 1 0 0 0,-18 7 0 0 0,-21 3 0 0 0,-5-1 0 0 0,-3 5 0 0 0,-1-1 0 0 0,0-1 0 0 0,-12 2 0 0 0,-2 0 0 0 0,0 3 0 0 0,4-1 0 0 0,4-3 0 0 0,9-3 0 0 0,4-4 0 0 0,8-3 0 0 0,8 5 0 0 0,6 1 0 0 0,4-1 0 0 0,3 4 0 0 0,2 1 0 0 0,1 3 0 0 0,0 0 0 0 0,-1-3 0 0 0,12-3 0 0 0,16-4 0 0 0,14-2 0 0 0,12 4 0 0 0,2 7 0 0 0,4 1 0 0 0,3-2 0 0 0,3 2 0 0 0,7 0 0 0 0,3-4 0 0 0,1-3 0 0 0,-2 2 0 0 0,-1 6 0 0 0,4 1 0 0 0,0-4 0 0 0,-1-3 0 0 0,-2-4 0 0 0,-20-2 0 0 0,-25-3 0 0 0,-24 5 0 0 0,-25 2 0 0 0,-9-2 0 0 0,-12 0 0 0 0,-5-3 0 0 0,-1 5 0 0 0,8 1 0 0 0,3-1 0 0 0,8-2 0 0 0,9-2 0 0 0,7-1 0 0 0,5-2 0 0 0,4-1 0 0 0,2 0 0 0 0,0 0 0 0 0,1-1 0 0 0,12 1 0 0 0,15 0 0 0 0,20-1 0 0 0,14 1 0 0 0,14-6 0 0 0,18-1 0 0 0,10-1 0 0 0,5-4 0 0 0,7-6 0 0 0,8 0 0 0 0,-5-3 0 0 0,-7 3 0 0 0,-3 3 0 0 0,-9-1 0 0 0,-10 3 0 0 0,-3-4 0 0 0,-4-3 0 0 0,1-6 0 0 0,4 3 0 0 0,-1-1 0 0 0,2 3 0 0 0,3 6 0 0 0,-2-1 0 0 0,2-3 0 0 0,7-5 0 0 0,0-4 0 0 0,0-3 0 0 0,-5 4 0 0 0,-7 0 0 0 0,-6 5 0 0 0,-6 1 0 0 0,-3-3 0 0 0,3 3 0 0 0,1 5 0 0 0,-1 0 0 0 0,-2 2 0 0 0,-19 3 0 0 0,-48-1 0 0 0,-67 0 0 0 0,-117-9 0 0 0,-118-7 0 0 0,-72-5 0 0 0,-22 4 0 0 0,20-12 0 0 0,49 2 0 0 0,74 7 0 0 0,66 4 0 0 0,58 0 0 0 0,45 5 0 0 0,34 0 0 0 0,19-1 0 0 0,-3-3 0 0 0,-10-3 0 0 0,-16-2 0 0 0,-5-1 0 0 0,-9-7 0 0 0,-13-3 0 0 0,-8 0 0 0 0,-3 2 0 0 0,15 7 0 0 0,15 11 0 0 0,5 1 0 0 0,13 7 0 0 0,20-2 0 0 0,13-3 0 0 0,9 2 0 0 0,4 3 0 0 0,2 5 0 0 0,0 4 0 0 0,17 3 0 0 0,17 2 0 0 0,31 1 0 0 0,39 1 0 0 0,66 6 0 0 0,98 19 0 0 0,96 18 0 0 0,63 12 0 0 0,5 3 0 0 0,-1 9 0 0 0,-39-1 0 0 0,-57-6 0 0 0,-58-13 0 0 0,-52-9 0 0 0,-48 0 0 0 0,-43-6 0 0 0,-28-9 0 0 0,-20-8 0 0 0,-8-1 0 0 0,-7-3 0 0 0,2-4 0 0 0,-6 3 0 0 0,-4-1 0 0 0,-2-1 0 0 0,1-3 0 0 0,-12-2 0 0 0,-27-2 0 0 0,-18-8 0 0 0,-34-1 0 0 0,-43-7 0 0 0,-57-12 0 0 0,-48-20 0 0 0,-55-7 0 0 0,-29-2 0 0 0,-36-8 0 0 0,-4 1 0 0 0,13 4 0 0 0,25 7 0 0 0,51 5 0 0 0,43 6 0 0 0,43 9 0 0 0,43 3 0 0 0,34 8 0 0 0,25 6 0 0 0,15 0 0 0 0,3-3 0 0 0,2 1 0 0 0,12 3 0 0 0,16 4 0 0 0,27 3 0 0 0,27 3 0 0 0,35 2 0 0 0,92 1 0 0 0,123 1 0 0 0,104-1 0 0 0,108 1 0 0 0,62 0 0 0 0,17 5 0 0 0,-52 14 0 0 0,-98 3 0 0 0,-101-2 0 0 0,-84 1 0 0 0,-74-3 0 0 0,-61-4 0 0 0,-45-6 0 0 0,-29-4 0 0 0,-17-2 0 0 0,-12 3 0 0 0,-16 8 0 0 0,-13 0 0 0 0,-10-1 0 0 0,-8-4 0 0 0,-4-3 0 0 0,4-2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11589 6424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11589 6424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11568 8012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4561 7631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5535 7334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5535 7334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7005 3768 16383 0 0,'-6'0'0'0'0,"-20"0"0"0"0,-10 0 0 0 0,-19 0 0 0 0,-10 0 0 0 0,0 0 0 0 0,-14 0 0 0 0,-15 0 0 0 0,-5 0 0 0 0,-3 0 0 0 0,-13 0 0 0 0,-6 0 0 0 0,7 0 0 0 0,5 0 0 0 0,3 0 0 0 0,8 0 0 0 0,3 0 0 0 0,5 0 0 0 0,13 0 0 0 0,7 0 0 0 0,4 0 0 0 0,8 0 0 0 0,7 0 0 0 0,6 0 0 0 0,6 0 0 0 0,-3 0 0 0 0,0 0 0 0 0,1 0 0 0 0,1 0 0 0 0,3 0 0 0 0,6-6 0 0 0,22-1 0 0 0,28-1 0 0 0,30 2 0 0 0,36 2 0 0 0,39-5 0 0 0,21-6 0 0 0,22-1 0 0 0,24 3 0 0 0,9 3 0 0 0,0 3 0 0 0,1 3 0 0 0,-15 2 0 0 0,-17 2 0 0 0,-18 0 0 0 0,-30 1 0 0 0,-23 0 0 0 0,-23-1 0 0 0,-12 1 0 0 0,-10-1 0 0 0,-10 0 0 0 0,1 0 0 0 0,-1 0 0 0 0,-3 0 0 0 0,-2 0 0 0 0,-1 0 0 0 0,-1 0 0 0 0,-1 0 0 0 0,-7 6 0 0 0,-1 8 0 0 0,-7 7 0 0 0,-11 0 0 0 0,-14-3 0 0 0,-17 1 0 0 0,-18 3 0 0 0,-7-2 0 0 0,-1-4 0 0 0,-11 0 0 0 0,-19 4 0 0 0,-8-1 0 0 0,-12-5 0 0 0,-14-3 0 0 0,-11-5 0 0 0,-3-3 0 0 0,-9-2 0 0 0,-5-1 0 0 0,3-1 0 0 0,14 0 0 0 0,9 0 0 0 0,13 1 0 0 0,11-1 0 0 0,16 1 0 0 0,8 0 0 0 0,4 0 0 0 0,6 0 0 0 0,7 0 0 0 0,6 0 0 0 0,4 0 0 0 0,3 0 0 0 0,2-6 0 0 0,6-8 0 0 0,8-7 0 0 0,14 0 0 0 0,25 3 0 0 0,21 5 0 0 0,28 5 0 0 0,55-3 0 0 0,78-5 0 0 0,45-11 0 0 0,23-2 0 0 0,12-1 0 0 0,-5 4 0 0 0,-33 7 0 0 0,-34 0 0 0 0,-40 4 0 0 0,-38-2 0 0 0,-22 3 0 0 0,-14 2 0 0 0,-15 5 0 0 0,-17 3 0 0 0,-12 1 0 0 0,-10 3 0 0 0,-5 0 0 0 0,-3 1 0 0 0,-2-1 0 0 0,-17 7 0 0 0,-17 1 0 0 0,-26 6 0 0 0,-32 0 0 0 0,-28 4 0 0 0,-6-2 0 0 0,-16-2 0 0 0,-24 1 0 0 0,-13-2 0 0 0,0 4 0 0 0,9-2 0 0 0,10-4 0 0 0,3 3 0 0 0,-7-1 0 0 0,8 3 0 0 0,8-1 0 0 0,5-4 0 0 0,11-2 0 0 0,4-4 0 0 0,1 3 0 0 0,5 1 0 0 0,13-2 0 0 0,1 5 0 0 0,8-1 0 0 0,9-1 0 0 0,10-3 0 0 0,8 3 0 0 0,-2 6 0 0 0,1 0 0 0 0,2-2 0 0 0,2-4 0 0 0,2-3 0 0 0,1-4 0 0 0,1-1 0 0 0,13-2 0 0 0,26 6 0 0 0,38 1 0 0 0,40-1 0 0 0,36 6 0 0 0,52-1 0 0 0,37-1 0 0 0,13-2 0 0 0,-1-4 0 0 0,-8-1 0 0 0,-17-2 0 0 0,-23 0 0 0 0,-30-2 0 0 0,-20 1 0 0 0,-19-7 0 0 0,-21-1 0 0 0,-19 0 0 0 0,-14 2 0 0 0,-8 2 0 0 0,-6 1 0 0 0,-15 1 0 0 0,-16 2 0 0 0,-20 0 0 0 0,-26 0 0 0 0,-16 1 0 0 0,-17-1 0 0 0,-12 0 0 0 0,-4 0 0 0 0,-9 6 0 0 0,-6 2 0 0 0,-8 0 0 0 0,4 4 0 0 0,3 0 0 0 0,2-2 0 0 0,2 3 0 0 0,6 0 0 0 0,-4 3 0 0 0,-1-1 0 0 0,10-3 0 0 0,3-4 0 0 0,5-2 0 0 0,12-4 0 0 0,6-1 0 0 0,8-1 0 0 0,9 0 0 0 0,6-1 0 0 0,6 0 0 0 0,3 1 0 0 0,1 0 0 0 0,-5-1 0 0 0,10-5 0 0 0,21-2 0 0 0,19 1 0 0 0,13 1 0 0 0,14 2 0 0 0,12-5 0 0 0,4 0 0 0 0,11 1 0 0 0,5 2 0 0 0,3 2 0 0 0,1 1 0 0 0,-12-4 0 0 0,-5-7 0 0 0,0-1 0 0 0,1 2 0 0 0,4-3 0 0 0,-4 2 0 0 0,-11-3 0 0 0,-2 1 0 0 0,-8-2 0 0 0,-6 2 0 0 0,5 3 0 0 0,-4-2 0 0 0,-19 2 0 0 0,-24 3 0 0 0,-22 4 0 0 0,-11 2 0 0 0,-10 2 0 0 0,-7 1 0 0 0,-6 1 0 0 0,-2 1 0 0 0,3-1 0 0 0,9 1 0 0 0,6-1 0 0 0,8 1 0 0 0,4-1 0 0 0,3 0 0 0 0,2 0 0 0 0,0 0 0 0 0,1 6 0 0 0,6 7 0 0 0,1 3 0 0 0,5 3 0 0 0,7 5 0 0 0,16-2 0 0 0,15 2 0 0 0,10 2 0 0 0,12 3 0 0 0,12 2 0 0 0,8 2 0 0 0,1-5 0 0 0,-5-7 0 0 0,-5-7 0 0 0,-5 0 0 0 0,-11 3 0 0 0,-5-1 0 0 0,-1-3 0 0 0,-12-4 0 0 0,-20-3 0 0 0,-27-3 0 0 0,-26-14 0 0 0,-27-5 0 0 0,-17-5 0 0 0,-3-6 0 0 0,-2 3 0 0 0,0-2 0 0 0,6 5 0 0 0,8-1 0 0 0,2 4 0 0 0,5 5 0 0 0,-1 4 0 0 0,8 4 0 0 0,5 3 0 0 0,10-4 0 0 0,9-1 0 0 0,3-6 0 0 0,3 0 0 0 0,4 2 0 0 0,4 3 0 0 0,3 3 0 0 0,2-4 0 0 0,0 0 0 0 0,1 1 0 0 0,6-4 0 0 0,-4-5 0 0 0,-2-1 0 0 0,-2 4 0 0 0,0 3 0 0 0,5-1 0 0 0,3 0 0 0 0,12-3 0 0 0,14-5 0 0 0,14 1 0 0 0,22 4 0 0 0,24-2 0 0 0,24-4 0 0 0,11-4 0 0 0,8 3 0 0 0,-3-2 0 0 0,-5-2 0 0 0,-13 3 0 0 0,-8 6 0 0 0,-17-1 0 0 0,-11 3 0 0 0,-8-1 0 0 0,-3 1 0 0 0,-2 4 0 0 0,-13-3 0 0 0,-20-4 0 0 0,-16 0 0 0 0,-17 4 0 0 0,-14 4 0 0 0,-10 4 0 0 0,-2-4 0 0 0,-2-5 0 0 0,4 0 0 0 0,6 2 0 0 0,6 3 0 0 0,6 4 0 0 0,-3-3 0 0 0,1-1 0 0 0,1 3 0 0 0,2 1 0 0 0,-3 2 0 0 0,-2 2 0 0 0,3 1 0 0 0,1 1 0 0 0,2 1 0 0 0,2-1 0 0 0,1 0 0 0 0,2 1 0 0 0,-1-1 0 0 0,1 0 0 0 0,-1 0 0 0 0,7 6 0 0 0,19 2 0 0 0,23 5 0 0 0,33 13 0 0 0,14 2 0 0 0,21 7 0 0 0,13 4 0 0 0,4-4 0 0 0,-11-3 0 0 0,-7-6 0 0 0,-12-2 0 0 0,-12-6 0 0 0,-4-4 0 0 0,-5-6 0 0 0,-4-4 0 0 0,-5-3 0 0 0,-2-1 0 0 0,-14-1 0 0 0,-16 0 0 0 0,-16 0 0 0 0,-12 1 0 0 0,-14-1 0 0 0,-7 1 0 0 0,-8-1 0 0 0,-2 1 0 0 0,-9 0 0 0 0,-7 0 0 0 0,-3 0 0 0 0,5 0 0 0 0,1 0 0 0 0,0 0 0 0 0,-6 1 0 0 0,-4-1 0 0 0,0 0 0 0 0,-5 0 0 0 0,-13 0 0 0 0,4 0 0 0 0,-1 0 0 0 0,3 0 0 0 0,5 0 0 0 0,4 0 0 0 0,10 0 0 0 0,4 0 0 0 0,8 0 0 0 0,6 0 0 0 0,1 0 0 0 0,3 0 0 0 0,3 0 0 0 0,3 0 0 0 0,8-6 0 0 0,16-8 0 0 0,16-1 0 0 0,14 1 0 0 0,23-2 0 0 0,16 1 0 0 0,11 3 0 0 0,1-1 0 0 0,1 0 0 0 0,7 3 0 0 0,3 3 0 0 0,0 3 0 0 0,-1 2 0 0 0,-1 1 0 0 0,-2 1 0 0 0,5 1 0 0 0,7-1 0 0 0,1 1 0 0 0,4-1 0 0 0,4 1 0 0 0,-8-1 0 0 0,0 0 0 0 0,9 0 0 0 0,0 0 0 0 0,-4 0 0 0 0,-6 0 0 0 0,-11 0 0 0 0,-6 0 0 0 0,-2 0 0 0 0,-8 0 0 0 0,-6 0 0 0 0,0 6 0 0 0,-4 7 0 0 0,-3 3 0 0 0,-9 3 0 0 0,-17-1 0 0 0,-17 3 0 0 0,-21-3 0 0 0,-36 1 0 0 0,-32 4 0 0 0,-31 4 0 0 0,-19 3 0 0 0,-9-4 0 0 0,-3-6 0 0 0,5 0 0 0 0,17 2 0 0 0,5-3 0 0 0,19-4 0 0 0,15-5 0 0 0,4-5 0 0 0,12-2 0 0 0,5-2 0 0 0,10-1 0 0 0,2-1 0 0 0,-2 0 0 0 0,-1 0 0 0 0,-4 0 0 0 0,4 1 0 0 0,-1 0 0 0 0,-1 0 0 0 0,3 0 0 0 0,1 0 0 0 0,3 0 0 0 0,-1 0 0 0 0,-2 0 0 0 0,-10 0 0 0 0,1-6 0 0 0,5-2 0 0 0,8-5 0 0 0,1-1 0 0 0,3 2 0 0 0,4 3 0 0 0,4-2 0 0 0,3-6 0 0 0,2 0 0 0 0,2-3 0 0 0,5-4 0 0 0,9-3 0 0 0,7-4 0 0 0,7-2 0 0 0,9 5 0 0 0,10 0 0 0 0,10 0 0 0 0,11-1 0 0 0,19-8 0 0 0,6 2 0 0 0,4 8 0 0 0,4-4 0 0 0,2 4 0 0 0,1 6 0 0 0,7 6 0 0 0,1 7 0 0 0,-6 4 0 0 0,-4 2 0 0 0,-1 3 0 0 0,-1 0 0 0 0,-5 0 0 0 0,-1 6 0 0 0,0 2 0 0 0,-3-1 0 0 0,0 5 0 0 0,8 5 0 0 0,4 6 0 0 0,-2-1 0 0 0,-2 1 0 0 0,-6 3 0 0 0,-1-4 0 0 0,-4 1 0 0 0,-6 1 0 0 0,-5 4 0 0 0,-4-5 0 0 0,3 1 0 0 0,1 1 0 0 0,-8 3 0 0 0,-3-4 0 0 0,-7-1 0 0 0,-3 3 0 0 0,-4 1 0 0 0,-6 3 0 0 0,-10-5 0 0 0,-6 0 0 0 0,-14-5 0 0 0,-9-6 0 0 0,-7 1 0 0 0,-15 3 0 0 0,-11 4 0 0 0,-1-1 0 0 0,-2-5 0 0 0,-14 1 0 0 0,-6-3 0 0 0,-6-4 0 0 0,0-4 0 0 0,4-3 0 0 0,-2-2 0 0 0,8-1 0 0 0,11-2 0 0 0,7 1 0 0 0,6-1 0 0 0,8-6 0 0 0,5-1 0 0 0,4 0 0 0 0,3-4 0 0 0,1 0 0 0 0,1-4 0 0 0,-1 0 0 0 0,1-2 0 0 0,-1-4 0 0 0,6-5 0 0 0,7-3 0 0 0,8-3 0 0 0,6-1 0 0 0,9 5 0 0 0,11 1 0 0 0,10 0 0 0 0,5 5 0 0 0,11 0 0 0 0,10-2 0 0 0,3-3 0 0 0,4 4 0 0 0,-1 0 0 0 0,2-2 0 0 0,-4 3 0 0 0,-4 6 0 0 0,-5 6 0 0 0,-3 5 0 0 0,-4 3 0 0 0,-2 2 0 0 0,0 1 0 0 0,-1 1 0 0 0,5 1 0 0 0,9-1 0 0 0,1-1 0 0 0,-1 1 0 0 0,-3-1 0 0 0,-4 0 0 0 0,-2 0 0 0 0,-2 0 0 0 0,-20 6 0 0 0,-11 8 0 0 0,-14 1 0 0 0,-17 4 0 0 0,-10 0 0 0 0,-11-5 0 0 0,-4-4 0 0 0,-10 2 0 0 0,-2-1 0 0 0,-2 4 0 0 0,-1-1 0 0 0,-2 3 0 0 0,-2-1 0 0 0,0-4 0 0 0,-6-3 0 0 0,3-4 0 0 0,3-2 0 0 0,6-3 0 0 0,9 0 0 0 0,2 0 0 0 0,3-1 0 0 0,4 0 0 0 0,4 1 0 0 0,-2-1 0 0 0,-1 1 0 0 0,2 0 0 0 0,2 0 0 0 0,2 0 0 0 0,1 0 0 0 0,2-6 0 0 0,0-2 0 0 0,6-5 0 0 0,9-7 0 0 0,7-5 0 0 0,17-5 0 0 0,27-3 0 0 0,13-8 0 0 0,17 4 0 0 0,16 1 0 0 0,12 2 0 0 0,-2 6 0 0 0,7 2 0 0 0,-1-1 0 0 0,-10 5 0 0 0,-1 0 0 0 0,-9 4 0 0 0,-11 4 0 0 0,-5 6 0 0 0,1 3 0 0 0,2 3 0 0 0,-4 2 0 0 0,-5 0 0 0 0,-5 1 0 0 0,-5 0 0 0 0,-4 0 0 0 0,-1 0 0 0 0,-2-1 0 0 0,0 0 0 0 0,0 0 0 0 0,-1 0 0 0 0,1 0 0 0 0,-5 6 0 0 0,-9 8 0 0 0,-12 7 0 0 0,-15 0 0 0 0,-5 3 0 0 0,-7 3 0 0 0,-12-4 0 0 0,-6-4 0 0 0,-3 5 0 0 0,-7-1 0 0 0,-1 1 0 0 0,-4 3 0 0 0,-5-3 0 0 0,1-1 0 0 0,-1-3 0 0 0,-10 1 0 0 0,-10-4 0 0 0,2 1 0 0 0,2-2 0 0 0,7-3 0 0 0,9-5 0 0 0,3-4 0 0 0,4-1 0 0 0,5-3 0 0 0,4 0 0 0 0,3-1 0 0 0,2 0 0 0 0,8-5 0 0 0,14-3 0 0 0,15 1 0 0 0,14-4 0 0 0,15-6 0 0 0,10 0 0 0 0,14 3 0 0 0,17-1 0 0 0,2 1 0 0 0,0 3 0 0 0,-6-1 0 0 0,-9 1 0 0 0,-2 2 0 0 0,0-3 0 0 0,-2 1 0 0 0,1-3 0 0 0,-3 0 0 0 0,1 4 0 0 0,4 2 0 0 0,-2 4 0 0 0,1 3 0 0 0,-2 1 0 0 0,0 1 0 0 0,4 0 0 0 0,-3 1 0 0 0,-4-1 0 0 0,-5 1 0 0 0,-5-1 0 0 0,-3 1 0 0 0,-2-1 0 0 0,-8 6 0 0 0,-14 1 0 0 0,-15 1 0 0 0,-19 4 0 0 0,-19 6 0 0 0,-20 0 0 0 0,-5 3 0 0 0,-5-3 0 0 0,-7-3 0 0 0,-3 1 0 0 0,-6-3 0 0 0,-6-2 0 0 0,6 2 0 0 0,1-1 0 0 0,-4-3 0 0 0,8-3 0 0 0,5-2 0 0 0,-3-1 0 0 0,7-3 0 0 0,4 0 0 0 0,6 0 0 0 0,3-1 0 0 0,-1 1 0 0 0,-2-1 0 0 0,3 1 0 0 0,0 0 0 0 0,3 0 0 0 0,6 0 0 0 0,6 0 0 0 0,3 0 0 0 0,3 0 0 0 0,2 0 0 0 0,1 0 0 0 0,0 0 0 0 0,0 0 0 0 0,12-6 0 0 0,16-2 0 0 0,14 1 0 0 0,12 1 0 0 0,20 1 0 0 0,27 3 0 0 0,14 0 0 0 0,23 2 0 0 0,17 0 0 0 0,11-6 0 0 0,8-2 0 0 0,3 1 0 0 0,-5 2 0 0 0,-3 0 0 0 0,0 3 0 0 0,-11 1 0 0 0,2 0 0 0 0,4 1 0 0 0,3 0 0 0 0,3 1 0 0 0,-5-1 0 0 0,6 0 0 0 0,-3 0 0 0 0,11 0 0 0 0,4 0 0 0 0,-5 0 0 0 0,-15 0 0 0 0,-13 0 0 0 0,-13 0 0 0 0,-19 0 0 0 0,-11 0 0 0 0,-13 0 0 0 0,-11 0 0 0 0,-7 0 0 0 0,-5 0 0 0 0,-3 0 0 0 0,-2 0 0 0 0,1 0 0 0 0,-1 0 0 0 0,1 0 0 0 0,1 0 0 0 0,-12 0 0 0 0,-21 0 0 0 0,-29 6 0 0 0,-32 2 0 0 0,-25 0 0 0 0,-15-2 0 0 0,-32-2 0 0 0,-11-1 0 0 0,-11-2 0 0 0,-2 0 0 0 0,-5-1 0 0 0,-5-1 0 0 0,3-5 0 0 0,18-2 0 0 0,3 0 0 0 0,8-4 0 0 0,4 0 0 0 0,11-4 0 0 0,4-5 0 0 0,8 0 0 0 0,17 5 0 0 0,12-1 0 0 0,8 2 0 0 0,9 3 0 0 0,9-1 0 0 0,8 1 0 0 0,6 2 0 0 0,-3 4 0 0 0,5-4 0 0 0,4 0 0 0 0,6-4 0 0 0,3 0 0 0 0,4-3 0 0 0,12-5 0 0 0,19 2 0 0 0,25-2 0 0 0,41-4 0 0 0,61-2 0 0 0,78-3 0 0 0,90-14 0 0 0,69-4 0 0 0,25-7 0 0 0,-27 1 0 0 0,-36 9 0 0 0,-51 13 0 0 0,-40 12 0 0 0,-38 10 0 0 0,-36 6 0 0 0,-37 4 0 0 0,-23 3 0 0 0,-13 0 0 0 0,-6 1 0 0 0,-2-1 0 0 0,-3-1 0 0 0,-13 0 0 0 0,0 0 0 0 0,-8-1 0 0 0,-3 0 0 0 0,-1 0 0 0 0,-6 0 0 0 0,-6 0 0 0 0,-7 0 0 0 0,-5-1 0 0 0,-3 1 0 0 0,-2 0 0 0 0,-13 6 0 0 0,-28 2 0 0 0,-30 6 0 0 0,-45-1 0 0 0,-68-1 0 0 0,-55-3 0 0 0,-52-3 0 0 0,-24-3 0 0 0,-30-2 0 0 0,-2 0 0 0 0,10-2 0 0 0,32 1 0 0 0,28-1 0 0 0,24 1 0 0 0,33-1 0 0 0,23 1 0 0 0,16 0 0 0 0,27 0 0 0 0,22 0 0 0 0,3-6 0 0 0,7-2 0 0 0,0 1 0 0 0,3-5 0 0 0,4 0 0 0 0,-2 1 0 0 0,1 4 0 0 0,14-4 0 0 0,1-5 0 0 0,0-1 0 0 0,-1 4 0 0 0,6 3 0 0 0,6-3 0 0 0,8 2 0 0 0,5-4 0 0 0,10-5 0 0 0,22 1 0 0 0,25 3 0 0 0,27 5 0 0 0,42 4 0 0 0,66 4 0 0 0,78 1 0 0 0,89 2 0 0 0,67 1 0 0 0,39 0 0 0 0,7 5 0 0 0,-11 15 0 0 0,-41 2 0 0 0,-56 4 0 0 0,-58 10 0 0 0,-63-3 0 0 0,-60-6 0 0 0,-35-2 0 0 0,-25-6 0 0 0,-20 0 0 0 0,-14-4 0 0 0,-10-4 0 0 0,-4 1 0 0 0,-3-1 0 0 0,0-2 0 0 0,-6 2 0 0 0,-6 5 0 0 0,-6 12 0 0 0,-12 1 0 0 0,-17 1 0 0 0,-24 7 0 0 0,-16 9 0 0 0,-46 20 0 0 0,-52 17 0 0 0,-54 11 0 0 0,-44 13 0 0 0,-25-6 0 0 0,-2-14 0 0 0,29-16 0 0 0,34-15 0 0 0,30-16 0 0 0,23-10 0 0 0,34-10 0 0 0,21-9 0 0 0,12-6 0 0 0,16-4 0 0 0,10-3 0 0 0,-1-1 0 0 0,7 0 0 0 0,8 1 0 0 0,7-1 0 0 0,2 1 0 0 0,1 1 0 0 0,5 0 0 0 0,2-1 0 0 0,20 1 0 0 0,26 1 0 0 0,34-1 0 0 0,41 0 0 0 0,60 0 0 0 0,40 0 0 0 0,32 0 0 0 0,8 0 0 0 0,9 0 0 0 0,-12 0 0 0 0,-19 0 0 0 0,-32 0 0 0 0,-38 0 0 0 0,-29 0 0 0 0,-20 0 0 0 0,-18 0 0 0 0,-13 0 0 0 0,-9 0 0 0 0,-6 0 0 0 0,-2 0 0 0 0,-2 0 0 0 0,2 0 0 0 0,-1 0 0 0 0,-4 6 0 0 0,-7 7 0 0 0,-13 3 0 0 0,-14 3 0 0 0,-17-1 0 0 0,-16-3 0 0 0,-20-5 0 0 0,-28 2 0 0 0,-17-1 0 0 0,-21 4 0 0 0,-12 4 0 0 0,-6 6 0 0 0,9-1 0 0 0,5 0 0 0 0,6 3 0 0 0,6-4 0 0 0,12 0 0 0 0,7-3 0 0 0,7-6 0 0 0,14-4 0 0 0,8 1 0 0 0,5 5 0 0 0,1-1 0 0 0,6-2 0 0 0,7-3 0 0 0,-1 2 0 0 0,-2-1 0 0 0,2-3 0 0 0,4-1 0 0 0,4-4 0 0 0,15-6 0 0 0,19-5 0 0 0,29-5 0 0 0,34-7 0 0 0,33 0 0 0 0,30-9 0 0 0,25-4 0 0 0,31-4 0 0 0,20-1 0 0 0,2 1 0 0 0,-15 0 0 0 0,-13 6 0 0 0,-24 9 0 0 0,-25 8 0 0 0,-19 0 0 0 0,-21 3 0 0 0,-18 3 0 0 0,-19-3 0 0 0,-10 1 0 0 0,-4 1 0 0 0,-1 3 0 0 0,1 2 0 0 0,3 2 0 0 0,-5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7313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7313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7313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7313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9049 7313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11165 5048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5:51:23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11546 6318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2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9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29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5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1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3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1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2.xml"/><Relationship Id="rId18" Type="http://schemas.openxmlformats.org/officeDocument/2006/relationships/image" Target="../media/image19.png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12" Type="http://schemas.openxmlformats.org/officeDocument/2006/relationships/customXml" Target="../ink/ink11.xml"/><Relationship Id="rId17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customXml" Target="../ink/ink10.xml"/><Relationship Id="rId5" Type="http://schemas.openxmlformats.org/officeDocument/2006/relationships/customXml" Target="../ink/ink4.xml"/><Relationship Id="rId15" Type="http://schemas.openxmlformats.org/officeDocument/2006/relationships/customXml" Target="../ink/ink14.xml"/><Relationship Id="rId10" Type="http://schemas.openxmlformats.org/officeDocument/2006/relationships/customXml" Target="../ink/ink9.xml"/><Relationship Id="rId4" Type="http://schemas.openxmlformats.org/officeDocument/2006/relationships/image" Target="../media/image17.png"/><Relationship Id="rId9" Type="http://schemas.openxmlformats.org/officeDocument/2006/relationships/customXml" Target="../ink/ink8.xml"/><Relationship Id="rId14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axembedded.com/2011/06/basics-of-microcontrollers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resource.com/php/data-types/integer-floating-point-number.php" TargetMode="External"/><Relationship Id="rId5" Type="http://schemas.openxmlformats.org/officeDocument/2006/relationships/image" Target="../media/image5.gif"/><Relationship Id="rId4" Type="http://schemas.openxmlformats.org/officeDocument/2006/relationships/hyperlink" Target="http://stackoverflow.com/questions/39588762/mysql-best-data-type-for-large-numb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2284070" y="967395"/>
            <a:ext cx="9470842" cy="3924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cs typeface="Calibri"/>
              </a:rPr>
              <a:t>                     Day 07</a:t>
            </a:r>
            <a:endParaRPr lang="en-US" sz="4800" b="1" dirty="0">
              <a:cs typeface="Calibri"/>
            </a:endParaRPr>
          </a:p>
          <a:p>
            <a:endParaRPr lang="en-US" sz="4800" b="1">
              <a:cs typeface="Calibri"/>
            </a:endParaRPr>
          </a:p>
          <a:p>
            <a:r>
              <a:rPr lang="en-US" sz="4800" b="1" dirty="0">
                <a:cs typeface="Calibri"/>
              </a:rPr>
              <a:t>     Linux Device Driver Training</a:t>
            </a:r>
            <a:endParaRPr lang="en-US" dirty="0">
              <a:cs typeface="Calibri"/>
            </a:endParaRPr>
          </a:p>
          <a:p>
            <a:endParaRPr lang="en-US" sz="4800" b="1">
              <a:cs typeface="Calibri"/>
            </a:endParaRPr>
          </a:p>
          <a:p>
            <a:r>
              <a:rPr lang="en-US" sz="3200" b="1" dirty="0">
                <a:latin typeface="Times New Roman"/>
                <a:cs typeface="Calibri"/>
              </a:rPr>
              <a:t> C PROGRAMMING AND DATA STRUCTURES  </a:t>
            </a:r>
          </a:p>
          <a:p>
            <a:endParaRPr lang="en-US" sz="38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1016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Presented by,</a:t>
            </a:r>
          </a:p>
          <a:p>
            <a:r>
              <a:rPr lang="en-US" dirty="0">
                <a:cs typeface="Calibri"/>
              </a:rPr>
              <a:t>Ganavi M </a:t>
            </a:r>
            <a:endParaRPr lang="en-US" dirty="0"/>
          </a:p>
          <a:p>
            <a:r>
              <a:rPr lang="en-US">
                <a:cs typeface="Calibri"/>
                <a:hlinkClick r:id="rId2"/>
              </a:rPr>
              <a:t>Ganavigowda512@gmail.com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ops in C | A Guide to Loops for Efficient Programming">
            <a:extLst>
              <a:ext uri="{FF2B5EF4-FFF2-40B4-BE49-F238E27FC236}">
                <a16:creationId xmlns:a16="http://schemas.microsoft.com/office/drawing/2014/main" id="{E5DC4416-C477-68AA-819D-AAB39EDDA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1" y="630976"/>
            <a:ext cx="11013109" cy="55835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614539" y="252704"/>
            <a:ext cx="10391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7712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930841" y="252704"/>
            <a:ext cx="9730236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              6. Input and Output</a:t>
            </a:r>
            <a:endParaRPr lang="en-US" sz="2200" dirty="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 err="1">
                <a:latin typeface="Bookman Old Style"/>
                <a:ea typeface="+mn-lt"/>
                <a:cs typeface="+mn-lt"/>
              </a:rPr>
              <a:t>printf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() Function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Used to print formatted output to the standard output (usually the console).</a:t>
            </a:r>
          </a:p>
          <a:p>
            <a:pPr marL="342900" indent="-342900" algn="just">
              <a:buAutoNum type="arabicPeriod"/>
            </a:pPr>
            <a:r>
              <a:rPr lang="en-US" sz="1600" b="1" dirty="0" err="1">
                <a:latin typeface="Bookman Old Style"/>
                <a:ea typeface="+mn-lt"/>
                <a:cs typeface="+mn-lt"/>
              </a:rPr>
              <a:t>scanf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() Function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Used to read formatted input from the standard input (usually the keyboard).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Formatted Strings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In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printf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()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and </a:t>
            </a:r>
            <a:r>
              <a:rPr lang="en-US" sz="1600" b="1" dirty="0" err="1">
                <a:latin typeface="Bookman Old Style"/>
                <a:ea typeface="+mn-lt"/>
                <a:cs typeface="+mn-lt"/>
              </a:rPr>
              <a:t>scanf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()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format specifiers like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%d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%f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%c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%s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are used to specify the data type of variables being printed or scanned.</a:t>
            </a:r>
          </a:p>
          <a:p>
            <a:pPr algn="just"/>
            <a:endParaRPr lang="en-US" sz="1600" b="1" dirty="0">
              <a:latin typeface="Bookman Old Style"/>
            </a:endParaRPr>
          </a:p>
          <a:p>
            <a:pPr algn="just"/>
            <a:r>
              <a:rPr lang="en-US" sz="2200" b="1" dirty="0">
                <a:latin typeface="Bookman Old Style"/>
              </a:rPr>
              <a:t>                                        7. Arrays</a:t>
            </a:r>
            <a:endParaRPr lang="en-US" sz="1600" dirty="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Declaration and Initialization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Arrays are declared by specifying the data type of the elements and the array name, followed by square brackets containing the size of the array.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Example: </a:t>
            </a:r>
            <a:r>
              <a:rPr lang="en-US" sz="1600" b="1" dirty="0">
                <a:latin typeface="Bookman Old Style"/>
              </a:rPr>
              <a:t>int numbers[5];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declares an integer array named </a:t>
            </a:r>
            <a:r>
              <a:rPr lang="en-US" sz="1600" b="1" dirty="0">
                <a:latin typeface="Bookman Old Style"/>
              </a:rPr>
              <a:t>numbers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with 5 elements.</a:t>
            </a:r>
          </a:p>
          <a:p>
            <a:pPr marL="800100" lvl="1" indent="-342900" algn="just">
              <a:buAutoNum type="alphaLcPeriod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Accessing Array Elements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Array elements are accessed using zero-based indexing. For example, </a:t>
            </a:r>
            <a:r>
              <a:rPr lang="en-US" sz="1600" b="1" dirty="0">
                <a:latin typeface="Bookman Old Style"/>
              </a:rPr>
              <a:t>numbers[0]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accesses the first element of the array.</a:t>
            </a:r>
          </a:p>
          <a:p>
            <a:pPr marL="800100" lvl="1" indent="-342900" algn="just">
              <a:buAutoNum type="alphaLcPeriod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Initialization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Arrays can be initialized at the time of declaration by providing a comma-separated list of initial values enclosed in curly braces </a:t>
            </a:r>
            <a:r>
              <a:rPr lang="en-US" sz="1600" b="1" dirty="0">
                <a:latin typeface="Bookman Old Style"/>
              </a:rPr>
              <a:t>{}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Example: </a:t>
            </a:r>
            <a:r>
              <a:rPr lang="en-US" sz="1600" b="1" dirty="0">
                <a:latin typeface="Bookman Old Style"/>
              </a:rPr>
              <a:t>int numbers[5] = {1, 2, 3, 4, 5};</a:t>
            </a:r>
            <a:endParaRPr lang="en-US" sz="1600">
              <a:latin typeface="Bookman Old Style"/>
            </a:endParaRPr>
          </a:p>
          <a:p>
            <a:pPr marL="342900" indent="-342900" algn="just">
              <a:buAutoNum type="arabicPeriod"/>
            </a:pPr>
            <a:endParaRPr lang="en-US" sz="1600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8629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275898" y="195194"/>
            <a:ext cx="8738198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                 8. Pointers</a:t>
            </a:r>
            <a:endParaRPr lang="en-US" sz="2200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</a:rPr>
              <a:t>Declaration and Initialization: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Pointers are declared by specifying the data type of the variable it points to, followed by an asterisk *, and the pointer name.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Example: int *</a:t>
            </a:r>
            <a:r>
              <a:rPr lang="en-US" sz="150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; declares a pointer named </a:t>
            </a:r>
            <a:r>
              <a:rPr lang="en-US" sz="150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 that points to an integer variable.</a:t>
            </a: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</a:rPr>
              <a:t>Referencing and Dereferencing: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Referencing: The address of a variable can be assigned to a pointer using the address-of operator &amp;.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Dereferencing: The value stored at the memory address pointed to by a pointer can be accessed using the dereference operator *.</a:t>
            </a: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</a:rPr>
              <a:t>Pointer Arithmetic: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Pointers can be incremented or decremented to move to the next or previous memory location.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Example: </a:t>
            </a:r>
            <a:r>
              <a:rPr lang="en-US" sz="150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++; increments the pointer </a:t>
            </a:r>
            <a:r>
              <a:rPr lang="en-US" sz="150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 to point to the next memory location.</a:t>
            </a:r>
          </a:p>
          <a:p>
            <a:pPr lvl="1" algn="just"/>
            <a:r>
              <a:rPr lang="en-US" sz="2200" b="1" dirty="0">
                <a:latin typeface="Bookman Old Style"/>
              </a:rPr>
              <a:t>                      </a:t>
            </a:r>
            <a:endParaRPr lang="en-US" sz="1500">
              <a:latin typeface="Bookman Old Style"/>
            </a:endParaRPr>
          </a:p>
          <a:p>
            <a:pPr lvl="1" algn="just"/>
            <a:r>
              <a:rPr lang="en-US" sz="2200" b="1" dirty="0">
                <a:latin typeface="Bookman Old Style"/>
              </a:rPr>
              <a:t>                        9. Input and Output</a:t>
            </a:r>
            <a:endParaRPr lang="en-US" sz="1500" dirty="0">
              <a:latin typeface="Bookman Old Style"/>
            </a:endParaRPr>
          </a:p>
          <a:p>
            <a:pPr algn="just"/>
            <a:r>
              <a:rPr lang="en-US" sz="1500" b="1" dirty="0">
                <a:latin typeface="Bookman Old Style"/>
              </a:rPr>
              <a:t>1. </a:t>
            </a:r>
            <a:r>
              <a:rPr lang="en-US" sz="1500" b="1" dirty="0" err="1">
                <a:latin typeface="Bookman Old Style"/>
              </a:rPr>
              <a:t>printf</a:t>
            </a:r>
            <a:r>
              <a:rPr lang="en-US" sz="1500" b="1" dirty="0">
                <a:latin typeface="Bookman Old Style"/>
              </a:rPr>
              <a:t>() Function: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Used to print formatted output to the standard output (usually the console).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Format specifiers like %d, %f, %c, %s are used to specify the data type of variables being printed.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Example: </a:t>
            </a:r>
            <a:r>
              <a:rPr lang="en-US" sz="1500" b="1" err="1">
                <a:latin typeface="Bookman Old Style"/>
              </a:rPr>
              <a:t>printf</a:t>
            </a:r>
            <a:r>
              <a:rPr lang="en-US" sz="1500" b="1" dirty="0">
                <a:latin typeface="Bookman Old Style"/>
              </a:rPr>
              <a:t>("The value of</a:t>
            </a:r>
            <a:r>
              <a:rPr lang="en-US" sz="1500" dirty="0">
                <a:latin typeface="Bookman Old Style"/>
              </a:rPr>
              <a:t> x is %d\n", x);</a:t>
            </a:r>
          </a:p>
          <a:p>
            <a:pPr algn="just"/>
            <a:r>
              <a:rPr lang="en-US" sz="1500" b="1" dirty="0">
                <a:latin typeface="Bookman Old Style"/>
              </a:rPr>
              <a:t>2. </a:t>
            </a:r>
            <a:r>
              <a:rPr lang="en-US" sz="1500" b="1" dirty="0" err="1">
                <a:latin typeface="Bookman Old Style"/>
              </a:rPr>
              <a:t>scanf</a:t>
            </a:r>
            <a:r>
              <a:rPr lang="en-US" sz="1500" b="1" dirty="0">
                <a:latin typeface="Bookman Old Style"/>
              </a:rPr>
              <a:t>() Function: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Used to read formatted input from the standard input (usually the keyboard).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Format specifiers are used to specify the data type of variables being read.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</a:rPr>
              <a:t>Example: </a:t>
            </a:r>
            <a:r>
              <a:rPr lang="en-US" sz="1500" err="1">
                <a:latin typeface="Bookman Old Style"/>
              </a:rPr>
              <a:t>scanf</a:t>
            </a:r>
            <a:r>
              <a:rPr lang="en-US" sz="1500" dirty="0">
                <a:latin typeface="Bookman Old Style"/>
              </a:rPr>
              <a:t>("%d", &amp;x); reads an integer value from the standard input and stores it in the variable x.</a:t>
            </a:r>
            <a:endParaRPr lang="en-US" sz="1500">
              <a:latin typeface="Bookman Old Style"/>
            </a:endParaRPr>
          </a:p>
          <a:p>
            <a:pPr algn="just"/>
            <a:endParaRPr lang="en-US" sz="1500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00971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F9E9A7-F331-4F40-A967-EF66F683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2B8C6-230C-4EF2-95E4-ECF7A5ECF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04775-5C63-4E54-B4A8-B88C0295D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ointers in C with Examples - TechVidvan">
            <a:extLst>
              <a:ext uri="{FF2B5EF4-FFF2-40B4-BE49-F238E27FC236}">
                <a16:creationId xmlns:a16="http://schemas.microsoft.com/office/drawing/2014/main" id="{336F554A-1006-50CF-A864-F96A0E9E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01" y="3878564"/>
            <a:ext cx="4737014" cy="2317611"/>
          </a:xfrm>
          <a:prstGeom prst="rect">
            <a:avLst/>
          </a:prstGeom>
        </p:spPr>
      </p:pic>
      <p:pic>
        <p:nvPicPr>
          <p:cNvPr id="5" name="Picture 4" descr="Go Pointer to Pointer (Double Pointer) - GeeksforGeeks">
            <a:extLst>
              <a:ext uri="{FF2B5EF4-FFF2-40B4-BE49-F238E27FC236}">
                <a16:creationId xmlns:a16="http://schemas.microsoft.com/office/drawing/2014/main" id="{0D04C9D8-9501-7AAD-DEE0-87E2F53B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67" y="647994"/>
            <a:ext cx="10383309" cy="32198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06" y="6495486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srgbClr val="000000"/>
                </a:solidFill>
              </a:rPr>
              <a:t>Ganavi M</a:t>
            </a:r>
          </a:p>
        </p:txBody>
      </p:sp>
    </p:spTree>
    <p:extLst>
      <p:ext uri="{BB962C8B-B14F-4D97-AF65-F5344CB8AC3E}">
        <p14:creationId xmlns:p14="http://schemas.microsoft.com/office/powerpoint/2010/main" val="296142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17105" y="525873"/>
            <a:ext cx="9902764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10. Standard Library Functions</a:t>
            </a:r>
            <a:endParaRPr lang="en-US" sz="2200" dirty="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500" err="1">
                <a:latin typeface="Bookman Old Style"/>
              </a:rPr>
              <a:t>stdlib.h</a:t>
            </a:r>
            <a:r>
              <a:rPr lang="en-US" sz="1500" dirty="0">
                <a:latin typeface="Bookman Old Style"/>
              </a:rPr>
              <a:t>: Provides functions for memory allocation, process control, and other utility functions.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500" err="1">
                <a:latin typeface="Bookman Old Style"/>
              </a:rPr>
              <a:t>math.h</a:t>
            </a:r>
            <a:r>
              <a:rPr lang="en-US" sz="1500" dirty="0">
                <a:latin typeface="Bookman Old Style"/>
              </a:rPr>
              <a:t>: Contains mathematical functions like sqrt(), pow(), sin(), cos(), etc.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500" err="1">
                <a:latin typeface="Bookman Old Style"/>
              </a:rPr>
              <a:t>string.h</a:t>
            </a:r>
            <a:r>
              <a:rPr lang="en-US" sz="1500" dirty="0">
                <a:latin typeface="Bookman Old Style"/>
              </a:rPr>
              <a:t>: Includes functions for string manipulation such as </a:t>
            </a:r>
            <a:r>
              <a:rPr lang="en-US" sz="1500" err="1">
                <a:latin typeface="Bookman Old Style"/>
              </a:rPr>
              <a:t>strcpy</a:t>
            </a:r>
            <a:r>
              <a:rPr lang="en-US" sz="1500" dirty="0">
                <a:latin typeface="Bookman Old Style"/>
              </a:rPr>
              <a:t>(), </a:t>
            </a:r>
            <a:r>
              <a:rPr lang="en-US" sz="1500" err="1">
                <a:latin typeface="Bookman Old Style"/>
              </a:rPr>
              <a:t>strcat</a:t>
            </a:r>
            <a:r>
              <a:rPr lang="en-US" sz="1500" dirty="0">
                <a:latin typeface="Bookman Old Style"/>
              </a:rPr>
              <a:t>(), </a:t>
            </a:r>
            <a:r>
              <a:rPr lang="en-US" sz="1500" err="1">
                <a:latin typeface="Bookman Old Style"/>
              </a:rPr>
              <a:t>strlen</a:t>
            </a:r>
            <a:r>
              <a:rPr lang="en-US" sz="1500" dirty="0">
                <a:latin typeface="Bookman Old Style"/>
              </a:rPr>
              <a:t>(), </a:t>
            </a:r>
            <a:r>
              <a:rPr lang="en-US" sz="1500" err="1">
                <a:latin typeface="Bookman Old Style"/>
              </a:rPr>
              <a:t>strcmp</a:t>
            </a:r>
            <a:r>
              <a:rPr lang="en-US" sz="1500" dirty="0">
                <a:latin typeface="Bookman Old Style"/>
              </a:rPr>
              <a:t>(), etc.</a:t>
            </a:r>
          </a:p>
          <a:p>
            <a:pPr marL="285750" indent="-285750" algn="just">
              <a:buFont typeface="Arial"/>
              <a:buChar char="•"/>
            </a:pPr>
            <a:endParaRPr lang="en-US" sz="1600" dirty="0">
              <a:latin typeface="Bookman Old Style"/>
            </a:endParaRPr>
          </a:p>
          <a:p>
            <a:pPr algn="just"/>
            <a:r>
              <a:rPr lang="en-US" sz="2200" b="1" dirty="0">
                <a:latin typeface="Bookman Old Style"/>
              </a:rPr>
              <a:t>                               11. Structures</a:t>
            </a:r>
            <a:endParaRPr lang="en-US" sz="2200" dirty="0">
              <a:latin typeface="Bookman Old Style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1500" b="1" dirty="0">
                <a:latin typeface="Bookman Old Style"/>
              </a:rPr>
              <a:t>Definition</a:t>
            </a:r>
            <a:r>
              <a:rPr lang="en-US" sz="1500" dirty="0">
                <a:latin typeface="Bookman Old Style"/>
              </a:rPr>
              <a:t>:</a:t>
            </a:r>
          </a:p>
          <a:p>
            <a:pPr marL="742950" lvl="1" indent="-285750" algn="just">
              <a:buFont typeface="Arial,Sans-Serif"/>
              <a:buChar char="•"/>
            </a:pPr>
            <a:r>
              <a:rPr lang="en-US" sz="1500" dirty="0">
                <a:latin typeface="Bookman Old Style"/>
              </a:rPr>
              <a:t>Structures allow you to group together variables of different data types under a single name.</a:t>
            </a:r>
          </a:p>
          <a:p>
            <a:pPr marL="742950" lvl="1" indent="-285750" algn="just">
              <a:buFont typeface="Arial,Sans-Serif"/>
              <a:buChar char="•"/>
            </a:pPr>
            <a:r>
              <a:rPr lang="en-US" sz="1500" dirty="0">
                <a:latin typeface="Bookman Old Style"/>
              </a:rPr>
              <a:t>You define a structure using the </a:t>
            </a:r>
            <a:r>
              <a:rPr lang="en-US" sz="1500" b="1" dirty="0">
                <a:latin typeface="Bookman Old Style"/>
              </a:rPr>
              <a:t>struct</a:t>
            </a:r>
            <a:r>
              <a:rPr lang="en-US" sz="1500" dirty="0">
                <a:latin typeface="Bookman Old Style"/>
              </a:rPr>
              <a:t> keyword followed by the structure name and a list of member variables enclosed in curly braces.</a:t>
            </a:r>
          </a:p>
          <a:p>
            <a:pPr marL="742950" lvl="1" indent="-285750" algn="just">
              <a:buFont typeface="Arial,Sans-Serif"/>
              <a:buChar char="•"/>
            </a:pPr>
            <a:r>
              <a:rPr lang="en-US" sz="1500" dirty="0">
                <a:latin typeface="Bookman Old Style"/>
              </a:rPr>
              <a:t>Example:</a:t>
            </a:r>
          </a:p>
          <a:p>
            <a:pPr lvl="1"/>
            <a:r>
              <a:rPr lang="en-US" sz="1500" dirty="0">
                <a:latin typeface="Bookman Old Style"/>
              </a:rPr>
              <a:t>struct Person {</a:t>
            </a:r>
            <a:br>
              <a:rPr lang="en-US" sz="1500" dirty="0">
                <a:latin typeface="Bookman Old Style"/>
              </a:rPr>
            </a:br>
            <a:r>
              <a:rPr lang="en-US" sz="1500" dirty="0">
                <a:latin typeface="Bookman Old Style"/>
              </a:rPr>
              <a:t>    char name[50];</a:t>
            </a:r>
            <a:br>
              <a:rPr lang="en-US" sz="1500" dirty="0">
                <a:latin typeface="Bookman Old Style"/>
              </a:rPr>
            </a:br>
            <a:r>
              <a:rPr lang="en-US" sz="1500" dirty="0">
                <a:latin typeface="Bookman Old Style"/>
              </a:rPr>
              <a:t>    int age;</a:t>
            </a:r>
            <a:br>
              <a:rPr lang="en-US" sz="1500" dirty="0">
                <a:latin typeface="Bookman Old Style"/>
              </a:rPr>
            </a:br>
            <a:r>
              <a:rPr lang="en-US" sz="1500" dirty="0">
                <a:latin typeface="Bookman Old Style"/>
              </a:rPr>
              <a:t>    float height;</a:t>
            </a:r>
            <a:br>
              <a:rPr lang="en-US" sz="1500" dirty="0">
                <a:latin typeface="Bookman Old Style"/>
              </a:rPr>
            </a:br>
            <a:r>
              <a:rPr lang="en-US" sz="1500" dirty="0">
                <a:latin typeface="Bookman Old Style"/>
              </a:rPr>
              <a:t>};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1500" b="1" dirty="0">
                <a:latin typeface="Bookman Old Style"/>
              </a:rPr>
              <a:t>Accessing Structure Members</a:t>
            </a:r>
            <a:r>
              <a:rPr lang="en-US" sz="1500" dirty="0">
                <a:latin typeface="Bookman Old Style"/>
              </a:rPr>
              <a:t>:</a:t>
            </a:r>
          </a:p>
          <a:p>
            <a:pPr marL="742950" lvl="1" indent="-285750" algn="just">
              <a:buFont typeface="Arial,Sans-Serif"/>
              <a:buChar char="•"/>
            </a:pPr>
            <a:r>
              <a:rPr lang="en-US" sz="1500" dirty="0">
                <a:latin typeface="Bookman Old Style"/>
              </a:rPr>
              <a:t>You can access structure members using the dot </a:t>
            </a:r>
            <a:r>
              <a:rPr lang="en-US" sz="1500" b="1" dirty="0">
                <a:latin typeface="Bookman Old Style"/>
              </a:rPr>
              <a:t>.</a:t>
            </a:r>
            <a:r>
              <a:rPr lang="en-US" sz="1500" dirty="0">
                <a:latin typeface="Bookman Old Style"/>
              </a:rPr>
              <a:t> operator.</a:t>
            </a:r>
          </a:p>
          <a:p>
            <a:pPr marL="742950" lvl="1" indent="-285750" algn="just">
              <a:buFont typeface="Arial,Sans-Serif"/>
              <a:buChar char="•"/>
            </a:pPr>
            <a:r>
              <a:rPr lang="en-US" sz="1500" dirty="0">
                <a:latin typeface="Bookman Old Style"/>
              </a:rPr>
              <a:t>Example:</a:t>
            </a:r>
          </a:p>
          <a:p>
            <a:pPr lvl="1"/>
            <a:r>
              <a:rPr lang="en-US" sz="1500" dirty="0">
                <a:latin typeface="Bookman Old Style"/>
              </a:rPr>
              <a:t>struct Person p;</a:t>
            </a:r>
            <a:br>
              <a:rPr lang="en-US" sz="1500" dirty="0">
                <a:latin typeface="Bookman Old Style"/>
              </a:rPr>
            </a:br>
            <a:r>
              <a:rPr lang="en-US" sz="1500" err="1">
                <a:latin typeface="Bookman Old Style"/>
              </a:rPr>
              <a:t>strcpy</a:t>
            </a:r>
            <a:r>
              <a:rPr lang="en-US" sz="1500" dirty="0">
                <a:latin typeface="Bookman Old Style"/>
              </a:rPr>
              <a:t>(p.name, "John");</a:t>
            </a:r>
            <a:br>
              <a:rPr lang="en-US" sz="1500" dirty="0">
                <a:latin typeface="Bookman Old Style"/>
              </a:rPr>
            </a:br>
            <a:r>
              <a:rPr lang="en-US" sz="1500" err="1">
                <a:latin typeface="Bookman Old Style"/>
              </a:rPr>
              <a:t>p.age</a:t>
            </a:r>
            <a:r>
              <a:rPr lang="en-US" sz="1500" dirty="0">
                <a:latin typeface="Bookman Old Style"/>
              </a:rPr>
              <a:t> = 30;</a:t>
            </a:r>
            <a:br>
              <a:rPr lang="en-US" sz="1500" dirty="0">
                <a:latin typeface="Bookman Old Style"/>
              </a:rPr>
            </a:br>
            <a:r>
              <a:rPr lang="en-US" sz="1500" err="1">
                <a:latin typeface="Bookman Old Style"/>
              </a:rPr>
              <a:t>p.height</a:t>
            </a:r>
            <a:r>
              <a:rPr lang="en-US" sz="1500" dirty="0">
                <a:latin typeface="Bookman Old Style"/>
              </a:rPr>
              <a:t> = 6.0;</a:t>
            </a:r>
          </a:p>
        </p:txBody>
      </p:sp>
    </p:spTree>
    <p:extLst>
      <p:ext uri="{BB962C8B-B14F-4D97-AF65-F5344CB8AC3E}">
        <p14:creationId xmlns:p14="http://schemas.microsoft.com/office/powerpoint/2010/main" val="26491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117746" y="-6089"/>
            <a:ext cx="9399557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          12. Unions</a:t>
            </a:r>
            <a:endParaRPr lang="en-US" sz="2200" dirty="0">
              <a:latin typeface="Bookman Old Style"/>
            </a:endParaRPr>
          </a:p>
          <a:p>
            <a:pPr algn="just"/>
            <a:r>
              <a:rPr lang="en-US" sz="1500" b="1" dirty="0">
                <a:latin typeface="Bookman Old Style"/>
                <a:ea typeface="+mn-lt"/>
                <a:cs typeface="+mn-lt"/>
              </a:rPr>
              <a:t>Definition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Unions are similar to structures but allocate memory to hold only one member at a time.</a:t>
            </a:r>
            <a:endParaRPr lang="en-US" sz="1500">
              <a:latin typeface="Bookman Old Style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All members share the same memory location.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Defined using the </a:t>
            </a:r>
            <a:r>
              <a:rPr lang="en-US" sz="1500" b="1" dirty="0">
                <a:latin typeface="Bookman Old Style"/>
              </a:rPr>
              <a:t>union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keyword. Example:</a:t>
            </a:r>
          </a:p>
          <a:p>
            <a:pPr lvl="1"/>
            <a:r>
              <a:rPr lang="en-US" sz="1500" dirty="0">
                <a:latin typeface="Bookman Old Style"/>
              </a:rPr>
              <a:t>union Data {
    int </a:t>
            </a:r>
            <a:r>
              <a:rPr lang="en-US" sz="1500" err="1">
                <a:latin typeface="Bookman Old Style"/>
              </a:rPr>
              <a:t>i;</a:t>
            </a:r>
            <a:r>
              <a:rPr lang="en-US" sz="1500" dirty="0">
                <a:latin typeface="Bookman Old Style"/>
              </a:rPr>
              <a:t>
    float f;
    char str[20];
};
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Accessing Union Members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  <a:endParaRPr lang="en-US" sz="1500">
              <a:latin typeface="Bookman Old Style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Union members can be accessed in the same way as structure members using the dot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.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operator.</a:t>
            </a:r>
          </a:p>
          <a:p>
            <a:pPr algn="just"/>
            <a:r>
              <a:rPr lang="en-US" sz="2200" b="1">
                <a:latin typeface="Bookman Old Style"/>
              </a:rPr>
              <a:t>                          13. Input and Output</a:t>
            </a:r>
            <a:endParaRPr lang="en-US" sz="220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Formatted Input (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scanf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())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%d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Integer input.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%f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Float input.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lf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Double input.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%c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Character input.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String input.</a:t>
            </a:r>
            <a:endParaRPr lang="en-US" sz="150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Formatted Output (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printf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())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%d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Integer output.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%f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Float output.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lf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Double output.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%c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Character output.</a:t>
            </a:r>
            <a:endParaRPr lang="en-US" sz="1500">
              <a:latin typeface="Bookman Old Style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%s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String output.</a:t>
            </a:r>
            <a:endParaRPr lang="en-US" sz="1500">
              <a:latin typeface="Bookman Old Style"/>
            </a:endParaRPr>
          </a:p>
          <a:p>
            <a:pPr algn="just"/>
            <a:endParaRPr lang="en-US" sz="1500" b="1" dirty="0">
              <a:latin typeface="Bookman Old Styl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90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319030" y="108930"/>
            <a:ext cx="9313292" cy="6878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              14. File Handling</a:t>
            </a:r>
            <a:endParaRPr lang="en-US" sz="2200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File Operations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C allows you to perform file input and output operations using the </a:t>
            </a:r>
            <a:r>
              <a:rPr lang="en-US" sz="1500" b="1" err="1">
                <a:latin typeface="Bookman Old Style"/>
              </a:rPr>
              <a:t>fopen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500" b="1" err="1">
                <a:latin typeface="Bookman Old Style"/>
              </a:rPr>
              <a:t>fclose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500" b="1" err="1">
                <a:latin typeface="Bookman Old Style"/>
              </a:rPr>
              <a:t>fread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500" b="1" err="1">
                <a:latin typeface="Bookman Old Style"/>
              </a:rPr>
              <a:t>fwrite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500" b="1" err="1">
                <a:latin typeface="Bookman Old Style"/>
              </a:rPr>
              <a:t>fprintf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, and </a:t>
            </a:r>
            <a:r>
              <a:rPr lang="en-US" sz="1500" b="1" err="1">
                <a:latin typeface="Bookman Old Style"/>
              </a:rPr>
              <a:t>fscanf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functions. Example:</a:t>
            </a:r>
          </a:p>
          <a:p>
            <a:pPr marL="800100" lvl="1" indent="-342900">
              <a:buAutoNum type="alphaLcPeriod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FILE *fp;
</a:t>
            </a:r>
            <a:r>
              <a:rPr lang="en-US" sz="1500" dirty="0" err="1">
                <a:latin typeface="Bookman Old Style"/>
                <a:ea typeface="+mn-lt"/>
                <a:cs typeface="+mn-lt"/>
              </a:rPr>
              <a:t>fp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= </a:t>
            </a:r>
            <a:r>
              <a:rPr lang="en-US" sz="1500" dirty="0" err="1">
                <a:latin typeface="Bookman Old Style"/>
                <a:ea typeface="+mn-lt"/>
                <a:cs typeface="+mn-lt"/>
              </a:rPr>
              <a:t>fopen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("file.txt", "r");
if (</a:t>
            </a:r>
            <a:r>
              <a:rPr lang="en-US" sz="1500" dirty="0" err="1">
                <a:latin typeface="Bookman Old Style"/>
                <a:ea typeface="+mn-lt"/>
                <a:cs typeface="+mn-lt"/>
              </a:rPr>
              <a:t>fp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!= NULL) {
   </a:t>
            </a:r>
            <a:r>
              <a:rPr lang="en-US" sz="1500" dirty="0" err="1">
                <a:latin typeface="Bookman Old Style"/>
                <a:ea typeface="+mn-lt"/>
                <a:cs typeface="+mn-lt"/>
              </a:rPr>
              <a:t>fclose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(</a:t>
            </a:r>
            <a:r>
              <a:rPr lang="en-US" sz="1500" dirty="0" err="1">
                <a:latin typeface="Bookman Old Style"/>
                <a:ea typeface="+mn-lt"/>
                <a:cs typeface="+mn-lt"/>
              </a:rPr>
              <a:t>fp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);
}</a:t>
            </a: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File Modes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File modes specify the type of operations that can be performed on a file. Common modes include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"r"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(read),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"w"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(write),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"a"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(append),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rb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(read binary), and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wb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"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(write binary).</a:t>
            </a:r>
          </a:p>
          <a:p>
            <a:pPr marL="742950" lvl="1" indent="-285750" algn="just">
              <a:buAutoNum type="alphaLcPeriod"/>
            </a:pPr>
            <a:endParaRPr lang="en-US" sz="1500" dirty="0">
              <a:latin typeface="Bookman Old Style"/>
            </a:endParaRPr>
          </a:p>
          <a:p>
            <a:pPr lvl="1" algn="just"/>
            <a:r>
              <a:rPr lang="en-US" sz="2200" b="1" dirty="0">
                <a:latin typeface="Bookman Old Style"/>
              </a:rPr>
              <a:t>                       15. Dynamic Memory Allocation</a:t>
            </a:r>
            <a:endParaRPr lang="en-US" sz="2200" dirty="0">
              <a:latin typeface="Bookman Old Style"/>
            </a:endParaRPr>
          </a:p>
          <a:p>
            <a:pPr lvl="1" algn="just"/>
            <a:endParaRPr lang="en-US" sz="2200" b="1" dirty="0">
              <a:latin typeface="Bookman Old Style"/>
            </a:endParaRPr>
          </a:p>
          <a:p>
            <a:pPr marL="285750" indent="-28575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malloc(), 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calloc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(), 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realloc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742950" lvl="1" indent="-285750" algn="just">
              <a:buAutoNum type="alphaL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malloc()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Allocates memory block of specified size.</a:t>
            </a:r>
          </a:p>
          <a:p>
            <a:pPr marL="742950" lvl="1" indent="-285750" algn="just">
              <a:buAutoNum type="alphaLcPeriod"/>
            </a:pPr>
            <a:r>
              <a:rPr lang="en-US" sz="1500" b="1" err="1">
                <a:latin typeface="Bookman Old Style"/>
              </a:rPr>
              <a:t>calloc</a:t>
            </a:r>
            <a:r>
              <a:rPr lang="en-US" sz="1500" b="1" dirty="0">
                <a:latin typeface="Bookman Old Style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Allocates memory block for an array of elements and initializes them to zero.</a:t>
            </a:r>
          </a:p>
          <a:p>
            <a:pPr marL="742950" lvl="1" indent="-285750" algn="just">
              <a:buAutoNum type="alphaLcPeriod"/>
            </a:pPr>
            <a:r>
              <a:rPr lang="en-US" sz="1500" b="1" err="1">
                <a:latin typeface="Bookman Old Style"/>
                <a:ea typeface="+mn-lt"/>
                <a:cs typeface="+mn-lt"/>
              </a:rPr>
              <a:t>realloc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Resizes the memory block allocated by 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malloc()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or </a:t>
            </a:r>
            <a:r>
              <a:rPr lang="en-US" sz="1500" b="1" err="1">
                <a:latin typeface="Bookman Old Style"/>
                <a:ea typeface="+mn-lt"/>
                <a:cs typeface="+mn-lt"/>
              </a:rPr>
              <a:t>calloc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()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.</a:t>
            </a:r>
          </a:p>
          <a:p>
            <a:pPr marL="742950" lvl="1" indent="-285750" algn="just">
              <a:buAutoNum type="alphaLcPeriod"/>
            </a:pPr>
            <a:r>
              <a:rPr lang="en-US" sz="1500" dirty="0">
                <a:latin typeface="Bookman Old Style"/>
                <a:ea typeface="+mn-lt"/>
                <a:cs typeface="+mn-lt"/>
              </a:rPr>
              <a:t>Example:</a:t>
            </a:r>
          </a:p>
          <a:p>
            <a:pPr lvl="1"/>
            <a:r>
              <a:rPr lang="en-US" sz="1500" dirty="0">
                <a:latin typeface="Bookman Old Style"/>
              </a:rPr>
              <a:t>int *ptr;
</a:t>
            </a:r>
            <a:r>
              <a:rPr lang="en-US" sz="1500" dirty="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 = (int *)malloc(10 * </a:t>
            </a:r>
            <a:r>
              <a:rPr lang="en-US" sz="1500" dirty="0" err="1">
                <a:latin typeface="Bookman Old Style"/>
              </a:rPr>
              <a:t>sizeof</a:t>
            </a:r>
            <a:r>
              <a:rPr lang="en-US" sz="1500" dirty="0">
                <a:latin typeface="Bookman Old Style"/>
              </a:rPr>
              <a:t>(int));
if (</a:t>
            </a:r>
            <a:r>
              <a:rPr lang="en-US" sz="1500" dirty="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 != NULL) {
    // Use allocated memory
    free(</a:t>
            </a:r>
            <a:r>
              <a:rPr lang="en-US" sz="1500" dirty="0" err="1">
                <a:latin typeface="Bookman Old Style"/>
              </a:rPr>
              <a:t>ptr</a:t>
            </a:r>
            <a:r>
              <a:rPr lang="en-US" sz="1500" dirty="0">
                <a:latin typeface="Bookman Old Style"/>
              </a:rPr>
              <a:t>); // Free allocated memory
}</a:t>
            </a:r>
            <a:endParaRPr lang="en-US" sz="1500">
              <a:latin typeface="Bookman Old Style"/>
            </a:endParaRPr>
          </a:p>
          <a:p>
            <a:pPr algn="just"/>
            <a:endParaRPr lang="en-US" sz="1500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9148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838080" y="2388802"/>
            <a:ext cx="103915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200" b="1" dirty="0">
                <a:latin typeface="Bookman Old Style"/>
                <a:ea typeface="+mn-lt"/>
                <a:cs typeface="+mn-lt"/>
              </a:rPr>
              <a:t>DATA STRUCTURES</a:t>
            </a:r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40075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p:pic>
        <p:nvPicPr>
          <p:cNvPr id="5" name="Picture 4" descr="Data Structures: The Basics. I recently graduated from a coding… | by  Kristy Parker | The Startup | Medium">
            <a:extLst>
              <a:ext uri="{FF2B5EF4-FFF2-40B4-BE49-F238E27FC236}">
                <a16:creationId xmlns:a16="http://schemas.microsoft.com/office/drawing/2014/main" id="{86426199-00A6-877C-DCAA-37A2C35A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0" y="483619"/>
            <a:ext cx="11240039" cy="59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175255" y="267082"/>
            <a:ext cx="9169519" cy="6601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Arrays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Ordered collection of elements stored in contiguous memory locations. Random access is efficient.</a:t>
            </a: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Linked Lists: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 Elements are stored in nodes, each containing data 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and a pointer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 to 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next node. Dynamic size, efficient insertion/deletion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.</a:t>
            </a: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Stacks</a:t>
            </a:r>
            <a:r>
              <a:rPr lang="en-US" sz="1500" b="1" dirty="0">
                <a:latin typeface="Bookman Old Style"/>
                <a:ea typeface="+mn-lt"/>
                <a:cs typeface="+mn-lt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LIFO (Last In, First Out) data structure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Elements are inserted and removed from </a:t>
            </a:r>
            <a:r>
              <a:rPr lang="en-US" sz="1500" dirty="0">
                <a:latin typeface="Bookman Old Style"/>
              </a:rPr>
              <a:t>the same end (top).</a:t>
            </a: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Queues: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 FIFO 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(First In, First Out) data structure. Elements are inserted at the rear and removed from the front.</a:t>
            </a: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Trees</a:t>
            </a:r>
            <a:r>
              <a:rPr lang="en-US" sz="15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Hierarchical data structure with a root node and child nodes. Examples include binary trees, AVL trees, red-black trees.</a:t>
            </a: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Graphs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Represent connections between pairs of elements. Vertices/nodes connected by edges.</a:t>
            </a: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endParaRPr lang="en-US" sz="15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Hash Tables:</a:t>
            </a:r>
            <a:r>
              <a:rPr lang="en-US" sz="15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 Data structure that implements associative arrays or mappings 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of key-value pairs. Efficient for lookup, insertion, and deletion.</a:t>
            </a:r>
            <a:endParaRPr lang="en-US" sz="1500" dirty="0">
              <a:latin typeface="Bookman Old Style"/>
            </a:endParaRP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  <a:ea typeface="+mn-lt"/>
                <a:cs typeface="+mn-lt"/>
              </a:rPr>
              <a:t>Heaps</a:t>
            </a:r>
            <a:r>
              <a:rPr lang="en-US" sz="1500" dirty="0">
                <a:latin typeface="Bookman Old Style"/>
                <a:ea typeface="+mn-lt"/>
                <a:cs typeface="+mn-lt"/>
              </a:rPr>
              <a:t>: Complete binary tree where every parent node has a value less/greater than or equal to its children (min/max heap).</a:t>
            </a: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Bookman Old Style"/>
              </a:rPr>
              <a:t>Priority Queues</a:t>
            </a:r>
            <a:r>
              <a:rPr lang="en-US" sz="1500" dirty="0">
                <a:latin typeface="Bookman Old Style"/>
              </a:rPr>
              <a:t>: Abstract data type similar to a regular queue or stack, but each element has an associated priority.</a:t>
            </a:r>
          </a:p>
          <a:p>
            <a:pPr marL="342900" indent="-342900" algn="just">
              <a:buAutoNum type="arabicPeriod"/>
            </a:pPr>
            <a:endParaRPr lang="en-US" sz="1500" dirty="0">
              <a:latin typeface="Bookman Old Style"/>
            </a:endParaRPr>
          </a:p>
          <a:p>
            <a:pPr algn="just"/>
            <a:endParaRPr lang="en-US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56548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89227" y="440081"/>
            <a:ext cx="9097632" cy="5616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                                       </a:t>
            </a:r>
            <a:endParaRPr lang="en-US" sz="1600" b="1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2200" b="1" dirty="0">
                <a:latin typeface="Bookman Old Style"/>
                <a:ea typeface="+mn-lt"/>
                <a:cs typeface="+mn-lt"/>
              </a:rPr>
              <a:t>                  </a:t>
            </a:r>
            <a:r>
              <a:rPr lang="en-US" sz="2300" b="1" dirty="0">
                <a:latin typeface="Bookman Old Style"/>
                <a:ea typeface="+mn-lt"/>
                <a:cs typeface="+mn-lt"/>
              </a:rPr>
              <a:t>   Introduction to C Programming Language</a:t>
            </a:r>
            <a:endParaRPr lang="en-US" sz="2300" b="1" dirty="0">
              <a:latin typeface="Bookman Old Style"/>
            </a:endParaRPr>
          </a:p>
          <a:p>
            <a:pPr algn="just"/>
            <a:endParaRPr lang="en-US" sz="1600" b="1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What is C?</a:t>
            </a:r>
            <a:endParaRPr lang="en-US" sz="1600">
              <a:latin typeface="Bookman Old Style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C is a general-purpose, procedural programming language developed by Dennis Ritchie at Bell Labs in the early 1970s.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It is widely used for system and application software development.</a:t>
            </a:r>
          </a:p>
          <a:p>
            <a:pPr marL="742950" lvl="1" indent="-285750" algn="just">
              <a:buFont typeface="Arial"/>
              <a:buChar char="•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Key Features: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Simple syntax and rich set of operators.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Powerful and efficient, allowing low-level memory manipulation.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Portability across different platforms.</a:t>
            </a:r>
            <a:endParaRPr lang="en-US" sz="1600">
              <a:latin typeface="Bookman Old Style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Strong support for structured programming.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Extensive standard library.</a:t>
            </a:r>
            <a:endParaRPr lang="en-US" sz="1600">
              <a:latin typeface="Bookman Old Style"/>
            </a:endParaRPr>
          </a:p>
          <a:p>
            <a:pPr marL="285750" indent="-285750" algn="just">
              <a:buFont typeface="Arial"/>
              <a:buChar char="•"/>
            </a:pPr>
            <a:endParaRPr lang="en-US" sz="1600" b="1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Basic Structure of a C Program: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 C program consists of one or more functions.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Every C program must have a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main()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function, which serves as the entry point.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Statements in C are terminated by a semicolon (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;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).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Comments can be added using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/* */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for multiline comments or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//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for single-line comments.</a:t>
            </a:r>
            <a:endParaRPr lang="en-US" dirty="0"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b="1" dirty="0">
              <a:latin typeface="Bookman Old Styl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70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1C75EE-0CB6-4E50-8FA9-658A5602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lete an element from an Array: Program and Algorithm - CODEPICT">
            <a:extLst>
              <a:ext uri="{FF2B5EF4-FFF2-40B4-BE49-F238E27FC236}">
                <a16:creationId xmlns:a16="http://schemas.microsoft.com/office/drawing/2014/main" id="{497085EA-82D3-930C-8F61-41EEAB17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2626"/>
            <a:ext cx="5149166" cy="5352821"/>
          </a:xfrm>
          <a:prstGeom prst="rect">
            <a:avLst/>
          </a:prstGeom>
        </p:spPr>
      </p:pic>
      <p:pic>
        <p:nvPicPr>
          <p:cNvPr id="2" name="Picture 1" descr="Array Data Structure - Types, Applications, Implementation">
            <a:extLst>
              <a:ext uri="{FF2B5EF4-FFF2-40B4-BE49-F238E27FC236}">
                <a16:creationId xmlns:a16="http://schemas.microsoft.com/office/drawing/2014/main" id="{8B0C4263-1A53-9348-5234-AA49306F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44" y="744344"/>
            <a:ext cx="5494222" cy="56137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353704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65403-28CA-19F2-7C59-AD096B08D78A}"/>
              </a:ext>
            </a:extLst>
          </p:cNvPr>
          <p:cNvSpPr txBox="1"/>
          <p:nvPr/>
        </p:nvSpPr>
        <p:spPr>
          <a:xfrm>
            <a:off x="842765" y="358955"/>
            <a:ext cx="430746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b="1" dirty="0">
                <a:solidFill>
                  <a:srgbClr val="BC1C1C"/>
                </a:solidFill>
              </a:rPr>
              <a:t>DELETION IN ARRAY</a:t>
            </a:r>
            <a:endParaRPr lang="en-US" sz="1900" dirty="0">
              <a:solidFill>
                <a:srgbClr val="B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5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 Structures in JavaScript (Part 1: Linked Lists) | by Yutaro Tsuji |  Medium">
            <a:extLst>
              <a:ext uri="{FF2B5EF4-FFF2-40B4-BE49-F238E27FC236}">
                <a16:creationId xmlns:a16="http://schemas.microsoft.com/office/drawing/2014/main" id="{1B140B45-1F11-8B50-BDDB-E9079F1A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3" y="643467"/>
            <a:ext cx="10611554" cy="55710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6FD922-AA14-EFF7-0CDB-F384A187FE41}"/>
                  </a:ext>
                </a:extLst>
              </p14:cNvPr>
              <p14:cNvContentPartPr/>
              <p14:nvPr/>
            </p14:nvContentPartPr>
            <p14:xfrm>
              <a:off x="843811" y="783134"/>
              <a:ext cx="2009198" cy="71212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6FD922-AA14-EFF7-0CDB-F384A187F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174" y="765502"/>
                <a:ext cx="2044832" cy="74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3E0D14-9AA5-9D5D-F1B8-EF5ED4A0C8A9}"/>
                  </a:ext>
                </a:extLst>
              </p14:cNvPr>
              <p14:cNvContentPartPr/>
              <p14:nvPr/>
            </p14:nvContentPartPr>
            <p14:xfrm>
              <a:off x="822050" y="894893"/>
              <a:ext cx="2044606" cy="62581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3E0D14-9AA5-9D5D-F1B8-EF5ED4A0C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12" y="876899"/>
                <a:ext cx="2080243" cy="6614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23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/>
          </p:cNvSpPr>
          <p:nvPr/>
        </p:nvSpPr>
        <p:spPr>
          <a:xfrm>
            <a:off x="9417174" y="6387717"/>
            <a:ext cx="4256646" cy="219391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en-US" sz="10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Ganavi M</a:t>
            </a:r>
            <a:endParaRPr lang="en-US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8635B6-F117-FB98-B3D9-1C4571BAF6DC}"/>
                  </a:ext>
                </a:extLst>
              </p14:cNvPr>
              <p14:cNvContentPartPr/>
              <p14:nvPr/>
            </p14:nvContentPartPr>
            <p14:xfrm>
              <a:off x="3125956" y="3498822"/>
              <a:ext cx="9382" cy="9382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8635B6-F117-FB98-B3D9-1C4571BAF6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56" y="3029722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DF1E34-D047-7CC3-6A9E-B3C778E8170D}"/>
                  </a:ext>
                </a:extLst>
              </p14:cNvPr>
              <p14:cNvContentPartPr/>
              <p14:nvPr/>
            </p14:nvContentPartPr>
            <p14:xfrm>
              <a:off x="3125956" y="3498822"/>
              <a:ext cx="9382" cy="938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DF1E34-D047-7CC3-6A9E-B3C778E817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56" y="3029722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6C2C4D-2D0E-6D3B-489D-F0B6E5A7BF0F}"/>
                  </a:ext>
                </a:extLst>
              </p14:cNvPr>
              <p14:cNvContentPartPr/>
              <p14:nvPr/>
            </p14:nvContentPartPr>
            <p14:xfrm>
              <a:off x="3125956" y="3498822"/>
              <a:ext cx="9382" cy="938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6C2C4D-2D0E-6D3B-489D-F0B6E5A7BF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56" y="3029722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F898F9-7678-928B-B510-89FBF585BF32}"/>
                  </a:ext>
                </a:extLst>
              </p14:cNvPr>
              <p14:cNvContentPartPr/>
              <p14:nvPr/>
            </p14:nvContentPartPr>
            <p14:xfrm>
              <a:off x="3125956" y="3498822"/>
              <a:ext cx="9382" cy="9382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F898F9-7678-928B-B510-89FBF585B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56" y="3029722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1E270F-496B-7306-C700-051B2AC870C9}"/>
                  </a:ext>
                </a:extLst>
              </p14:cNvPr>
              <p14:cNvContentPartPr/>
              <p14:nvPr/>
            </p14:nvContentPartPr>
            <p14:xfrm>
              <a:off x="3125956" y="3498822"/>
              <a:ext cx="9382" cy="938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1E270F-496B-7306-C700-051B2AC87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56" y="3029722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26E75B-EB8D-42CF-3BA0-0E5C32201577}"/>
                  </a:ext>
                </a:extLst>
              </p14:cNvPr>
              <p14:cNvContentPartPr/>
              <p14:nvPr/>
            </p14:nvContentPartPr>
            <p14:xfrm>
              <a:off x="3876547" y="2695690"/>
              <a:ext cx="9382" cy="938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26E75B-EB8D-42CF-3BA0-0E5C32201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7447" y="2226590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377416-46B3-2EF3-2286-5F1F2366A522}"/>
                  </a:ext>
                </a:extLst>
              </p14:cNvPr>
              <p14:cNvContentPartPr/>
              <p14:nvPr/>
            </p14:nvContentPartPr>
            <p14:xfrm>
              <a:off x="4011653" y="3146045"/>
              <a:ext cx="9382" cy="938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377416-46B3-2EF3-2286-5F1F2366A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553" y="2676945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C292FC-984B-8F41-EB0D-E8BCE72DDC4A}"/>
                  </a:ext>
                </a:extLst>
              </p14:cNvPr>
              <p14:cNvContentPartPr/>
              <p14:nvPr/>
            </p14:nvContentPartPr>
            <p14:xfrm>
              <a:off x="4026665" y="3183574"/>
              <a:ext cx="9382" cy="938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C292FC-984B-8F41-EB0D-E8BCE72DD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565" y="2714474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4F1224-4465-D848-23E6-945B834F2A24}"/>
                  </a:ext>
                </a:extLst>
              </p14:cNvPr>
              <p14:cNvContentPartPr/>
              <p14:nvPr/>
            </p14:nvContentPartPr>
            <p14:xfrm>
              <a:off x="4026665" y="3183574"/>
              <a:ext cx="9382" cy="938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4F1224-4465-D848-23E6-945B834F2A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565" y="2714474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36ABD0-352A-D7F0-EED9-DC320457097B}"/>
                  </a:ext>
                </a:extLst>
              </p14:cNvPr>
              <p14:cNvContentPartPr/>
              <p14:nvPr/>
            </p14:nvContentPartPr>
            <p14:xfrm>
              <a:off x="4019160" y="3746517"/>
              <a:ext cx="9382" cy="938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36ABD0-352A-D7F0-EED9-DC3204570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0060" y="3277417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855C3E-3B32-7DF2-E23A-75B632006A40}"/>
                  </a:ext>
                </a:extLst>
              </p14:cNvPr>
              <p14:cNvContentPartPr/>
              <p14:nvPr/>
            </p14:nvContentPartPr>
            <p14:xfrm>
              <a:off x="1534704" y="3611410"/>
              <a:ext cx="9382" cy="938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855C3E-3B32-7DF2-E23A-75B632006A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604" y="3142310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180538-A916-F93D-6FC4-EE8C58C4B597}"/>
                  </a:ext>
                </a:extLst>
              </p14:cNvPr>
              <p14:cNvContentPartPr/>
              <p14:nvPr/>
            </p14:nvContentPartPr>
            <p14:xfrm>
              <a:off x="1879975" y="3506328"/>
              <a:ext cx="9382" cy="938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180538-A916-F93D-6FC4-EE8C58C4B5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875" y="3037228"/>
                <a:ext cx="938200" cy="9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3A1EDE-DC47-3883-D1C4-A4DF83731494}"/>
                  </a:ext>
                </a:extLst>
              </p14:cNvPr>
              <p14:cNvContentPartPr/>
              <p14:nvPr/>
            </p14:nvContentPartPr>
            <p14:xfrm>
              <a:off x="1879975" y="3506328"/>
              <a:ext cx="9382" cy="9382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3A1EDE-DC47-3883-D1C4-A4DF837314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875" y="3037228"/>
                <a:ext cx="938200" cy="9382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Types of Linked List in Data Structures | Simplilearn">
            <a:extLst>
              <a:ext uri="{FF2B5EF4-FFF2-40B4-BE49-F238E27FC236}">
                <a16:creationId xmlns:a16="http://schemas.microsoft.com/office/drawing/2014/main" id="{11A9B172-5E14-959C-38E6-75ED119AE7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69719" y="1353358"/>
            <a:ext cx="4379884" cy="2670415"/>
          </a:xfrm>
          <a:prstGeom prst="rect">
            <a:avLst/>
          </a:prstGeom>
        </p:spPr>
      </p:pic>
      <p:pic>
        <p:nvPicPr>
          <p:cNvPr id="20" name="Picture 19" descr="Introduction to Linked List - Data Structure and Algorithm Tutorials -  GeeksforGeeks">
            <a:extLst>
              <a:ext uri="{FF2B5EF4-FFF2-40B4-BE49-F238E27FC236}">
                <a16:creationId xmlns:a16="http://schemas.microsoft.com/office/drawing/2014/main" id="{34C73CB0-BF52-FD6A-DBCF-E8D4DFF865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513" y="1312350"/>
            <a:ext cx="6121876" cy="42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6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plementing Stacks in Data Structures [Updated]">
            <a:extLst>
              <a:ext uri="{FF2B5EF4-FFF2-40B4-BE49-F238E27FC236}">
                <a16:creationId xmlns:a16="http://schemas.microsoft.com/office/drawing/2014/main" id="{80799F0B-251A-B7E0-8E58-2EA34083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3" y="1232939"/>
            <a:ext cx="9084606" cy="51685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p:pic>
        <p:nvPicPr>
          <p:cNvPr id="6" name="Picture 5" descr="Stack | Data Structure - Tech Blog">
            <a:extLst>
              <a:ext uri="{FF2B5EF4-FFF2-40B4-BE49-F238E27FC236}">
                <a16:creationId xmlns:a16="http://schemas.microsoft.com/office/drawing/2014/main" id="{7EB7F944-36BA-69CF-6B7F-14060BFDF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70" y="703144"/>
            <a:ext cx="6783236" cy="1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5332766" y="254482"/>
            <a:ext cx="5767691" cy="6226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</a:pPr>
            <a:r>
              <a:rPr lang="en-US" sz="1500" dirty="0">
                <a:latin typeface="Bookman Old Style"/>
              </a:rPr>
              <a:t>The main functions in the </a:t>
            </a:r>
            <a:r>
              <a:rPr lang="en-US" sz="1500" b="1" dirty="0">
                <a:latin typeface="Bookman Old Style"/>
              </a:rPr>
              <a:t>Stack </a:t>
            </a:r>
            <a:r>
              <a:rPr lang="en-US" sz="1500" dirty="0">
                <a:latin typeface="Bookman Old Style"/>
              </a:rPr>
              <a:t>ADT are (S is the stack)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sz="1500" dirty="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 err="1">
                <a:latin typeface="Bookman Old Style"/>
              </a:rPr>
              <a:t>boolean</a:t>
            </a:r>
            <a:r>
              <a:rPr lang="en-US" sz="1500" dirty="0">
                <a:latin typeface="Bookman Old Style"/>
              </a:rPr>
              <a:t> </a:t>
            </a:r>
            <a:r>
              <a:rPr lang="en-US" sz="1500" b="1" dirty="0" err="1">
                <a:latin typeface="Bookman Old Style"/>
              </a:rPr>
              <a:t>isEmpty</a:t>
            </a:r>
            <a:r>
              <a:rPr lang="en-US" sz="1500" dirty="0">
                <a:latin typeface="Bookman Old Style"/>
              </a:rPr>
              <a:t>(); // return true if empty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err="1">
                <a:latin typeface="Bookman Old Style"/>
              </a:rPr>
              <a:t>boolean</a:t>
            </a:r>
            <a:r>
              <a:rPr lang="en-US" sz="1500" dirty="0">
                <a:latin typeface="Bookman Old Style"/>
              </a:rPr>
              <a:t> </a:t>
            </a:r>
            <a:r>
              <a:rPr lang="en-US" sz="1500" b="1" err="1">
                <a:latin typeface="Bookman Old Style"/>
              </a:rPr>
              <a:t>isFull</a:t>
            </a:r>
            <a:r>
              <a:rPr lang="en-US" sz="1500" dirty="0">
                <a:latin typeface="Bookman Old Style"/>
              </a:rPr>
              <a:t>(S); // return true if full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void </a:t>
            </a:r>
            <a:r>
              <a:rPr lang="en-US" sz="1500" b="1" dirty="0">
                <a:latin typeface="Bookman Old Style"/>
              </a:rPr>
              <a:t>push</a:t>
            </a:r>
            <a:r>
              <a:rPr lang="en-US" sz="1500" dirty="0">
                <a:latin typeface="Bookman Old Style"/>
              </a:rPr>
              <a:t>(S, item); // insert </a:t>
            </a:r>
            <a:r>
              <a:rPr lang="en-US" sz="1500" i="1" dirty="0">
                <a:latin typeface="Bookman Old Style"/>
              </a:rPr>
              <a:t>item</a:t>
            </a:r>
            <a:r>
              <a:rPr lang="en-US" sz="1500" dirty="0">
                <a:latin typeface="Bookman Old Style"/>
              </a:rPr>
              <a:t> into stack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void </a:t>
            </a:r>
            <a:r>
              <a:rPr lang="en-US" sz="1500" b="1" dirty="0">
                <a:latin typeface="Bookman Old Style"/>
              </a:rPr>
              <a:t>pop</a:t>
            </a:r>
            <a:r>
              <a:rPr lang="en-US" sz="1500" dirty="0">
                <a:latin typeface="Bookman Old Style"/>
              </a:rPr>
              <a:t>(S); // remove most recent item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void </a:t>
            </a:r>
            <a:r>
              <a:rPr lang="en-US" sz="1500" b="1" dirty="0">
                <a:latin typeface="Bookman Old Style"/>
              </a:rPr>
              <a:t>clear</a:t>
            </a:r>
            <a:r>
              <a:rPr lang="en-US" sz="1500" dirty="0">
                <a:latin typeface="Bookman Old Style"/>
              </a:rPr>
              <a:t>(S); // remove all items from stack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Item </a:t>
            </a:r>
            <a:r>
              <a:rPr lang="en-US" sz="1500" b="1" dirty="0">
                <a:latin typeface="Bookman Old Style"/>
              </a:rPr>
              <a:t>top</a:t>
            </a:r>
            <a:r>
              <a:rPr lang="en-US" sz="1500" dirty="0">
                <a:latin typeface="Bookman Old Style"/>
              </a:rPr>
              <a:t>(S); // retrieve most recent item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Item </a:t>
            </a:r>
            <a:r>
              <a:rPr lang="en-US" sz="1500" b="1" err="1">
                <a:latin typeface="Bookman Old Style"/>
              </a:rPr>
              <a:t>topAndPop</a:t>
            </a:r>
            <a:r>
              <a:rPr lang="en-US" sz="1500" dirty="0">
                <a:latin typeface="Bookman Old Style"/>
              </a:rPr>
              <a:t>(S);  // return &amp; remove most recent item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endParaRPr lang="en-US" sz="1500" dirty="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endParaRPr lang="en-US" sz="1500" dirty="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endParaRPr lang="en-US" sz="1500" dirty="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</a:pPr>
            <a:r>
              <a:rPr lang="en-US" sz="1500" dirty="0">
                <a:latin typeface="Bookman Old Style"/>
              </a:rPr>
              <a:t>The main functions in the </a:t>
            </a:r>
            <a:r>
              <a:rPr lang="en-US" sz="1500" b="1" dirty="0">
                <a:latin typeface="Bookman Old Style"/>
              </a:rPr>
              <a:t>Queue</a:t>
            </a:r>
            <a:r>
              <a:rPr lang="en-US" sz="1500" dirty="0">
                <a:latin typeface="Bookman Old Style"/>
              </a:rPr>
              <a:t> ADT are (Q is the queue)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endParaRPr lang="en-US" sz="1500" dirty="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 void </a:t>
            </a:r>
            <a:r>
              <a:rPr lang="en-US" sz="1500" b="1" dirty="0">
                <a:latin typeface="Bookman Old Style"/>
              </a:rPr>
              <a:t>enqueue</a:t>
            </a:r>
            <a:r>
              <a:rPr lang="en-US" sz="1500" dirty="0">
                <a:latin typeface="Bookman Old Style"/>
              </a:rPr>
              <a:t>(o, Q) // insert o to back of Q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 void </a:t>
            </a:r>
            <a:r>
              <a:rPr lang="en-US" sz="1500" b="1" dirty="0">
                <a:latin typeface="Bookman Old Style"/>
              </a:rPr>
              <a:t>dequeue</a:t>
            </a:r>
            <a:r>
              <a:rPr lang="en-US" sz="1500" dirty="0">
                <a:latin typeface="Bookman Old Style"/>
              </a:rPr>
              <a:t>(Q); // remove oldest item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 Item </a:t>
            </a:r>
            <a:r>
              <a:rPr lang="en-US" sz="1500" b="1" err="1">
                <a:latin typeface="Bookman Old Style"/>
              </a:rPr>
              <a:t>getFront</a:t>
            </a:r>
            <a:r>
              <a:rPr lang="en-US" sz="1500" dirty="0">
                <a:latin typeface="Bookman Old Style"/>
              </a:rPr>
              <a:t>(Q); // retrieve oldest item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 </a:t>
            </a:r>
            <a:r>
              <a:rPr lang="en-US" sz="1500" err="1">
                <a:latin typeface="Bookman Old Style"/>
              </a:rPr>
              <a:t>boolean</a:t>
            </a:r>
            <a:r>
              <a:rPr lang="en-US" sz="1500" dirty="0">
                <a:latin typeface="Bookman Old Style"/>
              </a:rPr>
              <a:t> </a:t>
            </a:r>
            <a:r>
              <a:rPr lang="en-US" sz="1500" b="1" err="1">
                <a:latin typeface="Bookman Old Style"/>
              </a:rPr>
              <a:t>isEmpty</a:t>
            </a:r>
            <a:r>
              <a:rPr lang="en-US" sz="1500" dirty="0">
                <a:latin typeface="Bookman Old Style"/>
              </a:rPr>
              <a:t>(Q); // checks if Q is empty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 </a:t>
            </a:r>
            <a:r>
              <a:rPr lang="en-US" sz="1500" err="1">
                <a:latin typeface="Bookman Old Style"/>
              </a:rPr>
              <a:t>boolean</a:t>
            </a:r>
            <a:r>
              <a:rPr lang="en-US" sz="1500" dirty="0">
                <a:latin typeface="Bookman Old Style"/>
              </a:rPr>
              <a:t> </a:t>
            </a:r>
            <a:r>
              <a:rPr lang="en-US" sz="1500" b="1" err="1">
                <a:latin typeface="Bookman Old Style"/>
              </a:rPr>
              <a:t>isFull</a:t>
            </a:r>
            <a:r>
              <a:rPr lang="en-US" sz="1500" dirty="0">
                <a:latin typeface="Bookman Old Style"/>
              </a:rPr>
              <a:t>(Q); // checks if Q is full</a:t>
            </a:r>
            <a:endParaRPr lang="en-US" sz="1500">
              <a:latin typeface="Bookman Old Style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lang="en-US" sz="1500" dirty="0">
                <a:latin typeface="Bookman Old Style"/>
              </a:rPr>
              <a:t> void </a:t>
            </a:r>
            <a:r>
              <a:rPr lang="en-US" sz="1500" b="1" dirty="0">
                <a:latin typeface="Bookman Old Style"/>
              </a:rPr>
              <a:t>clear</a:t>
            </a:r>
            <a:r>
              <a:rPr lang="en-US" sz="1500" dirty="0">
                <a:latin typeface="Bookman Old Style"/>
              </a:rPr>
              <a:t>(Q); // make Q empty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445" y="6285841"/>
            <a:ext cx="4539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Ganavi 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4814D0-4C12-F2EA-8098-1C3CE1E522EF}"/>
              </a:ext>
            </a:extLst>
          </p:cNvPr>
          <p:cNvSpPr txBox="1"/>
          <p:nvPr/>
        </p:nvSpPr>
        <p:spPr>
          <a:xfrm>
            <a:off x="684363" y="2323381"/>
            <a:ext cx="28582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Bookman Old Style"/>
              </a:rPr>
              <a:t>FUNCTIONS IN STACK AND QUEUE</a:t>
            </a:r>
          </a:p>
        </p:txBody>
      </p:sp>
    </p:spTree>
    <p:extLst>
      <p:ext uri="{BB962C8B-B14F-4D97-AF65-F5344CB8AC3E}">
        <p14:creationId xmlns:p14="http://schemas.microsoft.com/office/powerpoint/2010/main" val="150652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ifference Between Stack And Queue Data Structures, 44% OFF">
            <a:extLst>
              <a:ext uri="{FF2B5EF4-FFF2-40B4-BE49-F238E27FC236}">
                <a16:creationId xmlns:a16="http://schemas.microsoft.com/office/drawing/2014/main" id="{50B9E898-8C68-2128-E215-65FCD3E0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11" y="485316"/>
            <a:ext cx="8952087" cy="44208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p:pic>
        <p:nvPicPr>
          <p:cNvPr id="5" name="Picture 4" descr="Difference Between Stack And Queue Data Structures, 44% OFF">
            <a:extLst>
              <a:ext uri="{FF2B5EF4-FFF2-40B4-BE49-F238E27FC236}">
                <a16:creationId xmlns:a16="http://schemas.microsoft.com/office/drawing/2014/main" id="{F5A91CC9-4255-9CAC-470D-B79CBD4B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514" y="4607927"/>
            <a:ext cx="8997348" cy="18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54FB-5B78-D7A1-7AE1-B9D5D822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287" y="0"/>
            <a:ext cx="1233117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4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855" y="2236615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86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2.3: Binary Numbers - Mathematics LibreTexts">
            <a:extLst>
              <a:ext uri="{FF2B5EF4-FFF2-40B4-BE49-F238E27FC236}">
                <a16:creationId xmlns:a16="http://schemas.microsoft.com/office/drawing/2014/main" id="{FF81CC7E-DDA9-7825-0F44-6F90F876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6" y="481074"/>
            <a:ext cx="6299035" cy="5571066"/>
          </a:xfrm>
          <a:prstGeom prst="rect">
            <a:avLst/>
          </a:prstGeom>
        </p:spPr>
      </p:pic>
      <p:pic>
        <p:nvPicPr>
          <p:cNvPr id="5" name="Picture 4" descr="A computer screen with a computer code and a computer screen&#10;&#10;Description automatically generated">
            <a:extLst>
              <a:ext uri="{FF2B5EF4-FFF2-40B4-BE49-F238E27FC236}">
                <a16:creationId xmlns:a16="http://schemas.microsoft.com/office/drawing/2014/main" id="{BC6DD37E-ACCE-3A3C-8A3C-2DD61EB0D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01484" y="836287"/>
            <a:ext cx="5447048" cy="492318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393017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</p:spTree>
    <p:extLst>
      <p:ext uri="{BB962C8B-B14F-4D97-AF65-F5344CB8AC3E}">
        <p14:creationId xmlns:p14="http://schemas.microsoft.com/office/powerpoint/2010/main" val="7359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58313" y="-6089"/>
            <a:ext cx="9787745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                 1. Data Types</a:t>
            </a:r>
            <a:endParaRPr lang="en-US" sz="220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Integer Types: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C provides different integer types such as int, short, long, and long 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long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which vary in size and range depending on the platform.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Unsigned integers (unsigned int, unsigned short, etc.) can hold only non-negative values.</a:t>
            </a:r>
          </a:p>
          <a:p>
            <a:pPr marL="800100" lvl="1" indent="-342900" algn="just">
              <a:buAutoNum type="alphaLcPeriod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Floating-Point Types:</a:t>
            </a:r>
            <a:endParaRPr lang="en-US" sz="1600">
              <a:latin typeface="Bookman Old Style"/>
            </a:endParaRP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Floating-point types represent real numbers with fractional parts.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 two main types are float and double, with double providing higher precision than float.</a:t>
            </a:r>
          </a:p>
          <a:p>
            <a:pPr marL="800100" lvl="1" indent="-342900" algn="just">
              <a:buAutoNum type="alphaLcPeriod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</a:rPr>
              <a:t> Character Types: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Characters are represented using the char type, which can store a single ASCII character.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Characters can be enclosed in single quotes, e.g., </a:t>
            </a:r>
            <a:r>
              <a:rPr lang="en-US" sz="1600" b="1" dirty="0">
                <a:latin typeface="Bookman Old Style"/>
              </a:rPr>
              <a:t>'A'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600" b="1" dirty="0">
                <a:latin typeface="Bookman Old Style"/>
              </a:rPr>
              <a:t>'1'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, </a:t>
            </a:r>
            <a:r>
              <a:rPr lang="en-US" sz="1600" b="1" dirty="0">
                <a:latin typeface="Bookman Old Style"/>
              </a:rPr>
              <a:t>'%'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pPr marL="800100" lvl="1" indent="-342900" algn="just">
              <a:buAutoNum type="alphaLcPeriod"/>
            </a:pPr>
            <a:endParaRPr lang="en-US" b="1" dirty="0"/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</a:rPr>
              <a:t>Derived Types:</a:t>
            </a:r>
            <a:endParaRPr lang="en-US" sz="1600">
              <a:latin typeface="Bookman Old Style"/>
            </a:endParaRP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Arrays: Arrays are collections of elements of the same data type. They are declared using square brackets, e.g., int numbers[10];.</a:t>
            </a:r>
            <a:endParaRPr lang="en-US" sz="1600">
              <a:latin typeface="Bookman Old Style"/>
            </a:endParaRP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Pointers: Pointers store memory addresses and are used for dynamic memory allocation and accessing array elements.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Structures: Structures allow you to group related data items under a single name.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Unions: Unions are similar to structures but allocate memory to hold only one member at a time.</a:t>
            </a:r>
            <a:endParaRPr lang="en-US" sz="1600">
              <a:latin typeface="Bookman Old Style"/>
            </a:endParaRPr>
          </a:p>
          <a:p>
            <a:pPr algn="just"/>
            <a:endParaRPr lang="en-US" sz="1600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631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6647C42-73D7-478F-A969-DA2317695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4D177-2C36-49F1-9A68-6EC52B5AD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673590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ble with text and images&#10;&#10;Description automatically generated">
            <a:extLst>
              <a:ext uri="{FF2B5EF4-FFF2-40B4-BE49-F238E27FC236}">
                <a16:creationId xmlns:a16="http://schemas.microsoft.com/office/drawing/2014/main" id="{B7235F22-78FE-312B-44F5-5D0B37469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3467" y="1122968"/>
            <a:ext cx="6419044" cy="397498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F963F60-0F57-42CE-985C-7FE176FD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3787" y="480060"/>
            <a:ext cx="43412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screen with text and numbers&#10;&#10;Description automatically generated">
            <a:extLst>
              <a:ext uri="{FF2B5EF4-FFF2-40B4-BE49-F238E27FC236}">
                <a16:creationId xmlns:a16="http://schemas.microsoft.com/office/drawing/2014/main" id="{22E19085-4280-1390-A7E8-1DBE282C8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34655" y="2238047"/>
            <a:ext cx="4019465" cy="23819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Ganavi 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6752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ata Types in C - Computer Notes">
            <a:extLst>
              <a:ext uri="{FF2B5EF4-FFF2-40B4-BE49-F238E27FC236}">
                <a16:creationId xmlns:a16="http://schemas.microsoft.com/office/drawing/2014/main" id="{620FC125-AA93-4243-7F57-8C4D695D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55" y="470939"/>
            <a:ext cx="11230088" cy="5930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</p:spTree>
    <p:extLst>
      <p:ext uri="{BB962C8B-B14F-4D97-AF65-F5344CB8AC3E}">
        <p14:creationId xmlns:p14="http://schemas.microsoft.com/office/powerpoint/2010/main" val="17067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907886" y="754179"/>
            <a:ext cx="9054972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                              2. Variables and Constants</a:t>
            </a:r>
            <a:endParaRPr lang="en-US" sz="160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Variables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Variables are named memory locations used to store data.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They must be declared before use, specifying their data type.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Variables can be modified during program execution.</a:t>
            </a:r>
          </a:p>
          <a:p>
            <a:pPr marL="800100" lvl="1" indent="-342900" algn="just">
              <a:buAutoNum type="alphaLcPeriod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Constants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Constants are fixed values that do not change during program execution.</a:t>
            </a:r>
          </a:p>
          <a:p>
            <a:pPr marL="800100" lvl="1" indent="-342900" algn="just">
              <a:buAutoNum type="alphaLcPeriod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They can be defined using the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const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keyword, e.g., </a:t>
            </a:r>
            <a:r>
              <a:rPr lang="en-US" sz="1600" b="1" dirty="0">
                <a:latin typeface="Bookman Old Style"/>
                <a:ea typeface="+mn-lt"/>
                <a:cs typeface="+mn-lt"/>
              </a:rPr>
              <a:t>const int MAX_SIZE = 100;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.</a:t>
            </a:r>
          </a:p>
          <a:p>
            <a:pPr marL="742950" lvl="1" indent="-285750" algn="just">
              <a:buAutoNum type="alphaLcPeriod"/>
            </a:pPr>
            <a:endParaRPr lang="en-US" sz="1600" dirty="0">
              <a:latin typeface="Bookman Old Style"/>
            </a:endParaRPr>
          </a:p>
          <a:p>
            <a:pPr algn="just"/>
            <a:r>
              <a:rPr lang="en-US" sz="2200" b="1" dirty="0">
                <a:latin typeface="Bookman Old Style"/>
              </a:rPr>
              <a:t>                                        3. Operators</a:t>
            </a:r>
            <a:endParaRPr lang="en-US" sz="1600" dirty="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</a:endParaRP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Arithmetic Operators</a:t>
            </a:r>
            <a:r>
              <a:rPr lang="en-US" sz="1600" dirty="0">
                <a:latin typeface="Bookman Old Style"/>
              </a:rPr>
              <a:t>: Perform arithmetic operations like addition, subtraction, multiplication, division, and modulus.</a:t>
            </a: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Relational Operators</a:t>
            </a:r>
            <a:r>
              <a:rPr lang="en-US" sz="1600" dirty="0">
                <a:latin typeface="Bookman Old Style"/>
              </a:rPr>
              <a:t>: Compare values and return true or false.</a:t>
            </a: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Logical Operators</a:t>
            </a:r>
            <a:r>
              <a:rPr lang="en-US" sz="1600" dirty="0">
                <a:latin typeface="Bookman Old Style"/>
              </a:rPr>
              <a:t>: Perform logical operations such as AND, OR, and NOT.</a:t>
            </a: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Bitwise Operators</a:t>
            </a:r>
            <a:r>
              <a:rPr lang="en-US" sz="1600" dirty="0">
                <a:latin typeface="Bookman Old Style"/>
              </a:rPr>
              <a:t>: Manipulate individual bits of operands.</a:t>
            </a: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Assignment Operators</a:t>
            </a:r>
            <a:r>
              <a:rPr lang="en-US" sz="1600" dirty="0">
                <a:latin typeface="Bookman Old Style"/>
              </a:rPr>
              <a:t>: Assign values to variables.</a:t>
            </a: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Increment and Decrement Operators</a:t>
            </a:r>
            <a:r>
              <a:rPr lang="en-US" sz="1600" dirty="0">
                <a:latin typeface="Bookman Old Style"/>
              </a:rPr>
              <a:t>: Increase or decrease the value of a variable by 1.</a:t>
            </a:r>
          </a:p>
          <a:p>
            <a:pPr marL="285750" indent="-285750" algn="just">
              <a:buAutoNum type="arabicPeriod"/>
            </a:pPr>
            <a:r>
              <a:rPr lang="en-US" sz="1600" b="1" dirty="0">
                <a:latin typeface="Bookman Old Style"/>
              </a:rPr>
              <a:t>Conditional Operator (Ternary Operator)</a:t>
            </a:r>
            <a:r>
              <a:rPr lang="en-US" sz="1600" dirty="0">
                <a:latin typeface="Bookman Old Style"/>
              </a:rPr>
              <a:t>: A shorthand for the </a:t>
            </a:r>
            <a:r>
              <a:rPr lang="en-US" sz="1600" b="1" dirty="0">
                <a:latin typeface="Bookman Old Style"/>
              </a:rPr>
              <a:t>if-else</a:t>
            </a:r>
            <a:r>
              <a:rPr lang="en-US" sz="1600" dirty="0">
                <a:latin typeface="Bookman Old Style"/>
              </a:rPr>
              <a:t> statement.</a:t>
            </a:r>
          </a:p>
        </p:txBody>
      </p:sp>
    </p:spTree>
    <p:extLst>
      <p:ext uri="{BB962C8B-B14F-4D97-AF65-F5344CB8AC3E}">
        <p14:creationId xmlns:p14="http://schemas.microsoft.com/office/powerpoint/2010/main" val="247263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02728" y="123308"/>
            <a:ext cx="7772087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latin typeface="Bookman Old Style"/>
              </a:rPr>
              <a:t>                               4. Control Flow</a:t>
            </a:r>
            <a:endParaRPr lang="en-US" sz="1600" dirty="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if-else Statement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Executes a block of code if a specified condition is true, otherwise executes another block of code.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switch Statement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Evaluates an expression and executes a block of code based on matching cases.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while Loop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Executes a block of code repeatedly as long as a specified condition is true.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do-while Loop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Similar to the </a:t>
            </a:r>
            <a:r>
              <a:rPr lang="en-US" sz="1600" b="1" dirty="0">
                <a:latin typeface="Bookman Old Style"/>
              </a:rPr>
              <a:t>while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loop, but guarantees that the block of code is executed at least once.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for Loop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Executes a block of code a specified number of times.</a:t>
            </a:r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r>
              <a:rPr lang="en-US" sz="2200" b="1" dirty="0">
                <a:latin typeface="Bookman Old Style"/>
              </a:rPr>
              <a:t>                                5. Functions</a:t>
            </a:r>
            <a:endParaRPr lang="en-US" sz="1600" dirty="0">
              <a:latin typeface="Bookman Old Style"/>
            </a:endParaRPr>
          </a:p>
          <a:p>
            <a:pPr algn="just"/>
            <a:endParaRPr lang="en-US" sz="2200" b="1" dirty="0">
              <a:latin typeface="Bookman Old Style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Function Declaration and Definition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Functions are declared with a return type, name, and parameters (if any), and defined with the actual implementation of the function.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Function Call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Invoking a function by using its name and passing arguments (if any).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Return Statement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Used to return a value from a function to the caller.</a:t>
            </a: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Function Prototypes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A declaration of the function signature before its actual definition, allowing the compiler to verify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2775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loop&#10;&#10;Description automatically generated">
            <a:extLst>
              <a:ext uri="{FF2B5EF4-FFF2-40B4-BE49-F238E27FC236}">
                <a16:creationId xmlns:a16="http://schemas.microsoft.com/office/drawing/2014/main" id="{A4779A59-8FD9-F113-E736-B4EBC15C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4" y="643467"/>
            <a:ext cx="8773331" cy="55710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5250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Ganavi M</a:t>
            </a:r>
          </a:p>
        </p:txBody>
      </p:sp>
    </p:spTree>
    <p:extLst>
      <p:ext uri="{BB962C8B-B14F-4D97-AF65-F5344CB8AC3E}">
        <p14:creationId xmlns:p14="http://schemas.microsoft.com/office/powerpoint/2010/main" val="1786497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621</cp:revision>
  <dcterms:created xsi:type="dcterms:W3CDTF">2013-07-15T20:26:40Z</dcterms:created>
  <dcterms:modified xsi:type="dcterms:W3CDTF">2024-04-10T17:51:17Z</dcterms:modified>
</cp:coreProperties>
</file>