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64" r:id="rId2"/>
    <p:sldId id="306" r:id="rId3"/>
    <p:sldId id="321" r:id="rId4"/>
    <p:sldId id="322" r:id="rId5"/>
    <p:sldId id="323" r:id="rId6"/>
    <p:sldId id="385" r:id="rId7"/>
    <p:sldId id="325" r:id="rId8"/>
    <p:sldId id="326" r:id="rId9"/>
    <p:sldId id="386" r:id="rId10"/>
    <p:sldId id="327" r:id="rId11"/>
    <p:sldId id="328" r:id="rId12"/>
    <p:sldId id="387" r:id="rId13"/>
    <p:sldId id="329" r:id="rId14"/>
    <p:sldId id="381" r:id="rId15"/>
    <p:sldId id="388" r:id="rId16"/>
    <p:sldId id="382" r:id="rId17"/>
    <p:sldId id="383" r:id="rId18"/>
    <p:sldId id="320" r:id="rId19"/>
    <p:sldId id="393" r:id="rId20"/>
    <p:sldId id="394" r:id="rId21"/>
    <p:sldId id="395"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34F761-6E91-41C3-90A1-7DA5ECDC21C8}" v="57" dt="2024-04-15T09:38:21.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54456785-B82A-45F0-8BD5-5E5C60810617}"/>
    <pc:docChg chg="addSld delSld modSld sldOrd addMainMaster delMainMaster">
      <pc:chgData name="Ganavi M" userId="aa0847465628f3dc" providerId="Windows Live" clId="Web-{54456785-B82A-45F0-8BD5-5E5C60810617}" dt="2024-04-12T14:55:18.254" v="292" actId="20577"/>
      <pc:docMkLst>
        <pc:docMk/>
      </pc:docMkLst>
      <pc:sldChg chg="modSp del mod modClrScheme chgLayout">
        <pc:chgData name="Ganavi M" userId="aa0847465628f3dc" providerId="Windows Live" clId="Web-{54456785-B82A-45F0-8BD5-5E5C60810617}" dt="2024-04-12T03:22:28.881" v="6"/>
        <pc:sldMkLst>
          <pc:docMk/>
          <pc:sldMk cId="109857222" sldId="256"/>
        </pc:sldMkLst>
        <pc:spChg chg="mod ord">
          <ac:chgData name="Ganavi M" userId="aa0847465628f3dc" providerId="Windows Live" clId="Web-{54456785-B82A-45F0-8BD5-5E5C60810617}" dt="2024-04-12T03:22:25.225" v="5"/>
          <ac:spMkLst>
            <pc:docMk/>
            <pc:sldMk cId="109857222" sldId="256"/>
            <ac:spMk id="2" creationId="{00000000-0000-0000-0000-000000000000}"/>
          </ac:spMkLst>
        </pc:spChg>
        <pc:spChg chg="mod ord">
          <ac:chgData name="Ganavi M" userId="aa0847465628f3dc" providerId="Windows Live" clId="Web-{54456785-B82A-45F0-8BD5-5E5C60810617}" dt="2024-04-12T03:22:25.225" v="5"/>
          <ac:spMkLst>
            <pc:docMk/>
            <pc:sldMk cId="109857222" sldId="256"/>
            <ac:spMk id="3" creationId="{00000000-0000-0000-0000-000000000000}"/>
          </ac:spMkLst>
        </pc:spChg>
      </pc:sldChg>
      <pc:sldChg chg="modSp add mod modClrScheme chgLayout">
        <pc:chgData name="Ganavi M" userId="aa0847465628f3dc" providerId="Windows Live" clId="Web-{54456785-B82A-45F0-8BD5-5E5C60810617}" dt="2024-04-12T03:35:20.933" v="28" actId="20577"/>
        <pc:sldMkLst>
          <pc:docMk/>
          <pc:sldMk cId="4259797247" sldId="264"/>
        </pc:sldMkLst>
        <pc:spChg chg="mod">
          <ac:chgData name="Ganavi M" userId="aa0847465628f3dc" providerId="Windows Live" clId="Web-{54456785-B82A-45F0-8BD5-5E5C60810617}" dt="2024-04-12T03:35:20.933" v="28" actId="20577"/>
          <ac:spMkLst>
            <pc:docMk/>
            <pc:sldMk cId="4259797247" sldId="264"/>
            <ac:spMk id="4" creationId="{103B4B10-953E-CBD1-9601-51A457AE9A56}"/>
          </ac:spMkLst>
        </pc:spChg>
      </pc:sldChg>
      <pc:sldChg chg="modSp add mod modClrScheme chgLayout">
        <pc:chgData name="Ganavi M" userId="aa0847465628f3dc" providerId="Windows Live" clId="Web-{54456785-B82A-45F0-8BD5-5E5C60810617}" dt="2024-04-12T03:22:25.225" v="5"/>
        <pc:sldMkLst>
          <pc:docMk/>
          <pc:sldMk cId="978697549" sldId="299"/>
        </pc:sldMkLst>
        <pc:spChg chg="mod ord">
          <ac:chgData name="Ganavi M" userId="aa0847465628f3dc" providerId="Windows Live" clId="Web-{54456785-B82A-45F0-8BD5-5E5C60810617}" dt="2024-04-12T03:22:25.225" v="5"/>
          <ac:spMkLst>
            <pc:docMk/>
            <pc:sldMk cId="978697549" sldId="299"/>
            <ac:spMk id="2" creationId="{A86E5542-696E-3D9C-2E69-B2BEB7962846}"/>
          </ac:spMkLst>
        </pc:spChg>
      </pc:sldChg>
      <pc:sldChg chg="addSp delSp modSp add mod modClrScheme chgLayout">
        <pc:chgData name="Ganavi M" userId="aa0847465628f3dc" providerId="Windows Live" clId="Web-{54456785-B82A-45F0-8BD5-5E5C60810617}" dt="2024-04-12T14:55:18.254" v="292" actId="20577"/>
        <pc:sldMkLst>
          <pc:docMk/>
          <pc:sldMk cId="2649189473" sldId="306"/>
        </pc:sldMkLst>
        <pc:spChg chg="mod ord">
          <ac:chgData name="Ganavi M" userId="aa0847465628f3dc" providerId="Windows Live" clId="Web-{54456785-B82A-45F0-8BD5-5E5C60810617}" dt="2024-04-12T03:22:25.225" v="5"/>
          <ac:spMkLst>
            <pc:docMk/>
            <pc:sldMk cId="2649189473" sldId="306"/>
            <ac:spMk id="3" creationId="{556C2DD6-6CB5-98AA-37D0-8569A2221E29}"/>
          </ac:spMkLst>
        </pc:spChg>
        <pc:spChg chg="mod">
          <ac:chgData name="Ganavi M" userId="aa0847465628f3dc" providerId="Windows Live" clId="Web-{54456785-B82A-45F0-8BD5-5E5C60810617}" dt="2024-04-12T14:55:18.254" v="292" actId="20577"/>
          <ac:spMkLst>
            <pc:docMk/>
            <pc:sldMk cId="2649189473" sldId="306"/>
            <ac:spMk id="4" creationId="{58BB6D1A-0C0E-F0E0-97DD-BFB537158662}"/>
          </ac:spMkLst>
        </pc:spChg>
        <pc:picChg chg="add del mod">
          <ac:chgData name="Ganavi M" userId="aa0847465628f3dc" providerId="Windows Live" clId="Web-{54456785-B82A-45F0-8BD5-5E5C60810617}" dt="2024-04-12T04:00:59.895" v="54"/>
          <ac:picMkLst>
            <pc:docMk/>
            <pc:sldMk cId="2649189473" sldId="306"/>
            <ac:picMk id="2" creationId="{F98DD949-ED40-C5FA-EF76-33CE64B0F645}"/>
          </ac:picMkLst>
        </pc:picChg>
      </pc:sldChg>
      <pc:sldChg chg="modSp add mod modClrScheme chgLayout">
        <pc:chgData name="Ganavi M" userId="aa0847465628f3dc" providerId="Windows Live" clId="Web-{54456785-B82A-45F0-8BD5-5E5C60810617}" dt="2024-04-12T03:22:39.444" v="7" actId="1076"/>
        <pc:sldMkLst>
          <pc:docMk/>
          <pc:sldMk cId="1506525684" sldId="320"/>
        </pc:sldMkLst>
        <pc:spChg chg="mod ord">
          <ac:chgData name="Ganavi M" userId="aa0847465628f3dc" providerId="Windows Live" clId="Web-{54456785-B82A-45F0-8BD5-5E5C60810617}" dt="2024-04-12T03:22:25.225" v="5"/>
          <ac:spMkLst>
            <pc:docMk/>
            <pc:sldMk cId="1506525684" sldId="320"/>
            <ac:spMk id="3" creationId="{556C2DD6-6CB5-98AA-37D0-8569A2221E29}"/>
          </ac:spMkLst>
        </pc:spChg>
        <pc:spChg chg="mod">
          <ac:chgData name="Ganavi M" userId="aa0847465628f3dc" providerId="Windows Live" clId="Web-{54456785-B82A-45F0-8BD5-5E5C60810617}" dt="2024-04-12T03:22:39.444" v="7" actId="1076"/>
          <ac:spMkLst>
            <pc:docMk/>
            <pc:sldMk cId="1506525684" sldId="320"/>
            <ac:spMk id="42" creationId="{E14814D0-4C12-F2EA-8098-1C3CE1E522EF}"/>
          </ac:spMkLst>
        </pc:spChg>
      </pc:sldChg>
      <pc:sldChg chg="addSp delSp modSp add mod replId setBg">
        <pc:chgData name="Ganavi M" userId="aa0847465628f3dc" providerId="Windows Live" clId="Web-{54456785-B82A-45F0-8BD5-5E5C60810617}" dt="2024-04-12T04:03:57.697" v="182" actId="14100"/>
        <pc:sldMkLst>
          <pc:docMk/>
          <pc:sldMk cId="3721200179" sldId="321"/>
        </pc:sldMkLst>
        <pc:spChg chg="mod ord">
          <ac:chgData name="Ganavi M" userId="aa0847465628f3dc" providerId="Windows Live" clId="Web-{54456785-B82A-45F0-8BD5-5E5C60810617}" dt="2024-04-12T04:03:45.556" v="180"/>
          <ac:spMkLst>
            <pc:docMk/>
            <pc:sldMk cId="3721200179" sldId="321"/>
            <ac:spMk id="3" creationId="{556C2DD6-6CB5-98AA-37D0-8569A2221E29}"/>
          </ac:spMkLst>
        </pc:spChg>
        <pc:spChg chg="del mod">
          <ac:chgData name="Ganavi M" userId="aa0847465628f3dc" providerId="Windows Live" clId="Web-{54456785-B82A-45F0-8BD5-5E5C60810617}" dt="2024-04-12T04:03:20.571" v="176"/>
          <ac:spMkLst>
            <pc:docMk/>
            <pc:sldMk cId="3721200179" sldId="321"/>
            <ac:spMk id="4" creationId="{58BB6D1A-0C0E-F0E0-97DD-BFB537158662}"/>
          </ac:spMkLst>
        </pc:spChg>
        <pc:spChg chg="add">
          <ac:chgData name="Ganavi M" userId="aa0847465628f3dc" providerId="Windows Live" clId="Web-{54456785-B82A-45F0-8BD5-5E5C60810617}" dt="2024-04-12T04:03:45.556" v="180"/>
          <ac:spMkLst>
            <pc:docMk/>
            <pc:sldMk cId="3721200179" sldId="321"/>
            <ac:spMk id="8" creationId="{7E123AAE-7C5D-4EC5-B570-7141C9405CE2}"/>
          </ac:spMkLst>
        </pc:spChg>
        <pc:spChg chg="add">
          <ac:chgData name="Ganavi M" userId="aa0847465628f3dc" providerId="Windows Live" clId="Web-{54456785-B82A-45F0-8BD5-5E5C60810617}" dt="2024-04-12T04:03:45.556" v="180"/>
          <ac:spMkLst>
            <pc:docMk/>
            <pc:sldMk cId="3721200179" sldId="321"/>
            <ac:spMk id="10" creationId="{EBE68FE8-33EE-42EC-8894-049237550257}"/>
          </ac:spMkLst>
        </pc:spChg>
        <pc:picChg chg="add mod">
          <ac:chgData name="Ganavi M" userId="aa0847465628f3dc" providerId="Windows Live" clId="Web-{54456785-B82A-45F0-8BD5-5E5C60810617}" dt="2024-04-12T04:03:57.697" v="182" actId="14100"/>
          <ac:picMkLst>
            <pc:docMk/>
            <pc:sldMk cId="3721200179" sldId="321"/>
            <ac:picMk id="2" creationId="{A0C945C6-9BF6-1E1E-B3CB-286010A77F17}"/>
          </ac:picMkLst>
        </pc:picChg>
      </pc:sldChg>
      <pc:sldChg chg="modSp add ord replId">
        <pc:chgData name="Ganavi M" userId="aa0847465628f3dc" providerId="Windows Live" clId="Web-{54456785-B82A-45F0-8BD5-5E5C60810617}" dt="2024-04-12T14:35:17.523" v="284" actId="20577"/>
        <pc:sldMkLst>
          <pc:docMk/>
          <pc:sldMk cId="4085991319" sldId="322"/>
        </pc:sldMkLst>
        <pc:spChg chg="mod">
          <ac:chgData name="Ganavi M" userId="aa0847465628f3dc" providerId="Windows Live" clId="Web-{54456785-B82A-45F0-8BD5-5E5C60810617}" dt="2024-04-12T14:35:17.523" v="284" actId="20577"/>
          <ac:spMkLst>
            <pc:docMk/>
            <pc:sldMk cId="4085991319" sldId="322"/>
            <ac:spMk id="4" creationId="{58BB6D1A-0C0E-F0E0-97DD-BFB537158662}"/>
          </ac:spMkLst>
        </pc:spChg>
      </pc:sldChg>
      <pc:sldChg chg="add replId">
        <pc:chgData name="Ganavi M" userId="aa0847465628f3dc" providerId="Windows Live" clId="Web-{54456785-B82A-45F0-8BD5-5E5C60810617}" dt="2024-04-12T04:01:14.521" v="87"/>
        <pc:sldMkLst>
          <pc:docMk/>
          <pc:sldMk cId="1419277448" sldId="323"/>
        </pc:sldMkLst>
      </pc:sldChg>
      <pc:sldChg chg="add del replId">
        <pc:chgData name="Ganavi M" userId="aa0847465628f3dc" providerId="Windows Live" clId="Web-{54456785-B82A-45F0-8BD5-5E5C60810617}" dt="2024-04-12T04:02:29.101" v="171"/>
        <pc:sldMkLst>
          <pc:docMk/>
          <pc:sldMk cId="2129111610" sldId="324"/>
        </pc:sldMkLst>
      </pc:sldChg>
      <pc:sldChg chg="add replId">
        <pc:chgData name="Ganavi M" userId="aa0847465628f3dc" providerId="Windows Live" clId="Web-{54456785-B82A-45F0-8BD5-5E5C60810617}" dt="2024-04-12T04:01:15.662" v="89"/>
        <pc:sldMkLst>
          <pc:docMk/>
          <pc:sldMk cId="4182825337" sldId="325"/>
        </pc:sldMkLst>
      </pc:sldChg>
      <pc:sldChg chg="add replId">
        <pc:chgData name="Ganavi M" userId="aa0847465628f3dc" providerId="Windows Live" clId="Web-{54456785-B82A-45F0-8BD5-5E5C60810617}" dt="2024-04-12T04:01:15.912" v="90"/>
        <pc:sldMkLst>
          <pc:docMk/>
          <pc:sldMk cId="1612924127" sldId="326"/>
        </pc:sldMkLst>
      </pc:sldChg>
      <pc:sldChg chg="add replId">
        <pc:chgData name="Ganavi M" userId="aa0847465628f3dc" providerId="Windows Live" clId="Web-{54456785-B82A-45F0-8BD5-5E5C60810617}" dt="2024-04-12T04:01:17.693" v="91"/>
        <pc:sldMkLst>
          <pc:docMk/>
          <pc:sldMk cId="1120836574" sldId="327"/>
        </pc:sldMkLst>
      </pc:sldChg>
      <pc:sldChg chg="add replId">
        <pc:chgData name="Ganavi M" userId="aa0847465628f3dc" providerId="Windows Live" clId="Web-{54456785-B82A-45F0-8BD5-5E5C60810617}" dt="2024-04-12T04:01:17.943" v="92"/>
        <pc:sldMkLst>
          <pc:docMk/>
          <pc:sldMk cId="3772204410" sldId="328"/>
        </pc:sldMkLst>
      </pc:sldChg>
      <pc:sldChg chg="add replId">
        <pc:chgData name="Ganavi M" userId="aa0847465628f3dc" providerId="Windows Live" clId="Web-{54456785-B82A-45F0-8BD5-5E5C60810617}" dt="2024-04-12T04:01:18.193" v="93"/>
        <pc:sldMkLst>
          <pc:docMk/>
          <pc:sldMk cId="1815272477" sldId="329"/>
        </pc:sldMkLst>
      </pc:sldChg>
      <pc:sldChg chg="add del replId">
        <pc:chgData name="Ganavi M" userId="aa0847465628f3dc" providerId="Windows Live" clId="Web-{54456785-B82A-45F0-8BD5-5E5C60810617}" dt="2024-04-12T14:33:12.643" v="215"/>
        <pc:sldMkLst>
          <pc:docMk/>
          <pc:sldMk cId="1507141362" sldId="330"/>
        </pc:sldMkLst>
      </pc:sldChg>
      <pc:sldChg chg="add del replId">
        <pc:chgData name="Ganavi M" userId="aa0847465628f3dc" providerId="Windows Live" clId="Web-{54456785-B82A-45F0-8BD5-5E5C60810617}" dt="2024-04-12T14:33:14.362" v="216"/>
        <pc:sldMkLst>
          <pc:docMk/>
          <pc:sldMk cId="3759658755" sldId="331"/>
        </pc:sldMkLst>
      </pc:sldChg>
      <pc:sldChg chg="add del replId">
        <pc:chgData name="Ganavi M" userId="aa0847465628f3dc" providerId="Windows Live" clId="Web-{54456785-B82A-45F0-8BD5-5E5C60810617}" dt="2024-04-12T14:33:17.081" v="217"/>
        <pc:sldMkLst>
          <pc:docMk/>
          <pc:sldMk cId="3883261143" sldId="332"/>
        </pc:sldMkLst>
      </pc:sldChg>
      <pc:sldChg chg="add del replId">
        <pc:chgData name="Ganavi M" userId="aa0847465628f3dc" providerId="Windows Live" clId="Web-{54456785-B82A-45F0-8BD5-5E5C60810617}" dt="2024-04-12T14:33:23.300" v="218"/>
        <pc:sldMkLst>
          <pc:docMk/>
          <pc:sldMk cId="1330475416" sldId="333"/>
        </pc:sldMkLst>
      </pc:sldChg>
      <pc:sldChg chg="add del replId">
        <pc:chgData name="Ganavi M" userId="aa0847465628f3dc" providerId="Windows Live" clId="Web-{54456785-B82A-45F0-8BD5-5E5C60810617}" dt="2024-04-12T14:33:25.925" v="219"/>
        <pc:sldMkLst>
          <pc:docMk/>
          <pc:sldMk cId="2555849050" sldId="334"/>
        </pc:sldMkLst>
      </pc:sldChg>
      <pc:sldChg chg="add del replId">
        <pc:chgData name="Ganavi M" userId="aa0847465628f3dc" providerId="Windows Live" clId="Web-{54456785-B82A-45F0-8BD5-5E5C60810617}" dt="2024-04-12T14:33:25.941" v="220"/>
        <pc:sldMkLst>
          <pc:docMk/>
          <pc:sldMk cId="3613010241" sldId="335"/>
        </pc:sldMkLst>
      </pc:sldChg>
      <pc:sldChg chg="add del replId">
        <pc:chgData name="Ganavi M" userId="aa0847465628f3dc" providerId="Windows Live" clId="Web-{54456785-B82A-45F0-8BD5-5E5C60810617}" dt="2024-04-12T14:33:34.878" v="221"/>
        <pc:sldMkLst>
          <pc:docMk/>
          <pc:sldMk cId="3948781030" sldId="336"/>
        </pc:sldMkLst>
      </pc:sldChg>
      <pc:sldChg chg="add del replId">
        <pc:chgData name="Ganavi M" userId="aa0847465628f3dc" providerId="Windows Live" clId="Web-{54456785-B82A-45F0-8BD5-5E5C60810617}" dt="2024-04-12T14:33:34.894" v="222"/>
        <pc:sldMkLst>
          <pc:docMk/>
          <pc:sldMk cId="3069016735" sldId="337"/>
        </pc:sldMkLst>
      </pc:sldChg>
      <pc:sldChg chg="add del replId">
        <pc:chgData name="Ganavi M" userId="aa0847465628f3dc" providerId="Windows Live" clId="Web-{54456785-B82A-45F0-8BD5-5E5C60810617}" dt="2024-04-12T14:33:51.598" v="223"/>
        <pc:sldMkLst>
          <pc:docMk/>
          <pc:sldMk cId="752923334" sldId="338"/>
        </pc:sldMkLst>
      </pc:sldChg>
      <pc:sldChg chg="add del replId">
        <pc:chgData name="Ganavi M" userId="aa0847465628f3dc" providerId="Windows Live" clId="Web-{54456785-B82A-45F0-8BD5-5E5C60810617}" dt="2024-04-12T14:33:51.613" v="224"/>
        <pc:sldMkLst>
          <pc:docMk/>
          <pc:sldMk cId="3181079126" sldId="339"/>
        </pc:sldMkLst>
      </pc:sldChg>
      <pc:sldChg chg="add del replId">
        <pc:chgData name="Ganavi M" userId="aa0847465628f3dc" providerId="Windows Live" clId="Web-{54456785-B82A-45F0-8BD5-5E5C60810617}" dt="2024-04-12T14:33:51.629" v="225"/>
        <pc:sldMkLst>
          <pc:docMk/>
          <pc:sldMk cId="237976207" sldId="340"/>
        </pc:sldMkLst>
      </pc:sldChg>
      <pc:sldChg chg="add del replId">
        <pc:chgData name="Ganavi M" userId="aa0847465628f3dc" providerId="Windows Live" clId="Web-{54456785-B82A-45F0-8BD5-5E5C60810617}" dt="2024-04-12T14:33:51.645" v="226"/>
        <pc:sldMkLst>
          <pc:docMk/>
          <pc:sldMk cId="1314585226" sldId="341"/>
        </pc:sldMkLst>
      </pc:sldChg>
      <pc:sldChg chg="add del replId">
        <pc:chgData name="Ganavi M" userId="aa0847465628f3dc" providerId="Windows Live" clId="Web-{54456785-B82A-45F0-8BD5-5E5C60810617}" dt="2024-04-12T14:33:54.676" v="227"/>
        <pc:sldMkLst>
          <pc:docMk/>
          <pc:sldMk cId="3960635726" sldId="342"/>
        </pc:sldMkLst>
      </pc:sldChg>
      <pc:sldChg chg="add del replId">
        <pc:chgData name="Ganavi M" userId="aa0847465628f3dc" providerId="Windows Live" clId="Web-{54456785-B82A-45F0-8BD5-5E5C60810617}" dt="2024-04-12T14:33:54.692" v="228"/>
        <pc:sldMkLst>
          <pc:docMk/>
          <pc:sldMk cId="504519413" sldId="343"/>
        </pc:sldMkLst>
      </pc:sldChg>
      <pc:sldChg chg="add del replId">
        <pc:chgData name="Ganavi M" userId="aa0847465628f3dc" providerId="Windows Live" clId="Web-{54456785-B82A-45F0-8BD5-5E5C60810617}" dt="2024-04-12T14:33:54.707" v="229"/>
        <pc:sldMkLst>
          <pc:docMk/>
          <pc:sldMk cId="4244625063" sldId="344"/>
        </pc:sldMkLst>
      </pc:sldChg>
      <pc:sldChg chg="add del replId">
        <pc:chgData name="Ganavi M" userId="aa0847465628f3dc" providerId="Windows Live" clId="Web-{54456785-B82A-45F0-8BD5-5E5C60810617}" dt="2024-04-12T14:33:54.723" v="230"/>
        <pc:sldMkLst>
          <pc:docMk/>
          <pc:sldMk cId="3043712266" sldId="345"/>
        </pc:sldMkLst>
      </pc:sldChg>
      <pc:sldChg chg="add del replId">
        <pc:chgData name="Ganavi M" userId="aa0847465628f3dc" providerId="Windows Live" clId="Web-{54456785-B82A-45F0-8BD5-5E5C60810617}" dt="2024-04-12T14:33:54.785" v="231"/>
        <pc:sldMkLst>
          <pc:docMk/>
          <pc:sldMk cId="120163508" sldId="346"/>
        </pc:sldMkLst>
      </pc:sldChg>
      <pc:sldChg chg="add del replId">
        <pc:chgData name="Ganavi M" userId="aa0847465628f3dc" providerId="Windows Live" clId="Web-{54456785-B82A-45F0-8BD5-5E5C60810617}" dt="2024-04-12T14:33:54.973" v="232"/>
        <pc:sldMkLst>
          <pc:docMk/>
          <pc:sldMk cId="1688306279" sldId="347"/>
        </pc:sldMkLst>
      </pc:sldChg>
      <pc:sldChg chg="add del replId">
        <pc:chgData name="Ganavi M" userId="aa0847465628f3dc" providerId="Windows Live" clId="Web-{54456785-B82A-45F0-8BD5-5E5C60810617}" dt="2024-04-12T14:33:55.145" v="233"/>
        <pc:sldMkLst>
          <pc:docMk/>
          <pc:sldMk cId="722000282" sldId="348"/>
        </pc:sldMkLst>
      </pc:sldChg>
      <pc:sldChg chg="add del replId">
        <pc:chgData name="Ganavi M" userId="aa0847465628f3dc" providerId="Windows Live" clId="Web-{54456785-B82A-45F0-8BD5-5E5C60810617}" dt="2024-04-12T14:33:55.145" v="234"/>
        <pc:sldMkLst>
          <pc:docMk/>
          <pc:sldMk cId="3604715231" sldId="349"/>
        </pc:sldMkLst>
      </pc:sldChg>
      <pc:sldChg chg="add del replId">
        <pc:chgData name="Ganavi M" userId="aa0847465628f3dc" providerId="Windows Live" clId="Web-{54456785-B82A-45F0-8BD5-5E5C60810617}" dt="2024-04-12T14:33:55.160" v="235"/>
        <pc:sldMkLst>
          <pc:docMk/>
          <pc:sldMk cId="1921887237" sldId="350"/>
        </pc:sldMkLst>
      </pc:sldChg>
      <pc:sldChg chg="add del replId">
        <pc:chgData name="Ganavi M" userId="aa0847465628f3dc" providerId="Windows Live" clId="Web-{54456785-B82A-45F0-8BD5-5E5C60810617}" dt="2024-04-12T14:33:55.176" v="236"/>
        <pc:sldMkLst>
          <pc:docMk/>
          <pc:sldMk cId="1751971343" sldId="351"/>
        </pc:sldMkLst>
      </pc:sldChg>
      <pc:sldChg chg="add del replId">
        <pc:chgData name="Ganavi M" userId="aa0847465628f3dc" providerId="Windows Live" clId="Web-{54456785-B82A-45F0-8BD5-5E5C60810617}" dt="2024-04-12T14:33:57.489" v="237"/>
        <pc:sldMkLst>
          <pc:docMk/>
          <pc:sldMk cId="3595735081" sldId="352"/>
        </pc:sldMkLst>
      </pc:sldChg>
      <pc:sldChg chg="add del replId">
        <pc:chgData name="Ganavi M" userId="aa0847465628f3dc" providerId="Windows Live" clId="Web-{54456785-B82A-45F0-8BD5-5E5C60810617}" dt="2024-04-12T14:33:57.504" v="238"/>
        <pc:sldMkLst>
          <pc:docMk/>
          <pc:sldMk cId="1186117971" sldId="353"/>
        </pc:sldMkLst>
      </pc:sldChg>
      <pc:sldChg chg="add del replId">
        <pc:chgData name="Ganavi M" userId="aa0847465628f3dc" providerId="Windows Live" clId="Web-{54456785-B82A-45F0-8BD5-5E5C60810617}" dt="2024-04-12T14:33:57.504" v="239"/>
        <pc:sldMkLst>
          <pc:docMk/>
          <pc:sldMk cId="3956786875" sldId="354"/>
        </pc:sldMkLst>
      </pc:sldChg>
      <pc:sldChg chg="add del replId">
        <pc:chgData name="Ganavi M" userId="aa0847465628f3dc" providerId="Windows Live" clId="Web-{54456785-B82A-45F0-8BD5-5E5C60810617}" dt="2024-04-12T14:33:57.520" v="240"/>
        <pc:sldMkLst>
          <pc:docMk/>
          <pc:sldMk cId="2249540459" sldId="355"/>
        </pc:sldMkLst>
      </pc:sldChg>
      <pc:sldChg chg="add del replId">
        <pc:chgData name="Ganavi M" userId="aa0847465628f3dc" providerId="Windows Live" clId="Web-{54456785-B82A-45F0-8BD5-5E5C60810617}" dt="2024-04-12T14:33:57.536" v="241"/>
        <pc:sldMkLst>
          <pc:docMk/>
          <pc:sldMk cId="2285505655" sldId="356"/>
        </pc:sldMkLst>
      </pc:sldChg>
      <pc:sldChg chg="add del replId">
        <pc:chgData name="Ganavi M" userId="aa0847465628f3dc" providerId="Windows Live" clId="Web-{54456785-B82A-45F0-8BD5-5E5C60810617}" dt="2024-04-12T14:33:57.551" v="242"/>
        <pc:sldMkLst>
          <pc:docMk/>
          <pc:sldMk cId="790893107" sldId="357"/>
        </pc:sldMkLst>
      </pc:sldChg>
      <pc:sldChg chg="add del replId">
        <pc:chgData name="Ganavi M" userId="aa0847465628f3dc" providerId="Windows Live" clId="Web-{54456785-B82A-45F0-8BD5-5E5C60810617}" dt="2024-04-12T14:33:57.614" v="243"/>
        <pc:sldMkLst>
          <pc:docMk/>
          <pc:sldMk cId="4103759921" sldId="358"/>
        </pc:sldMkLst>
      </pc:sldChg>
      <pc:sldChg chg="add del replId">
        <pc:chgData name="Ganavi M" userId="aa0847465628f3dc" providerId="Windows Live" clId="Web-{54456785-B82A-45F0-8BD5-5E5C60810617}" dt="2024-04-12T14:33:57.864" v="244"/>
        <pc:sldMkLst>
          <pc:docMk/>
          <pc:sldMk cId="950017198" sldId="359"/>
        </pc:sldMkLst>
      </pc:sldChg>
      <pc:sldChg chg="add del replId">
        <pc:chgData name="Ganavi M" userId="aa0847465628f3dc" providerId="Windows Live" clId="Web-{54456785-B82A-45F0-8BD5-5E5C60810617}" dt="2024-04-12T14:33:57.957" v="245"/>
        <pc:sldMkLst>
          <pc:docMk/>
          <pc:sldMk cId="2678685122" sldId="360"/>
        </pc:sldMkLst>
      </pc:sldChg>
      <pc:sldChg chg="add del replId">
        <pc:chgData name="Ganavi M" userId="aa0847465628f3dc" providerId="Windows Live" clId="Web-{54456785-B82A-45F0-8BD5-5E5C60810617}" dt="2024-04-12T14:34:01.067" v="246"/>
        <pc:sldMkLst>
          <pc:docMk/>
          <pc:sldMk cId="3580378177" sldId="361"/>
        </pc:sldMkLst>
      </pc:sldChg>
      <pc:sldChg chg="add del replId">
        <pc:chgData name="Ganavi M" userId="aa0847465628f3dc" providerId="Windows Live" clId="Web-{54456785-B82A-45F0-8BD5-5E5C60810617}" dt="2024-04-12T14:34:01.067" v="247"/>
        <pc:sldMkLst>
          <pc:docMk/>
          <pc:sldMk cId="1293988518" sldId="362"/>
        </pc:sldMkLst>
      </pc:sldChg>
      <pc:sldChg chg="add del replId">
        <pc:chgData name="Ganavi M" userId="aa0847465628f3dc" providerId="Windows Live" clId="Web-{54456785-B82A-45F0-8BD5-5E5C60810617}" dt="2024-04-12T14:34:01.083" v="248"/>
        <pc:sldMkLst>
          <pc:docMk/>
          <pc:sldMk cId="536388519" sldId="363"/>
        </pc:sldMkLst>
      </pc:sldChg>
      <pc:sldChg chg="add del replId">
        <pc:chgData name="Ganavi M" userId="aa0847465628f3dc" providerId="Windows Live" clId="Web-{54456785-B82A-45F0-8BD5-5E5C60810617}" dt="2024-04-12T14:34:01.098" v="249"/>
        <pc:sldMkLst>
          <pc:docMk/>
          <pc:sldMk cId="3700112166" sldId="364"/>
        </pc:sldMkLst>
      </pc:sldChg>
      <pc:sldChg chg="add del replId">
        <pc:chgData name="Ganavi M" userId="aa0847465628f3dc" providerId="Windows Live" clId="Web-{54456785-B82A-45F0-8BD5-5E5C60810617}" dt="2024-04-12T14:34:01.114" v="250"/>
        <pc:sldMkLst>
          <pc:docMk/>
          <pc:sldMk cId="2026695366" sldId="365"/>
        </pc:sldMkLst>
      </pc:sldChg>
      <pc:sldChg chg="add del replId">
        <pc:chgData name="Ganavi M" userId="aa0847465628f3dc" providerId="Windows Live" clId="Web-{54456785-B82A-45F0-8BD5-5E5C60810617}" dt="2024-04-12T14:34:02.473" v="251"/>
        <pc:sldMkLst>
          <pc:docMk/>
          <pc:sldMk cId="1422278364" sldId="366"/>
        </pc:sldMkLst>
      </pc:sldChg>
      <pc:sldChg chg="add del replId">
        <pc:chgData name="Ganavi M" userId="aa0847465628f3dc" providerId="Windows Live" clId="Web-{54456785-B82A-45F0-8BD5-5E5C60810617}" dt="2024-04-12T14:34:02.489" v="252"/>
        <pc:sldMkLst>
          <pc:docMk/>
          <pc:sldMk cId="3118330148" sldId="367"/>
        </pc:sldMkLst>
      </pc:sldChg>
      <pc:sldChg chg="add del replId">
        <pc:chgData name="Ganavi M" userId="aa0847465628f3dc" providerId="Windows Live" clId="Web-{54456785-B82A-45F0-8BD5-5E5C60810617}" dt="2024-04-12T14:34:02.551" v="253"/>
        <pc:sldMkLst>
          <pc:docMk/>
          <pc:sldMk cId="677162340" sldId="368"/>
        </pc:sldMkLst>
      </pc:sldChg>
      <pc:sldChg chg="add del replId">
        <pc:chgData name="Ganavi M" userId="aa0847465628f3dc" providerId="Windows Live" clId="Web-{54456785-B82A-45F0-8BD5-5E5C60810617}" dt="2024-04-12T14:34:02.598" v="254"/>
        <pc:sldMkLst>
          <pc:docMk/>
          <pc:sldMk cId="2742017327" sldId="369"/>
        </pc:sldMkLst>
      </pc:sldChg>
      <pc:sldChg chg="add del replId">
        <pc:chgData name="Ganavi M" userId="aa0847465628f3dc" providerId="Windows Live" clId="Web-{54456785-B82A-45F0-8BD5-5E5C60810617}" dt="2024-04-12T14:34:02.614" v="255"/>
        <pc:sldMkLst>
          <pc:docMk/>
          <pc:sldMk cId="3406002389" sldId="370"/>
        </pc:sldMkLst>
      </pc:sldChg>
      <pc:sldChg chg="add del replId">
        <pc:chgData name="Ganavi M" userId="aa0847465628f3dc" providerId="Windows Live" clId="Web-{54456785-B82A-45F0-8BD5-5E5C60810617}" dt="2024-04-12T14:34:04.005" v="256"/>
        <pc:sldMkLst>
          <pc:docMk/>
          <pc:sldMk cId="2484602118" sldId="371"/>
        </pc:sldMkLst>
      </pc:sldChg>
      <pc:sldChg chg="add del replId">
        <pc:chgData name="Ganavi M" userId="aa0847465628f3dc" providerId="Windows Live" clId="Web-{54456785-B82A-45F0-8BD5-5E5C60810617}" dt="2024-04-12T14:34:04.020" v="257"/>
        <pc:sldMkLst>
          <pc:docMk/>
          <pc:sldMk cId="98176733" sldId="372"/>
        </pc:sldMkLst>
      </pc:sldChg>
      <pc:sldChg chg="add del replId">
        <pc:chgData name="Ganavi M" userId="aa0847465628f3dc" providerId="Windows Live" clId="Web-{54456785-B82A-45F0-8BD5-5E5C60810617}" dt="2024-04-12T14:34:04.036" v="258"/>
        <pc:sldMkLst>
          <pc:docMk/>
          <pc:sldMk cId="2916717709" sldId="373"/>
        </pc:sldMkLst>
      </pc:sldChg>
      <pc:sldChg chg="add del replId">
        <pc:chgData name="Ganavi M" userId="aa0847465628f3dc" providerId="Windows Live" clId="Web-{54456785-B82A-45F0-8BD5-5E5C60810617}" dt="2024-04-12T14:34:06.161" v="259"/>
        <pc:sldMkLst>
          <pc:docMk/>
          <pc:sldMk cId="1832340424" sldId="374"/>
        </pc:sldMkLst>
      </pc:sldChg>
      <pc:sldChg chg="add del replId">
        <pc:chgData name="Ganavi M" userId="aa0847465628f3dc" providerId="Windows Live" clId="Web-{54456785-B82A-45F0-8BD5-5E5C60810617}" dt="2024-04-12T14:34:07.583" v="260"/>
        <pc:sldMkLst>
          <pc:docMk/>
          <pc:sldMk cId="2238100914" sldId="375"/>
        </pc:sldMkLst>
      </pc:sldChg>
      <pc:sldChg chg="add del replId">
        <pc:chgData name="Ganavi M" userId="aa0847465628f3dc" providerId="Windows Live" clId="Web-{54456785-B82A-45F0-8BD5-5E5C60810617}" dt="2024-04-12T14:34:09.567" v="261"/>
        <pc:sldMkLst>
          <pc:docMk/>
          <pc:sldMk cId="427528767" sldId="376"/>
        </pc:sldMkLst>
      </pc:sldChg>
      <pc:sldChg chg="add del replId">
        <pc:chgData name="Ganavi M" userId="aa0847465628f3dc" providerId="Windows Live" clId="Web-{54456785-B82A-45F0-8BD5-5E5C60810617}" dt="2024-04-12T14:34:09.583" v="262"/>
        <pc:sldMkLst>
          <pc:docMk/>
          <pc:sldMk cId="795057180" sldId="377"/>
        </pc:sldMkLst>
      </pc:sldChg>
      <pc:sldChg chg="add del replId">
        <pc:chgData name="Ganavi M" userId="aa0847465628f3dc" providerId="Windows Live" clId="Web-{54456785-B82A-45F0-8BD5-5E5C60810617}" dt="2024-04-12T14:34:09.598" v="263"/>
        <pc:sldMkLst>
          <pc:docMk/>
          <pc:sldMk cId="1607054768" sldId="378"/>
        </pc:sldMkLst>
      </pc:sldChg>
      <pc:sldChg chg="add del replId">
        <pc:chgData name="Ganavi M" userId="aa0847465628f3dc" providerId="Windows Live" clId="Web-{54456785-B82A-45F0-8BD5-5E5C60810617}" dt="2024-04-12T14:34:12.380" v="264"/>
        <pc:sldMkLst>
          <pc:docMk/>
          <pc:sldMk cId="3316394503" sldId="379"/>
        </pc:sldMkLst>
      </pc:sldChg>
      <pc:sldChg chg="add del replId">
        <pc:chgData name="Ganavi M" userId="aa0847465628f3dc" providerId="Windows Live" clId="Web-{54456785-B82A-45F0-8BD5-5E5C60810617}" dt="2024-04-12T14:34:12.380" v="265"/>
        <pc:sldMkLst>
          <pc:docMk/>
          <pc:sldMk cId="756910309" sldId="380"/>
        </pc:sldMkLst>
      </pc:sldChg>
      <pc:sldChg chg="add replId">
        <pc:chgData name="Ganavi M" userId="aa0847465628f3dc" providerId="Windows Live" clId="Web-{54456785-B82A-45F0-8BD5-5E5C60810617}" dt="2024-04-12T04:01:57.241" v="145"/>
        <pc:sldMkLst>
          <pc:docMk/>
          <pc:sldMk cId="1252209354" sldId="381"/>
        </pc:sldMkLst>
      </pc:sldChg>
      <pc:sldChg chg="add replId">
        <pc:chgData name="Ganavi M" userId="aa0847465628f3dc" providerId="Windows Live" clId="Web-{54456785-B82A-45F0-8BD5-5E5C60810617}" dt="2024-04-12T04:01:57.491" v="146"/>
        <pc:sldMkLst>
          <pc:docMk/>
          <pc:sldMk cId="1502296074" sldId="382"/>
        </pc:sldMkLst>
      </pc:sldChg>
      <pc:sldChg chg="add replId">
        <pc:chgData name="Ganavi M" userId="aa0847465628f3dc" providerId="Windows Live" clId="Web-{54456785-B82A-45F0-8BD5-5E5C60810617}" dt="2024-04-12T04:01:57.741" v="147"/>
        <pc:sldMkLst>
          <pc:docMk/>
          <pc:sldMk cId="1809188990" sldId="383"/>
        </pc:sldMkLst>
      </pc:sldChg>
      <pc:sldChg chg="add replId">
        <pc:chgData name="Ganavi M" userId="aa0847465628f3dc" providerId="Windows Live" clId="Web-{54456785-B82A-45F0-8BD5-5E5C60810617}" dt="2024-04-12T04:01:57.975" v="148"/>
        <pc:sldMkLst>
          <pc:docMk/>
          <pc:sldMk cId="2192319148" sldId="384"/>
        </pc:sldMkLst>
      </pc:sldChg>
      <pc:sldChg chg="add replId">
        <pc:chgData name="Ganavi M" userId="aa0847465628f3dc" providerId="Windows Live" clId="Web-{54456785-B82A-45F0-8BD5-5E5C60810617}" dt="2024-04-12T04:01:58.225" v="149"/>
        <pc:sldMkLst>
          <pc:docMk/>
          <pc:sldMk cId="1598988105" sldId="385"/>
        </pc:sldMkLst>
      </pc:sldChg>
      <pc:sldChg chg="add replId">
        <pc:chgData name="Ganavi M" userId="aa0847465628f3dc" providerId="Windows Live" clId="Web-{54456785-B82A-45F0-8BD5-5E5C60810617}" dt="2024-04-12T04:01:58.475" v="150"/>
        <pc:sldMkLst>
          <pc:docMk/>
          <pc:sldMk cId="3803739004" sldId="386"/>
        </pc:sldMkLst>
      </pc:sldChg>
      <pc:sldChg chg="add replId">
        <pc:chgData name="Ganavi M" userId="aa0847465628f3dc" providerId="Windows Live" clId="Web-{54456785-B82A-45F0-8BD5-5E5C60810617}" dt="2024-04-12T04:01:58.725" v="151"/>
        <pc:sldMkLst>
          <pc:docMk/>
          <pc:sldMk cId="1422558683" sldId="387"/>
        </pc:sldMkLst>
      </pc:sldChg>
      <pc:sldChg chg="add replId">
        <pc:chgData name="Ganavi M" userId="aa0847465628f3dc" providerId="Windows Live" clId="Web-{54456785-B82A-45F0-8BD5-5E5C60810617}" dt="2024-04-12T04:01:58.975" v="152"/>
        <pc:sldMkLst>
          <pc:docMk/>
          <pc:sldMk cId="3811683256" sldId="388"/>
        </pc:sldMkLst>
      </pc:sldChg>
      <pc:sldChg chg="add del replId">
        <pc:chgData name="Ganavi M" userId="aa0847465628f3dc" providerId="Windows Live" clId="Web-{54456785-B82A-45F0-8BD5-5E5C60810617}" dt="2024-04-12T04:02:19.351" v="167"/>
        <pc:sldMkLst>
          <pc:docMk/>
          <pc:sldMk cId="629265369" sldId="389"/>
        </pc:sldMkLst>
      </pc:sldChg>
      <pc:sldChg chg="add del replId">
        <pc:chgData name="Ganavi M" userId="aa0847465628f3dc" providerId="Windows Live" clId="Web-{54456785-B82A-45F0-8BD5-5E5C60810617}" dt="2024-04-12T04:02:20.241" v="168"/>
        <pc:sldMkLst>
          <pc:docMk/>
          <pc:sldMk cId="3620699989" sldId="390"/>
        </pc:sldMkLst>
      </pc:sldChg>
      <pc:sldChg chg="add del replId">
        <pc:chgData name="Ganavi M" userId="aa0847465628f3dc" providerId="Windows Live" clId="Web-{54456785-B82A-45F0-8BD5-5E5C60810617}" dt="2024-04-12T04:02:21.241" v="169"/>
        <pc:sldMkLst>
          <pc:docMk/>
          <pc:sldMk cId="309296248" sldId="391"/>
        </pc:sldMkLst>
      </pc:sldChg>
      <pc:sldChg chg="add del replId">
        <pc:chgData name="Ganavi M" userId="aa0847465628f3dc" providerId="Windows Live" clId="Web-{54456785-B82A-45F0-8BD5-5E5C60810617}" dt="2024-04-12T04:02:21.976" v="170"/>
        <pc:sldMkLst>
          <pc:docMk/>
          <pc:sldMk cId="2369948779" sldId="392"/>
        </pc:sldMkLst>
      </pc:sldChg>
      <pc:sldChg chg="add replId">
        <pc:chgData name="Ganavi M" userId="aa0847465628f3dc" providerId="Windows Live" clId="Web-{54456785-B82A-45F0-8BD5-5E5C60810617}" dt="2024-04-12T04:02:00.241" v="157"/>
        <pc:sldMkLst>
          <pc:docMk/>
          <pc:sldMk cId="3442830575" sldId="393"/>
        </pc:sldMkLst>
      </pc:sldChg>
      <pc:sldChg chg="add replId">
        <pc:chgData name="Ganavi M" userId="aa0847465628f3dc" providerId="Windows Live" clId="Web-{54456785-B82A-45F0-8BD5-5E5C60810617}" dt="2024-04-12T04:02:00.475" v="158"/>
        <pc:sldMkLst>
          <pc:docMk/>
          <pc:sldMk cId="340729786" sldId="394"/>
        </pc:sldMkLst>
      </pc:sldChg>
      <pc:sldChg chg="add replId">
        <pc:chgData name="Ganavi M" userId="aa0847465628f3dc" providerId="Windows Live" clId="Web-{54456785-B82A-45F0-8BD5-5E5C60810617}" dt="2024-04-12T04:02:00.741" v="159"/>
        <pc:sldMkLst>
          <pc:docMk/>
          <pc:sldMk cId="3663310857" sldId="395"/>
        </pc:sldMkLst>
      </pc:sldChg>
      <pc:sldChg chg="add replId">
        <pc:chgData name="Ganavi M" userId="aa0847465628f3dc" providerId="Windows Live" clId="Web-{54456785-B82A-45F0-8BD5-5E5C60810617}" dt="2024-04-12T04:02:00.991" v="160"/>
        <pc:sldMkLst>
          <pc:docMk/>
          <pc:sldMk cId="2923353879" sldId="396"/>
        </pc:sldMkLst>
      </pc:sldChg>
      <pc:sldChg chg="add replId">
        <pc:chgData name="Ganavi M" userId="aa0847465628f3dc" providerId="Windows Live" clId="Web-{54456785-B82A-45F0-8BD5-5E5C60810617}" dt="2024-04-12T04:02:01.241" v="161"/>
        <pc:sldMkLst>
          <pc:docMk/>
          <pc:sldMk cId="4181562168" sldId="397"/>
        </pc:sldMkLst>
      </pc:sldChg>
      <pc:sldChg chg="add replId">
        <pc:chgData name="Ganavi M" userId="aa0847465628f3dc" providerId="Windows Live" clId="Web-{54456785-B82A-45F0-8BD5-5E5C60810617}" dt="2024-04-12T04:02:01.491" v="162"/>
        <pc:sldMkLst>
          <pc:docMk/>
          <pc:sldMk cId="933092199" sldId="398"/>
        </pc:sldMkLst>
      </pc:sldChg>
      <pc:sldChg chg="add replId">
        <pc:chgData name="Ganavi M" userId="aa0847465628f3dc" providerId="Windows Live" clId="Web-{54456785-B82A-45F0-8BD5-5E5C60810617}" dt="2024-04-12T04:02:01.756" v="163"/>
        <pc:sldMkLst>
          <pc:docMk/>
          <pc:sldMk cId="1708118976" sldId="399"/>
        </pc:sldMkLst>
      </pc:sldChg>
      <pc:sldChg chg="add replId">
        <pc:chgData name="Ganavi M" userId="aa0847465628f3dc" providerId="Windows Live" clId="Web-{54456785-B82A-45F0-8BD5-5E5C60810617}" dt="2024-04-12T04:02:01.991" v="164"/>
        <pc:sldMkLst>
          <pc:docMk/>
          <pc:sldMk cId="785743039" sldId="400"/>
        </pc:sldMkLst>
      </pc:sldChg>
      <pc:sldChg chg="add replId">
        <pc:chgData name="Ganavi M" userId="aa0847465628f3dc" providerId="Windows Live" clId="Web-{54456785-B82A-45F0-8BD5-5E5C60810617}" dt="2024-04-12T04:02:02.241" v="165"/>
        <pc:sldMkLst>
          <pc:docMk/>
          <pc:sldMk cId="1564575182" sldId="401"/>
        </pc:sldMkLst>
      </pc:sldChg>
      <pc:sldChg chg="add del replId">
        <pc:chgData name="Ganavi M" userId="aa0847465628f3dc" providerId="Windows Live" clId="Web-{54456785-B82A-45F0-8BD5-5E5C60810617}" dt="2024-04-12T04:02:32.101" v="172"/>
        <pc:sldMkLst>
          <pc:docMk/>
          <pc:sldMk cId="415670304" sldId="402"/>
        </pc:sldMkLst>
      </pc:sldChg>
      <pc:sldMasterChg chg="del addSldLayout delSldLayout">
        <pc:chgData name="Ganavi M" userId="aa0847465628f3dc" providerId="Windows Live" clId="Web-{54456785-B82A-45F0-8BD5-5E5C60810617}" dt="2024-04-12T03:22:20.647" v="4"/>
        <pc:sldMasterMkLst>
          <pc:docMk/>
          <pc:sldMasterMk cId="2460954070" sldId="2147483660"/>
        </pc:sldMasterMkLst>
        <pc:sldLayoutChg chg="del">
          <pc:chgData name="Ganavi M" userId="aa0847465628f3dc" providerId="Windows Live" clId="Web-{54456785-B82A-45F0-8BD5-5E5C60810617}" dt="2024-04-12T03:22:20.647" v="4"/>
          <pc:sldLayoutMkLst>
            <pc:docMk/>
            <pc:sldMasterMk cId="2460954070" sldId="2147483660"/>
            <pc:sldLayoutMk cId="2385387890" sldId="2147483661"/>
          </pc:sldLayoutMkLst>
        </pc:sldLayoutChg>
        <pc:sldLayoutChg chg="del">
          <pc:chgData name="Ganavi M" userId="aa0847465628f3dc" providerId="Windows Live" clId="Web-{54456785-B82A-45F0-8BD5-5E5C60810617}" dt="2024-04-12T03:22:20.647" v="4"/>
          <pc:sldLayoutMkLst>
            <pc:docMk/>
            <pc:sldMasterMk cId="2460954070" sldId="2147483660"/>
            <pc:sldLayoutMk cId="949138452" sldId="2147483662"/>
          </pc:sldLayoutMkLst>
        </pc:sldLayoutChg>
        <pc:sldLayoutChg chg="del">
          <pc:chgData name="Ganavi M" userId="aa0847465628f3dc" providerId="Windows Live" clId="Web-{54456785-B82A-45F0-8BD5-5E5C60810617}" dt="2024-04-12T03:22:20.647" v="4"/>
          <pc:sldLayoutMkLst>
            <pc:docMk/>
            <pc:sldMasterMk cId="2460954070" sldId="2147483660"/>
            <pc:sldLayoutMk cId="2591524520" sldId="2147483663"/>
          </pc:sldLayoutMkLst>
        </pc:sldLayoutChg>
        <pc:sldLayoutChg chg="del">
          <pc:chgData name="Ganavi M" userId="aa0847465628f3dc" providerId="Windows Live" clId="Web-{54456785-B82A-45F0-8BD5-5E5C60810617}" dt="2024-04-12T03:22:20.647" v="4"/>
          <pc:sldLayoutMkLst>
            <pc:docMk/>
            <pc:sldMasterMk cId="2460954070" sldId="2147483660"/>
            <pc:sldLayoutMk cId="1203092039" sldId="2147483664"/>
          </pc:sldLayoutMkLst>
        </pc:sldLayoutChg>
        <pc:sldLayoutChg chg="del">
          <pc:chgData name="Ganavi M" userId="aa0847465628f3dc" providerId="Windows Live" clId="Web-{54456785-B82A-45F0-8BD5-5E5C60810617}" dt="2024-04-12T03:22:20.647" v="4"/>
          <pc:sldLayoutMkLst>
            <pc:docMk/>
            <pc:sldMasterMk cId="2460954070" sldId="2147483660"/>
            <pc:sldLayoutMk cId="3733172339" sldId="2147483665"/>
          </pc:sldLayoutMkLst>
        </pc:sldLayoutChg>
        <pc:sldLayoutChg chg="del">
          <pc:chgData name="Ganavi M" userId="aa0847465628f3dc" providerId="Windows Live" clId="Web-{54456785-B82A-45F0-8BD5-5E5C60810617}" dt="2024-04-12T03:22:20.647" v="4"/>
          <pc:sldLayoutMkLst>
            <pc:docMk/>
            <pc:sldMasterMk cId="2460954070" sldId="2147483660"/>
            <pc:sldLayoutMk cId="3210312558" sldId="2147483666"/>
          </pc:sldLayoutMkLst>
        </pc:sldLayoutChg>
        <pc:sldLayoutChg chg="del">
          <pc:chgData name="Ganavi M" userId="aa0847465628f3dc" providerId="Windows Live" clId="Web-{54456785-B82A-45F0-8BD5-5E5C60810617}" dt="2024-04-12T03:22:20.647" v="4"/>
          <pc:sldLayoutMkLst>
            <pc:docMk/>
            <pc:sldMasterMk cId="2460954070" sldId="2147483660"/>
            <pc:sldLayoutMk cId="3146388984" sldId="2147483667"/>
          </pc:sldLayoutMkLst>
        </pc:sldLayoutChg>
        <pc:sldLayoutChg chg="del">
          <pc:chgData name="Ganavi M" userId="aa0847465628f3dc" providerId="Windows Live" clId="Web-{54456785-B82A-45F0-8BD5-5E5C60810617}" dt="2024-04-12T03:22:20.647" v="4"/>
          <pc:sldLayoutMkLst>
            <pc:docMk/>
            <pc:sldMasterMk cId="2460954070" sldId="2147483660"/>
            <pc:sldLayoutMk cId="3171841454" sldId="2147483668"/>
          </pc:sldLayoutMkLst>
        </pc:sldLayoutChg>
        <pc:sldLayoutChg chg="del">
          <pc:chgData name="Ganavi M" userId="aa0847465628f3dc" providerId="Windows Live" clId="Web-{54456785-B82A-45F0-8BD5-5E5C60810617}" dt="2024-04-12T03:22:20.647" v="4"/>
          <pc:sldLayoutMkLst>
            <pc:docMk/>
            <pc:sldMasterMk cId="2460954070" sldId="2147483660"/>
            <pc:sldLayoutMk cId="1718958274" sldId="2147483669"/>
          </pc:sldLayoutMkLst>
        </pc:sldLayoutChg>
        <pc:sldLayoutChg chg="del">
          <pc:chgData name="Ganavi M" userId="aa0847465628f3dc" providerId="Windows Live" clId="Web-{54456785-B82A-45F0-8BD5-5E5C60810617}" dt="2024-04-12T03:22:20.647" v="4"/>
          <pc:sldLayoutMkLst>
            <pc:docMk/>
            <pc:sldMasterMk cId="2460954070" sldId="2147483660"/>
            <pc:sldLayoutMk cId="2202905451" sldId="2147483670"/>
          </pc:sldLayoutMkLst>
        </pc:sldLayoutChg>
        <pc:sldLayoutChg chg="del">
          <pc:chgData name="Ganavi M" userId="aa0847465628f3dc" providerId="Windows Live" clId="Web-{54456785-B82A-45F0-8BD5-5E5C60810617}" dt="2024-04-12T03:22:20.647" v="4"/>
          <pc:sldLayoutMkLst>
            <pc:docMk/>
            <pc:sldMasterMk cId="2460954070" sldId="2147483660"/>
            <pc:sldLayoutMk cId="3479445657" sldId="2147483671"/>
          </pc:sldLayoutMkLst>
        </pc:sldLayoutChg>
        <pc:sldLayoutChg chg="add del">
          <pc:chgData name="Ganavi M" userId="aa0847465628f3dc" providerId="Windows Live" clId="Web-{54456785-B82A-45F0-8BD5-5E5C60810617}" dt="2024-04-12T03:22:20.647" v="4"/>
          <pc:sldLayoutMkLst>
            <pc:docMk/>
            <pc:sldMasterMk cId="2460954070" sldId="2147483660"/>
            <pc:sldLayoutMk cId="2584904186" sldId="2147483672"/>
          </pc:sldLayoutMkLst>
        </pc:sldLayoutChg>
      </pc:sldMasterChg>
      <pc:sldMasterChg chg="add del addSldLayout delSldLayout modSldLayout">
        <pc:chgData name="Ganavi M" userId="aa0847465628f3dc" providerId="Windows Live" clId="Web-{54456785-B82A-45F0-8BD5-5E5C60810617}" dt="2024-04-12T03:22:25.225" v="5"/>
        <pc:sldMasterMkLst>
          <pc:docMk/>
          <pc:sldMasterMk cId="2035821864" sldId="2147483673"/>
        </pc:sldMasterMkLst>
        <pc:sldLayoutChg chg="add del mod replId">
          <pc:chgData name="Ganavi M" userId="aa0847465628f3dc" providerId="Windows Live" clId="Web-{54456785-B82A-45F0-8BD5-5E5C60810617}" dt="2024-04-12T03:22:25.225" v="5"/>
          <pc:sldLayoutMkLst>
            <pc:docMk/>
            <pc:sldMasterMk cId="2035821864" sldId="2147483673"/>
            <pc:sldLayoutMk cId="67770545" sldId="2147483674"/>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3829394412" sldId="2147483675"/>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747333856" sldId="2147483676"/>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509893214" sldId="2147483677"/>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1149543255" sldId="2147483678"/>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2924363618" sldId="2147483679"/>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2811219472" sldId="2147483680"/>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1489955601" sldId="2147483681"/>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1427981507" sldId="2147483682"/>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1837520086" sldId="2147483683"/>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1942787422" sldId="2147483684"/>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2456701873" sldId="2147483685"/>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3483672587" sldId="2147483686"/>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3770384411" sldId="2147483687"/>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2992028382" sldId="2147483688"/>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3250950825" sldId="2147483689"/>
          </pc:sldLayoutMkLst>
        </pc:sldLayoutChg>
        <pc:sldLayoutChg chg="add del mod replId">
          <pc:chgData name="Ganavi M" userId="aa0847465628f3dc" providerId="Windows Live" clId="Web-{54456785-B82A-45F0-8BD5-5E5C60810617}" dt="2024-04-12T03:22:25.225" v="5"/>
          <pc:sldLayoutMkLst>
            <pc:docMk/>
            <pc:sldMasterMk cId="2035821864" sldId="2147483673"/>
            <pc:sldLayoutMk cId="2828262395" sldId="2147483690"/>
          </pc:sldLayoutMkLst>
        </pc:sldLayoutChg>
      </pc:sldMasterChg>
      <pc:sldMasterChg chg="add addSldLayout modSldLayout">
        <pc:chgData name="Ganavi M" userId="aa0847465628f3dc" providerId="Windows Live" clId="Web-{54456785-B82A-45F0-8BD5-5E5C60810617}" dt="2024-04-12T03:22:25.225" v="5"/>
        <pc:sldMasterMkLst>
          <pc:docMk/>
          <pc:sldMasterMk cId="3898691725" sldId="2147483691"/>
        </pc:sldMasterMkLst>
        <pc:sldLayoutChg chg="add mod replId">
          <pc:chgData name="Ganavi M" userId="aa0847465628f3dc" providerId="Windows Live" clId="Web-{54456785-B82A-45F0-8BD5-5E5C60810617}" dt="2024-04-12T03:22:25.225" v="5"/>
          <pc:sldLayoutMkLst>
            <pc:docMk/>
            <pc:sldMasterMk cId="3898691725" sldId="2147483691"/>
            <pc:sldLayoutMk cId="520004547" sldId="2147483692"/>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1702543350" sldId="2147483693"/>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2476027040" sldId="2147483694"/>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2069312426" sldId="2147483695"/>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1678401890" sldId="2147483696"/>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2357398500" sldId="2147483697"/>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3345803312" sldId="2147483698"/>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3528727376" sldId="2147483699"/>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3301780630" sldId="2147483700"/>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2756777373" sldId="2147483701"/>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3228394575" sldId="2147483702"/>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3774186551" sldId="2147483703"/>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272352409" sldId="2147483704"/>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2288310109" sldId="2147483705"/>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472334419" sldId="2147483706"/>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3535253070" sldId="2147483707"/>
          </pc:sldLayoutMkLst>
        </pc:sldLayoutChg>
        <pc:sldLayoutChg chg="add mod replId">
          <pc:chgData name="Ganavi M" userId="aa0847465628f3dc" providerId="Windows Live" clId="Web-{54456785-B82A-45F0-8BD5-5E5C60810617}" dt="2024-04-12T03:22:25.225" v="5"/>
          <pc:sldLayoutMkLst>
            <pc:docMk/>
            <pc:sldMasterMk cId="3898691725" sldId="2147483691"/>
            <pc:sldLayoutMk cId="281939880" sldId="2147483708"/>
          </pc:sldLayoutMkLst>
        </pc:sldLayoutChg>
      </pc:sldMasterChg>
    </pc:docChg>
  </pc:docChgLst>
  <pc:docChgLst>
    <pc:chgData name="Ganavi M" userId="aa0847465628f3dc" providerId="Windows Live" clId="Web-{9BFF4883-C011-48EF-8061-FC937A48E192}"/>
    <pc:docChg chg="modSld sldOrd">
      <pc:chgData name="Ganavi M" userId="aa0847465628f3dc" providerId="Windows Live" clId="Web-{9BFF4883-C011-48EF-8061-FC937A48E192}" dt="2024-04-12T18:28:01.203" v="8"/>
      <pc:docMkLst>
        <pc:docMk/>
      </pc:docMkLst>
      <pc:sldChg chg="modSp">
        <pc:chgData name="Ganavi M" userId="aa0847465628f3dc" providerId="Windows Live" clId="Web-{9BFF4883-C011-48EF-8061-FC937A48E192}" dt="2024-04-12T18:26:54.747" v="1" actId="20577"/>
        <pc:sldMkLst>
          <pc:docMk/>
          <pc:sldMk cId="4259797247" sldId="264"/>
        </pc:sldMkLst>
        <pc:spChg chg="mod">
          <ac:chgData name="Ganavi M" userId="aa0847465628f3dc" providerId="Windows Live" clId="Web-{9BFF4883-C011-48EF-8061-FC937A48E192}" dt="2024-04-12T18:26:54.747" v="1" actId="20577"/>
          <ac:spMkLst>
            <pc:docMk/>
            <pc:sldMk cId="4259797247" sldId="264"/>
            <ac:spMk id="4" creationId="{103B4B10-953E-CBD1-9601-51A457AE9A56}"/>
          </ac:spMkLst>
        </pc:spChg>
      </pc:sldChg>
      <pc:sldChg chg="ord">
        <pc:chgData name="Ganavi M" userId="aa0847465628f3dc" providerId="Windows Live" clId="Web-{9BFF4883-C011-48EF-8061-FC937A48E192}" dt="2024-04-12T18:27:44.733" v="4"/>
        <pc:sldMkLst>
          <pc:docMk/>
          <pc:sldMk cId="3721200179" sldId="321"/>
        </pc:sldMkLst>
      </pc:sldChg>
      <pc:sldChg chg="ord">
        <pc:chgData name="Ganavi M" userId="aa0847465628f3dc" providerId="Windows Live" clId="Web-{9BFF4883-C011-48EF-8061-FC937A48E192}" dt="2024-04-12T18:27:48.484" v="5"/>
        <pc:sldMkLst>
          <pc:docMk/>
          <pc:sldMk cId="1598988105" sldId="385"/>
        </pc:sldMkLst>
      </pc:sldChg>
      <pc:sldChg chg="ord">
        <pc:chgData name="Ganavi M" userId="aa0847465628f3dc" providerId="Windows Live" clId="Web-{9BFF4883-C011-48EF-8061-FC937A48E192}" dt="2024-04-12T18:27:52.765" v="6"/>
        <pc:sldMkLst>
          <pc:docMk/>
          <pc:sldMk cId="3803739004" sldId="386"/>
        </pc:sldMkLst>
      </pc:sldChg>
      <pc:sldChg chg="ord">
        <pc:chgData name="Ganavi M" userId="aa0847465628f3dc" providerId="Windows Live" clId="Web-{9BFF4883-C011-48EF-8061-FC937A48E192}" dt="2024-04-12T18:27:57.015" v="7"/>
        <pc:sldMkLst>
          <pc:docMk/>
          <pc:sldMk cId="1422558683" sldId="387"/>
        </pc:sldMkLst>
      </pc:sldChg>
      <pc:sldChg chg="ord">
        <pc:chgData name="Ganavi M" userId="aa0847465628f3dc" providerId="Windows Live" clId="Web-{9BFF4883-C011-48EF-8061-FC937A48E192}" dt="2024-04-12T18:28:01.203" v="8"/>
        <pc:sldMkLst>
          <pc:docMk/>
          <pc:sldMk cId="3811683256" sldId="388"/>
        </pc:sldMkLst>
      </pc:sldChg>
    </pc:docChg>
  </pc:docChgLst>
  <pc:docChgLst>
    <pc:chgData name="Ganavi M" userId="aa0847465628f3dc" providerId="Windows Live" clId="Web-{E8988096-0AB9-42E8-9A2B-0D01196EC9AA}"/>
    <pc:docChg chg="addSld delSld modSld sldOrd">
      <pc:chgData name="Ganavi M" userId="aa0847465628f3dc" providerId="Windows Live" clId="Web-{E8988096-0AB9-42E8-9A2B-0D01196EC9AA}" dt="2024-04-12T15:44:32.071" v="582" actId="1076"/>
      <pc:docMkLst>
        <pc:docMk/>
      </pc:docMkLst>
      <pc:sldChg chg="modSp">
        <pc:chgData name="Ganavi M" userId="aa0847465628f3dc" providerId="Windows Live" clId="Web-{E8988096-0AB9-42E8-9A2B-0D01196EC9AA}" dt="2024-04-12T15:44:32.071" v="582" actId="1076"/>
        <pc:sldMkLst>
          <pc:docMk/>
          <pc:sldMk cId="4259797247" sldId="264"/>
        </pc:sldMkLst>
        <pc:spChg chg="mod">
          <ac:chgData name="Ganavi M" userId="aa0847465628f3dc" providerId="Windows Live" clId="Web-{E8988096-0AB9-42E8-9A2B-0D01196EC9AA}" dt="2024-04-12T15:44:32.071" v="582" actId="1076"/>
          <ac:spMkLst>
            <pc:docMk/>
            <pc:sldMk cId="4259797247" sldId="264"/>
            <ac:spMk id="4" creationId="{103B4B10-953E-CBD1-9601-51A457AE9A56}"/>
          </ac:spMkLst>
        </pc:spChg>
      </pc:sldChg>
      <pc:sldChg chg="modSp">
        <pc:chgData name="Ganavi M" userId="aa0847465628f3dc" providerId="Windows Live" clId="Web-{E8988096-0AB9-42E8-9A2B-0D01196EC9AA}" dt="2024-04-12T15:25:41.059" v="248" actId="14100"/>
        <pc:sldMkLst>
          <pc:docMk/>
          <pc:sldMk cId="2649189473" sldId="306"/>
        </pc:sldMkLst>
        <pc:spChg chg="mod">
          <ac:chgData name="Ganavi M" userId="aa0847465628f3dc" providerId="Windows Live" clId="Web-{E8988096-0AB9-42E8-9A2B-0D01196EC9AA}" dt="2024-04-12T15:25:41.059" v="248" actId="14100"/>
          <ac:spMkLst>
            <pc:docMk/>
            <pc:sldMk cId="2649189473" sldId="306"/>
            <ac:spMk id="4" creationId="{58BB6D1A-0C0E-F0E0-97DD-BFB537158662}"/>
          </ac:spMkLst>
        </pc:spChg>
      </pc:sldChg>
      <pc:sldChg chg="addSp delSp modSp ord">
        <pc:chgData name="Ganavi M" userId="aa0847465628f3dc" providerId="Windows Live" clId="Web-{E8988096-0AB9-42E8-9A2B-0D01196EC9AA}" dt="2024-04-12T15:41:59.863" v="565"/>
        <pc:sldMkLst>
          <pc:docMk/>
          <pc:sldMk cId="1506525684" sldId="320"/>
        </pc:sldMkLst>
        <pc:spChg chg="mod ord">
          <ac:chgData name="Ganavi M" userId="aa0847465628f3dc" providerId="Windows Live" clId="Web-{E8988096-0AB9-42E8-9A2B-0D01196EC9AA}" dt="2024-04-12T15:23:53.633" v="237"/>
          <ac:spMkLst>
            <pc:docMk/>
            <pc:sldMk cId="1506525684" sldId="320"/>
            <ac:spMk id="3" creationId="{556C2DD6-6CB5-98AA-37D0-8569A2221E29}"/>
          </ac:spMkLst>
        </pc:spChg>
        <pc:spChg chg="del mod">
          <ac:chgData name="Ganavi M" userId="aa0847465628f3dc" providerId="Windows Live" clId="Web-{E8988096-0AB9-42E8-9A2B-0D01196EC9AA}" dt="2024-04-12T15:23:31.664" v="231"/>
          <ac:spMkLst>
            <pc:docMk/>
            <pc:sldMk cId="1506525684" sldId="320"/>
            <ac:spMk id="4" creationId="{58BB6D1A-0C0E-F0E0-97DD-BFB537158662}"/>
          </ac:spMkLst>
        </pc:spChg>
        <pc:spChg chg="add">
          <ac:chgData name="Ganavi M" userId="aa0847465628f3dc" providerId="Windows Live" clId="Web-{E8988096-0AB9-42E8-9A2B-0D01196EC9AA}" dt="2024-04-12T15:23:53.633" v="237"/>
          <ac:spMkLst>
            <pc:docMk/>
            <pc:sldMk cId="1506525684" sldId="320"/>
            <ac:spMk id="10" creationId="{87804ED3-B6DB-4168-B26E-F3CF20A77388}"/>
          </ac:spMkLst>
        </pc:spChg>
        <pc:spChg chg="add">
          <ac:chgData name="Ganavi M" userId="aa0847465628f3dc" providerId="Windows Live" clId="Web-{E8988096-0AB9-42E8-9A2B-0D01196EC9AA}" dt="2024-04-12T15:23:53.633" v="237"/>
          <ac:spMkLst>
            <pc:docMk/>
            <pc:sldMk cId="1506525684" sldId="320"/>
            <ac:spMk id="12" creationId="{7D656683-9A36-48F7-825C-F7E8994CF462}"/>
          </ac:spMkLst>
        </pc:spChg>
        <pc:spChg chg="del mod">
          <ac:chgData name="Ganavi M" userId="aa0847465628f3dc" providerId="Windows Live" clId="Web-{E8988096-0AB9-42E8-9A2B-0D01196EC9AA}" dt="2024-04-12T15:23:36.539" v="234"/>
          <ac:spMkLst>
            <pc:docMk/>
            <pc:sldMk cId="1506525684" sldId="320"/>
            <ac:spMk id="42" creationId="{E14814D0-4C12-F2EA-8098-1C3CE1E522EF}"/>
          </ac:spMkLst>
        </pc:spChg>
        <pc:picChg chg="add del mod">
          <ac:chgData name="Ganavi M" userId="aa0847465628f3dc" providerId="Windows Live" clId="Web-{E8988096-0AB9-42E8-9A2B-0D01196EC9AA}" dt="2024-04-12T15:23:47.696" v="235"/>
          <ac:picMkLst>
            <pc:docMk/>
            <pc:sldMk cId="1506525684" sldId="320"/>
            <ac:picMk id="2" creationId="{CCF53A26-9B63-D439-EC5F-5C5AE002EB2A}"/>
          </ac:picMkLst>
        </pc:picChg>
        <pc:picChg chg="add mod">
          <ac:chgData name="Ganavi M" userId="aa0847465628f3dc" providerId="Windows Live" clId="Web-{E8988096-0AB9-42E8-9A2B-0D01196EC9AA}" dt="2024-04-12T15:23:53.633" v="237"/>
          <ac:picMkLst>
            <pc:docMk/>
            <pc:sldMk cId="1506525684" sldId="320"/>
            <ac:picMk id="5" creationId="{F56389DF-819A-10BF-3B24-E4A61887F3FA}"/>
          </ac:picMkLst>
        </pc:picChg>
      </pc:sldChg>
      <pc:sldChg chg="modSp">
        <pc:chgData name="Ganavi M" userId="aa0847465628f3dc" providerId="Windows Live" clId="Web-{E8988096-0AB9-42E8-9A2B-0D01196EC9AA}" dt="2024-04-12T15:26:32.639" v="262" actId="20577"/>
        <pc:sldMkLst>
          <pc:docMk/>
          <pc:sldMk cId="4085991319" sldId="322"/>
        </pc:sldMkLst>
        <pc:spChg chg="mod">
          <ac:chgData name="Ganavi M" userId="aa0847465628f3dc" providerId="Windows Live" clId="Web-{E8988096-0AB9-42E8-9A2B-0D01196EC9AA}" dt="2024-04-12T15:26:32.639" v="262" actId="20577"/>
          <ac:spMkLst>
            <pc:docMk/>
            <pc:sldMk cId="4085991319" sldId="322"/>
            <ac:spMk id="4" creationId="{58BB6D1A-0C0E-F0E0-97DD-BFB537158662}"/>
          </ac:spMkLst>
        </pc:spChg>
      </pc:sldChg>
      <pc:sldChg chg="modSp">
        <pc:chgData name="Ganavi M" userId="aa0847465628f3dc" providerId="Windows Live" clId="Web-{E8988096-0AB9-42E8-9A2B-0D01196EC9AA}" dt="2024-04-12T15:27:40.141" v="281" actId="20577"/>
        <pc:sldMkLst>
          <pc:docMk/>
          <pc:sldMk cId="1419277448" sldId="323"/>
        </pc:sldMkLst>
        <pc:spChg chg="mod">
          <ac:chgData name="Ganavi M" userId="aa0847465628f3dc" providerId="Windows Live" clId="Web-{E8988096-0AB9-42E8-9A2B-0D01196EC9AA}" dt="2024-04-12T15:27:40.141" v="281" actId="20577"/>
          <ac:spMkLst>
            <pc:docMk/>
            <pc:sldMk cId="1419277448" sldId="323"/>
            <ac:spMk id="4" creationId="{58BB6D1A-0C0E-F0E0-97DD-BFB537158662}"/>
          </ac:spMkLst>
        </pc:spChg>
      </pc:sldChg>
      <pc:sldChg chg="modSp">
        <pc:chgData name="Ganavi M" userId="aa0847465628f3dc" providerId="Windows Live" clId="Web-{E8988096-0AB9-42E8-9A2B-0D01196EC9AA}" dt="2024-04-12T15:28:25.846" v="301" actId="1076"/>
        <pc:sldMkLst>
          <pc:docMk/>
          <pc:sldMk cId="4182825337" sldId="325"/>
        </pc:sldMkLst>
        <pc:spChg chg="mod">
          <ac:chgData name="Ganavi M" userId="aa0847465628f3dc" providerId="Windows Live" clId="Web-{E8988096-0AB9-42E8-9A2B-0D01196EC9AA}" dt="2024-04-12T15:28:25.846" v="301" actId="1076"/>
          <ac:spMkLst>
            <pc:docMk/>
            <pc:sldMk cId="4182825337" sldId="325"/>
            <ac:spMk id="4" creationId="{58BB6D1A-0C0E-F0E0-97DD-BFB537158662}"/>
          </ac:spMkLst>
        </pc:spChg>
      </pc:sldChg>
      <pc:sldChg chg="modSp">
        <pc:chgData name="Ganavi M" userId="aa0847465628f3dc" providerId="Windows Live" clId="Web-{E8988096-0AB9-42E8-9A2B-0D01196EC9AA}" dt="2024-04-12T15:30:08.115" v="321" actId="20577"/>
        <pc:sldMkLst>
          <pc:docMk/>
          <pc:sldMk cId="1612924127" sldId="326"/>
        </pc:sldMkLst>
        <pc:spChg chg="mod">
          <ac:chgData name="Ganavi M" userId="aa0847465628f3dc" providerId="Windows Live" clId="Web-{E8988096-0AB9-42E8-9A2B-0D01196EC9AA}" dt="2024-04-12T15:30:08.115" v="321" actId="20577"/>
          <ac:spMkLst>
            <pc:docMk/>
            <pc:sldMk cId="1612924127" sldId="326"/>
            <ac:spMk id="4" creationId="{58BB6D1A-0C0E-F0E0-97DD-BFB537158662}"/>
          </ac:spMkLst>
        </pc:spChg>
      </pc:sldChg>
      <pc:sldChg chg="modSp">
        <pc:chgData name="Ganavi M" userId="aa0847465628f3dc" providerId="Windows Live" clId="Web-{E8988096-0AB9-42E8-9A2B-0D01196EC9AA}" dt="2024-04-12T15:30:58.602" v="338" actId="14100"/>
        <pc:sldMkLst>
          <pc:docMk/>
          <pc:sldMk cId="1120836574" sldId="327"/>
        </pc:sldMkLst>
        <pc:spChg chg="mod">
          <ac:chgData name="Ganavi M" userId="aa0847465628f3dc" providerId="Windows Live" clId="Web-{E8988096-0AB9-42E8-9A2B-0D01196EC9AA}" dt="2024-04-12T15:30:58.602" v="338" actId="14100"/>
          <ac:spMkLst>
            <pc:docMk/>
            <pc:sldMk cId="1120836574" sldId="327"/>
            <ac:spMk id="4" creationId="{58BB6D1A-0C0E-F0E0-97DD-BFB537158662}"/>
          </ac:spMkLst>
        </pc:spChg>
      </pc:sldChg>
      <pc:sldChg chg="modSp">
        <pc:chgData name="Ganavi M" userId="aa0847465628f3dc" providerId="Windows Live" clId="Web-{E8988096-0AB9-42E8-9A2B-0D01196EC9AA}" dt="2024-04-12T15:32:49.262" v="375" actId="20577"/>
        <pc:sldMkLst>
          <pc:docMk/>
          <pc:sldMk cId="3772204410" sldId="328"/>
        </pc:sldMkLst>
        <pc:spChg chg="mod">
          <ac:chgData name="Ganavi M" userId="aa0847465628f3dc" providerId="Windows Live" clId="Web-{E8988096-0AB9-42E8-9A2B-0D01196EC9AA}" dt="2024-04-12T15:32:49.262" v="375" actId="20577"/>
          <ac:spMkLst>
            <pc:docMk/>
            <pc:sldMk cId="3772204410" sldId="328"/>
            <ac:spMk id="4" creationId="{58BB6D1A-0C0E-F0E0-97DD-BFB537158662}"/>
          </ac:spMkLst>
        </pc:spChg>
      </pc:sldChg>
      <pc:sldChg chg="modSp">
        <pc:chgData name="Ganavi M" userId="aa0847465628f3dc" providerId="Windows Live" clId="Web-{E8988096-0AB9-42E8-9A2B-0D01196EC9AA}" dt="2024-04-12T15:35:36.455" v="421"/>
        <pc:sldMkLst>
          <pc:docMk/>
          <pc:sldMk cId="1815272477" sldId="329"/>
        </pc:sldMkLst>
        <pc:spChg chg="mod">
          <ac:chgData name="Ganavi M" userId="aa0847465628f3dc" providerId="Windows Live" clId="Web-{E8988096-0AB9-42E8-9A2B-0D01196EC9AA}" dt="2024-04-12T15:35:36.455" v="421"/>
          <ac:spMkLst>
            <pc:docMk/>
            <pc:sldMk cId="1815272477" sldId="329"/>
            <ac:spMk id="4" creationId="{58BB6D1A-0C0E-F0E0-97DD-BFB537158662}"/>
          </ac:spMkLst>
        </pc:spChg>
      </pc:sldChg>
      <pc:sldChg chg="modSp">
        <pc:chgData name="Ganavi M" userId="aa0847465628f3dc" providerId="Windows Live" clId="Web-{E8988096-0AB9-42E8-9A2B-0D01196EC9AA}" dt="2024-04-12T15:35:24.173" v="419"/>
        <pc:sldMkLst>
          <pc:docMk/>
          <pc:sldMk cId="1252209354" sldId="381"/>
        </pc:sldMkLst>
        <pc:spChg chg="mod">
          <ac:chgData name="Ganavi M" userId="aa0847465628f3dc" providerId="Windows Live" clId="Web-{E8988096-0AB9-42E8-9A2B-0D01196EC9AA}" dt="2024-04-12T15:35:24.173" v="419"/>
          <ac:spMkLst>
            <pc:docMk/>
            <pc:sldMk cId="1252209354" sldId="381"/>
            <ac:spMk id="4" creationId="{58BB6D1A-0C0E-F0E0-97DD-BFB537158662}"/>
          </ac:spMkLst>
        </pc:spChg>
      </pc:sldChg>
      <pc:sldChg chg="modSp">
        <pc:chgData name="Ganavi M" userId="aa0847465628f3dc" providerId="Windows Live" clId="Web-{E8988096-0AB9-42E8-9A2B-0D01196EC9AA}" dt="2024-04-12T15:35:30.096" v="420"/>
        <pc:sldMkLst>
          <pc:docMk/>
          <pc:sldMk cId="1502296074" sldId="382"/>
        </pc:sldMkLst>
        <pc:spChg chg="mod">
          <ac:chgData name="Ganavi M" userId="aa0847465628f3dc" providerId="Windows Live" clId="Web-{E8988096-0AB9-42E8-9A2B-0D01196EC9AA}" dt="2024-04-12T15:35:30.096" v="420"/>
          <ac:spMkLst>
            <pc:docMk/>
            <pc:sldMk cId="1502296074" sldId="382"/>
            <ac:spMk id="4" creationId="{58BB6D1A-0C0E-F0E0-97DD-BFB537158662}"/>
          </ac:spMkLst>
        </pc:spChg>
      </pc:sldChg>
      <pc:sldChg chg="modSp">
        <pc:chgData name="Ganavi M" userId="aa0847465628f3dc" providerId="Windows Live" clId="Web-{E8988096-0AB9-42E8-9A2B-0D01196EC9AA}" dt="2024-04-12T15:38:42.509" v="503" actId="20577"/>
        <pc:sldMkLst>
          <pc:docMk/>
          <pc:sldMk cId="1809188990" sldId="383"/>
        </pc:sldMkLst>
        <pc:spChg chg="mod">
          <ac:chgData name="Ganavi M" userId="aa0847465628f3dc" providerId="Windows Live" clId="Web-{E8988096-0AB9-42E8-9A2B-0D01196EC9AA}" dt="2024-04-12T15:38:42.509" v="503" actId="20577"/>
          <ac:spMkLst>
            <pc:docMk/>
            <pc:sldMk cId="1809188990" sldId="383"/>
            <ac:spMk id="4" creationId="{58BB6D1A-0C0E-F0E0-97DD-BFB537158662}"/>
          </ac:spMkLst>
        </pc:spChg>
      </pc:sldChg>
      <pc:sldChg chg="del">
        <pc:chgData name="Ganavi M" userId="aa0847465628f3dc" providerId="Windows Live" clId="Web-{E8988096-0AB9-42E8-9A2B-0D01196EC9AA}" dt="2024-04-12T15:09:55.103" v="162"/>
        <pc:sldMkLst>
          <pc:docMk/>
          <pc:sldMk cId="2192319148" sldId="384"/>
        </pc:sldMkLst>
      </pc:sldChg>
      <pc:sldChg chg="addSp delSp modSp add del mod setBg">
        <pc:chgData name="Ganavi M" userId="aa0847465628f3dc" providerId="Windows Live" clId="Web-{E8988096-0AB9-42E8-9A2B-0D01196EC9AA}" dt="2024-04-12T15:16:39.679" v="215"/>
        <pc:sldMkLst>
          <pc:docMk/>
          <pc:sldMk cId="1598988105" sldId="385"/>
        </pc:sldMkLst>
        <pc:spChg chg="del">
          <ac:chgData name="Ganavi M" userId="aa0847465628f3dc" providerId="Windows Live" clId="Web-{E8988096-0AB9-42E8-9A2B-0D01196EC9AA}" dt="2024-04-12T15:11:22.965" v="180"/>
          <ac:spMkLst>
            <pc:docMk/>
            <pc:sldMk cId="1598988105" sldId="385"/>
            <ac:spMk id="3" creationId="{556C2DD6-6CB5-98AA-37D0-8569A2221E29}"/>
          </ac:spMkLst>
        </pc:spChg>
        <pc:spChg chg="del">
          <ac:chgData name="Ganavi M" userId="aa0847465628f3dc" providerId="Windows Live" clId="Web-{E8988096-0AB9-42E8-9A2B-0D01196EC9AA}" dt="2024-04-12T15:11:22.965" v="179"/>
          <ac:spMkLst>
            <pc:docMk/>
            <pc:sldMk cId="1598988105" sldId="385"/>
            <ac:spMk id="4" creationId="{58BB6D1A-0C0E-F0E0-97DD-BFB537158662}"/>
          </ac:spMkLst>
        </pc:spChg>
        <pc:spChg chg="add">
          <ac:chgData name="Ganavi M" userId="aa0847465628f3dc" providerId="Windows Live" clId="Web-{E8988096-0AB9-42E8-9A2B-0D01196EC9AA}" dt="2024-04-12T15:16:39.679" v="215"/>
          <ac:spMkLst>
            <pc:docMk/>
            <pc:sldMk cId="1598988105" sldId="385"/>
            <ac:spMk id="7" creationId="{7E123AAE-7C5D-4EC5-B570-7141C9405CE2}"/>
          </ac:spMkLst>
        </pc:spChg>
        <pc:spChg chg="add">
          <ac:chgData name="Ganavi M" userId="aa0847465628f3dc" providerId="Windows Live" clId="Web-{E8988096-0AB9-42E8-9A2B-0D01196EC9AA}" dt="2024-04-12T15:16:39.679" v="215"/>
          <ac:spMkLst>
            <pc:docMk/>
            <pc:sldMk cId="1598988105" sldId="385"/>
            <ac:spMk id="9" creationId="{EBE68FE8-33EE-42EC-8894-049237550257}"/>
          </ac:spMkLst>
        </pc:spChg>
        <pc:picChg chg="add mod">
          <ac:chgData name="Ganavi M" userId="aa0847465628f3dc" providerId="Windows Live" clId="Web-{E8988096-0AB9-42E8-9A2B-0D01196EC9AA}" dt="2024-04-12T15:16:39.679" v="215"/>
          <ac:picMkLst>
            <pc:docMk/>
            <pc:sldMk cId="1598988105" sldId="385"/>
            <ac:picMk id="2" creationId="{4668A6C2-D977-2668-897F-1320670BF079}"/>
          </ac:picMkLst>
        </pc:picChg>
      </pc:sldChg>
      <pc:sldChg chg="addSp delSp modSp add del mod setBg">
        <pc:chgData name="Ganavi M" userId="aa0847465628f3dc" providerId="Windows Live" clId="Web-{E8988096-0AB9-42E8-9A2B-0D01196EC9AA}" dt="2024-04-12T15:17:18.728" v="217"/>
        <pc:sldMkLst>
          <pc:docMk/>
          <pc:sldMk cId="3803739004" sldId="386"/>
        </pc:sldMkLst>
        <pc:spChg chg="mod ord">
          <ac:chgData name="Ganavi M" userId="aa0847465628f3dc" providerId="Windows Live" clId="Web-{E8988096-0AB9-42E8-9A2B-0D01196EC9AA}" dt="2024-04-12T15:17:18.728" v="217"/>
          <ac:spMkLst>
            <pc:docMk/>
            <pc:sldMk cId="3803739004" sldId="386"/>
            <ac:spMk id="3" creationId="{556C2DD6-6CB5-98AA-37D0-8569A2221E29}"/>
          </ac:spMkLst>
        </pc:spChg>
        <pc:spChg chg="del mod">
          <ac:chgData name="Ganavi M" userId="aa0847465628f3dc" providerId="Windows Live" clId="Web-{E8988096-0AB9-42E8-9A2B-0D01196EC9AA}" dt="2024-04-12T15:11:21.215" v="178"/>
          <ac:spMkLst>
            <pc:docMk/>
            <pc:sldMk cId="3803739004" sldId="386"/>
            <ac:spMk id="4" creationId="{58BB6D1A-0C0E-F0E0-97DD-BFB537158662}"/>
          </ac:spMkLst>
        </pc:spChg>
        <pc:spChg chg="add">
          <ac:chgData name="Ganavi M" userId="aa0847465628f3dc" providerId="Windows Live" clId="Web-{E8988096-0AB9-42E8-9A2B-0D01196EC9AA}" dt="2024-04-12T15:17:18.728" v="217"/>
          <ac:spMkLst>
            <pc:docMk/>
            <pc:sldMk cId="3803739004" sldId="386"/>
            <ac:spMk id="8" creationId="{7E123AAE-7C5D-4EC5-B570-7141C9405CE2}"/>
          </ac:spMkLst>
        </pc:spChg>
        <pc:spChg chg="add">
          <ac:chgData name="Ganavi M" userId="aa0847465628f3dc" providerId="Windows Live" clId="Web-{E8988096-0AB9-42E8-9A2B-0D01196EC9AA}" dt="2024-04-12T15:17:18.728" v="217"/>
          <ac:spMkLst>
            <pc:docMk/>
            <pc:sldMk cId="3803739004" sldId="386"/>
            <ac:spMk id="10" creationId="{EBE68FE8-33EE-42EC-8894-049237550257}"/>
          </ac:spMkLst>
        </pc:spChg>
        <pc:picChg chg="add mod">
          <ac:chgData name="Ganavi M" userId="aa0847465628f3dc" providerId="Windows Live" clId="Web-{E8988096-0AB9-42E8-9A2B-0D01196EC9AA}" dt="2024-04-12T15:17:18.728" v="217"/>
          <ac:picMkLst>
            <pc:docMk/>
            <pc:sldMk cId="3803739004" sldId="386"/>
            <ac:picMk id="2" creationId="{0EE95B8A-AEC6-FED1-9B91-7BAA1CDBB0BB}"/>
          </ac:picMkLst>
        </pc:picChg>
      </pc:sldChg>
      <pc:sldChg chg="addSp delSp modSp add del mod setBg">
        <pc:chgData name="Ganavi M" userId="aa0847465628f3dc" providerId="Windows Live" clId="Web-{E8988096-0AB9-42E8-9A2B-0D01196EC9AA}" dt="2024-04-12T15:33:24.982" v="383" actId="14100"/>
        <pc:sldMkLst>
          <pc:docMk/>
          <pc:sldMk cId="1422558683" sldId="387"/>
        </pc:sldMkLst>
        <pc:spChg chg="del">
          <ac:chgData name="Ganavi M" userId="aa0847465628f3dc" providerId="Windows Live" clId="Web-{E8988096-0AB9-42E8-9A2B-0D01196EC9AA}" dt="2024-04-12T15:11:01.996" v="175"/>
          <ac:spMkLst>
            <pc:docMk/>
            <pc:sldMk cId="1422558683" sldId="387"/>
            <ac:spMk id="3" creationId="{556C2DD6-6CB5-98AA-37D0-8569A2221E29}"/>
          </ac:spMkLst>
        </pc:spChg>
        <pc:spChg chg="del">
          <ac:chgData name="Ganavi M" userId="aa0847465628f3dc" providerId="Windows Live" clId="Web-{E8988096-0AB9-42E8-9A2B-0D01196EC9AA}" dt="2024-04-12T15:11:01.996" v="174"/>
          <ac:spMkLst>
            <pc:docMk/>
            <pc:sldMk cId="1422558683" sldId="387"/>
            <ac:spMk id="4" creationId="{58BB6D1A-0C0E-F0E0-97DD-BFB537158662}"/>
          </ac:spMkLst>
        </pc:spChg>
        <pc:spChg chg="add">
          <ac:chgData name="Ganavi M" userId="aa0847465628f3dc" providerId="Windows Live" clId="Web-{E8988096-0AB9-42E8-9A2B-0D01196EC9AA}" dt="2024-04-12T15:18:12.417" v="219"/>
          <ac:spMkLst>
            <pc:docMk/>
            <pc:sldMk cId="1422558683" sldId="387"/>
            <ac:spMk id="7" creationId="{7E123AAE-7C5D-4EC5-B570-7141C9405CE2}"/>
          </ac:spMkLst>
        </pc:spChg>
        <pc:spChg chg="add">
          <ac:chgData name="Ganavi M" userId="aa0847465628f3dc" providerId="Windows Live" clId="Web-{E8988096-0AB9-42E8-9A2B-0D01196EC9AA}" dt="2024-04-12T15:18:12.417" v="219"/>
          <ac:spMkLst>
            <pc:docMk/>
            <pc:sldMk cId="1422558683" sldId="387"/>
            <ac:spMk id="9" creationId="{EBE68FE8-33EE-42EC-8894-049237550257}"/>
          </ac:spMkLst>
        </pc:spChg>
        <pc:picChg chg="add mod">
          <ac:chgData name="Ganavi M" userId="aa0847465628f3dc" providerId="Windows Live" clId="Web-{E8988096-0AB9-42E8-9A2B-0D01196EC9AA}" dt="2024-04-12T15:33:24.982" v="383" actId="14100"/>
          <ac:picMkLst>
            <pc:docMk/>
            <pc:sldMk cId="1422558683" sldId="387"/>
            <ac:picMk id="2" creationId="{E19A744C-892A-87C7-A159-A2EF3B9F1E86}"/>
          </ac:picMkLst>
        </pc:picChg>
      </pc:sldChg>
      <pc:sldChg chg="addSp delSp modSp add del mod setBg">
        <pc:chgData name="Ganavi M" userId="aa0847465628f3dc" providerId="Windows Live" clId="Web-{E8988096-0AB9-42E8-9A2B-0D01196EC9AA}" dt="2024-04-12T15:19:10.092" v="221"/>
        <pc:sldMkLst>
          <pc:docMk/>
          <pc:sldMk cId="3811683256" sldId="388"/>
        </pc:sldMkLst>
        <pc:spChg chg="mod ord">
          <ac:chgData name="Ganavi M" userId="aa0847465628f3dc" providerId="Windows Live" clId="Web-{E8988096-0AB9-42E8-9A2B-0D01196EC9AA}" dt="2024-04-12T15:19:10.092" v="221"/>
          <ac:spMkLst>
            <pc:docMk/>
            <pc:sldMk cId="3811683256" sldId="388"/>
            <ac:spMk id="3" creationId="{556C2DD6-6CB5-98AA-37D0-8569A2221E29}"/>
          </ac:spMkLst>
        </pc:spChg>
        <pc:spChg chg="del mod">
          <ac:chgData name="Ganavi M" userId="aa0847465628f3dc" providerId="Windows Live" clId="Web-{E8988096-0AB9-42E8-9A2B-0D01196EC9AA}" dt="2024-04-12T15:10:58.292" v="173"/>
          <ac:spMkLst>
            <pc:docMk/>
            <pc:sldMk cId="3811683256" sldId="388"/>
            <ac:spMk id="4" creationId="{58BB6D1A-0C0E-F0E0-97DD-BFB537158662}"/>
          </ac:spMkLst>
        </pc:spChg>
        <pc:spChg chg="add">
          <ac:chgData name="Ganavi M" userId="aa0847465628f3dc" providerId="Windows Live" clId="Web-{E8988096-0AB9-42E8-9A2B-0D01196EC9AA}" dt="2024-04-12T15:19:10.092" v="221"/>
          <ac:spMkLst>
            <pc:docMk/>
            <pc:sldMk cId="3811683256" sldId="388"/>
            <ac:spMk id="8" creationId="{7E123AAE-7C5D-4EC5-B570-7141C9405CE2}"/>
          </ac:spMkLst>
        </pc:spChg>
        <pc:spChg chg="add">
          <ac:chgData name="Ganavi M" userId="aa0847465628f3dc" providerId="Windows Live" clId="Web-{E8988096-0AB9-42E8-9A2B-0D01196EC9AA}" dt="2024-04-12T15:19:10.092" v="221"/>
          <ac:spMkLst>
            <pc:docMk/>
            <pc:sldMk cId="3811683256" sldId="388"/>
            <ac:spMk id="10" creationId="{EBE68FE8-33EE-42EC-8894-049237550257}"/>
          </ac:spMkLst>
        </pc:spChg>
        <pc:picChg chg="add mod">
          <ac:chgData name="Ganavi M" userId="aa0847465628f3dc" providerId="Windows Live" clId="Web-{E8988096-0AB9-42E8-9A2B-0D01196EC9AA}" dt="2024-04-12T15:19:10.092" v="221"/>
          <ac:picMkLst>
            <pc:docMk/>
            <pc:sldMk cId="3811683256" sldId="388"/>
            <ac:picMk id="2" creationId="{06CF3F64-A604-9621-5378-1DE333C12D82}"/>
          </ac:picMkLst>
        </pc:picChg>
      </pc:sldChg>
      <pc:sldChg chg="modSp">
        <pc:chgData name="Ganavi M" userId="aa0847465628f3dc" providerId="Windows Live" clId="Web-{E8988096-0AB9-42E8-9A2B-0D01196EC9AA}" dt="2024-04-12T15:39:35.701" v="515" actId="20577"/>
        <pc:sldMkLst>
          <pc:docMk/>
          <pc:sldMk cId="3442830575" sldId="393"/>
        </pc:sldMkLst>
        <pc:spChg chg="mod">
          <ac:chgData name="Ganavi M" userId="aa0847465628f3dc" providerId="Windows Live" clId="Web-{E8988096-0AB9-42E8-9A2B-0D01196EC9AA}" dt="2024-04-12T15:39:35.701" v="515" actId="20577"/>
          <ac:spMkLst>
            <pc:docMk/>
            <pc:sldMk cId="3442830575" sldId="393"/>
            <ac:spMk id="4" creationId="{58BB6D1A-0C0E-F0E0-97DD-BFB537158662}"/>
          </ac:spMkLst>
        </pc:spChg>
      </pc:sldChg>
      <pc:sldChg chg="modSp">
        <pc:chgData name="Ganavi M" userId="aa0847465628f3dc" providerId="Windows Live" clId="Web-{E8988096-0AB9-42E8-9A2B-0D01196EC9AA}" dt="2024-04-12T15:44:01.804" v="578" actId="1076"/>
        <pc:sldMkLst>
          <pc:docMk/>
          <pc:sldMk cId="340729786" sldId="394"/>
        </pc:sldMkLst>
        <pc:spChg chg="mod">
          <ac:chgData name="Ganavi M" userId="aa0847465628f3dc" providerId="Windows Live" clId="Web-{E8988096-0AB9-42E8-9A2B-0D01196EC9AA}" dt="2024-04-12T15:44:01.804" v="578" actId="1076"/>
          <ac:spMkLst>
            <pc:docMk/>
            <pc:sldMk cId="340729786" sldId="394"/>
            <ac:spMk id="4" creationId="{58BB6D1A-0C0E-F0E0-97DD-BFB537158662}"/>
          </ac:spMkLst>
        </pc:spChg>
      </pc:sldChg>
      <pc:sldChg chg="addSp delSp modSp mod setBg">
        <pc:chgData name="Ganavi M" userId="aa0847465628f3dc" providerId="Windows Live" clId="Web-{E8988096-0AB9-42E8-9A2B-0D01196EC9AA}" dt="2024-04-12T15:23:12.241" v="227"/>
        <pc:sldMkLst>
          <pc:docMk/>
          <pc:sldMk cId="3663310857" sldId="395"/>
        </pc:sldMkLst>
        <pc:spChg chg="mod">
          <ac:chgData name="Ganavi M" userId="aa0847465628f3dc" providerId="Windows Live" clId="Web-{E8988096-0AB9-42E8-9A2B-0D01196EC9AA}" dt="2024-04-12T15:21:56.785" v="226"/>
          <ac:spMkLst>
            <pc:docMk/>
            <pc:sldMk cId="3663310857" sldId="395"/>
            <ac:spMk id="3" creationId="{556C2DD6-6CB5-98AA-37D0-8569A2221E29}"/>
          </ac:spMkLst>
        </pc:spChg>
        <pc:spChg chg="del mod">
          <ac:chgData name="Ganavi M" userId="aa0847465628f3dc" providerId="Windows Live" clId="Web-{E8988096-0AB9-42E8-9A2B-0D01196EC9AA}" dt="2024-04-12T15:23:12.241" v="227"/>
          <ac:spMkLst>
            <pc:docMk/>
            <pc:sldMk cId="3663310857" sldId="395"/>
            <ac:spMk id="4" creationId="{58BB6D1A-0C0E-F0E0-97DD-BFB537158662}"/>
          </ac:spMkLst>
        </pc:spChg>
        <pc:spChg chg="add">
          <ac:chgData name="Ganavi M" userId="aa0847465628f3dc" providerId="Windows Live" clId="Web-{E8988096-0AB9-42E8-9A2B-0D01196EC9AA}" dt="2024-04-12T15:21:56.785" v="226"/>
          <ac:spMkLst>
            <pc:docMk/>
            <pc:sldMk cId="3663310857" sldId="395"/>
            <ac:spMk id="9" creationId="{7E123AAE-7C5D-4EC5-B570-7141C9405CE2}"/>
          </ac:spMkLst>
        </pc:spChg>
        <pc:spChg chg="add">
          <ac:chgData name="Ganavi M" userId="aa0847465628f3dc" providerId="Windows Live" clId="Web-{E8988096-0AB9-42E8-9A2B-0D01196EC9AA}" dt="2024-04-12T15:21:56.785" v="226"/>
          <ac:spMkLst>
            <pc:docMk/>
            <pc:sldMk cId="3663310857" sldId="395"/>
            <ac:spMk id="11" creationId="{EBE68FE8-33EE-42EC-8894-049237550257}"/>
          </ac:spMkLst>
        </pc:spChg>
        <pc:picChg chg="add mod ord">
          <ac:chgData name="Ganavi M" userId="aa0847465628f3dc" providerId="Windows Live" clId="Web-{E8988096-0AB9-42E8-9A2B-0D01196EC9AA}" dt="2024-04-12T15:21:56.785" v="226"/>
          <ac:picMkLst>
            <pc:docMk/>
            <pc:sldMk cId="3663310857" sldId="395"/>
            <ac:picMk id="2" creationId="{8F896A7E-2D85-189C-33B7-656B28194630}"/>
          </ac:picMkLst>
        </pc:picChg>
      </pc:sldChg>
      <pc:sldChg chg="del">
        <pc:chgData name="Ganavi M" userId="aa0847465628f3dc" providerId="Windows Live" clId="Web-{E8988096-0AB9-42E8-9A2B-0D01196EC9AA}" dt="2024-04-12T15:14:46.707" v="213"/>
        <pc:sldMkLst>
          <pc:docMk/>
          <pc:sldMk cId="2923353879" sldId="396"/>
        </pc:sldMkLst>
      </pc:sldChg>
      <pc:sldChg chg="del">
        <pc:chgData name="Ganavi M" userId="aa0847465628f3dc" providerId="Windows Live" clId="Web-{E8988096-0AB9-42E8-9A2B-0D01196EC9AA}" dt="2024-04-12T15:14:36.159" v="208"/>
        <pc:sldMkLst>
          <pc:docMk/>
          <pc:sldMk cId="4181562168" sldId="397"/>
        </pc:sldMkLst>
      </pc:sldChg>
      <pc:sldChg chg="del">
        <pc:chgData name="Ganavi M" userId="aa0847465628f3dc" providerId="Windows Live" clId="Web-{E8988096-0AB9-42E8-9A2B-0D01196EC9AA}" dt="2024-04-12T15:14:37.206" v="209"/>
        <pc:sldMkLst>
          <pc:docMk/>
          <pc:sldMk cId="933092199" sldId="398"/>
        </pc:sldMkLst>
      </pc:sldChg>
      <pc:sldChg chg="del">
        <pc:chgData name="Ganavi M" userId="aa0847465628f3dc" providerId="Windows Live" clId="Web-{E8988096-0AB9-42E8-9A2B-0D01196EC9AA}" dt="2024-04-12T15:14:38.347" v="210"/>
        <pc:sldMkLst>
          <pc:docMk/>
          <pc:sldMk cId="1708118976" sldId="399"/>
        </pc:sldMkLst>
      </pc:sldChg>
      <pc:sldChg chg="del">
        <pc:chgData name="Ganavi M" userId="aa0847465628f3dc" providerId="Windows Live" clId="Web-{E8988096-0AB9-42E8-9A2B-0D01196EC9AA}" dt="2024-04-12T15:14:38.363" v="211"/>
        <pc:sldMkLst>
          <pc:docMk/>
          <pc:sldMk cId="785743039" sldId="400"/>
        </pc:sldMkLst>
      </pc:sldChg>
      <pc:sldChg chg="del">
        <pc:chgData name="Ganavi M" userId="aa0847465628f3dc" providerId="Windows Live" clId="Web-{E8988096-0AB9-42E8-9A2B-0D01196EC9AA}" dt="2024-04-12T15:14:39.581" v="212"/>
        <pc:sldMkLst>
          <pc:docMk/>
          <pc:sldMk cId="1564575182" sldId="401"/>
        </pc:sldMkLst>
      </pc:sldChg>
    </pc:docChg>
  </pc:docChgLst>
  <pc:docChgLst>
    <pc:chgData name="Ganavi M" userId="aa0847465628f3dc" providerId="Windows Live" clId="Web-{DE34F761-6E91-41C3-90A1-7DA5ECDC21C8}"/>
    <pc:docChg chg="modSld">
      <pc:chgData name="Ganavi M" userId="aa0847465628f3dc" providerId="Windows Live" clId="Web-{DE34F761-6E91-41C3-90A1-7DA5ECDC21C8}" dt="2024-04-15T09:38:21.439" v="55" actId="20577"/>
      <pc:docMkLst>
        <pc:docMk/>
      </pc:docMkLst>
      <pc:sldChg chg="modSp">
        <pc:chgData name="Ganavi M" userId="aa0847465628f3dc" providerId="Windows Live" clId="Web-{DE34F761-6E91-41C3-90A1-7DA5ECDC21C8}" dt="2024-04-15T09:38:21.439" v="55" actId="20577"/>
        <pc:sldMkLst>
          <pc:docMk/>
          <pc:sldMk cId="4259797247" sldId="264"/>
        </pc:sldMkLst>
        <pc:spChg chg="mod">
          <ac:chgData name="Ganavi M" userId="aa0847465628f3dc" providerId="Windows Live" clId="Web-{DE34F761-6E91-41C3-90A1-7DA5ECDC21C8}" dt="2024-04-15T09:38:21.439" v="55" actId="20577"/>
          <ac:spMkLst>
            <pc:docMk/>
            <pc:sldMk cId="4259797247" sldId="264"/>
            <ac:spMk id="4" creationId="{103B4B10-953E-CBD1-9601-51A457AE9A56}"/>
          </ac:spMkLst>
        </pc:spChg>
      </pc:sldChg>
      <pc:sldChg chg="modSp">
        <pc:chgData name="Ganavi M" userId="aa0847465628f3dc" providerId="Windows Live" clId="Web-{DE34F761-6E91-41C3-90A1-7DA5ECDC21C8}" dt="2024-04-15T09:38:20.439" v="49" actId="20577"/>
        <pc:sldMkLst>
          <pc:docMk/>
          <pc:sldMk cId="2649189473" sldId="306"/>
        </pc:sldMkLst>
        <pc:spChg chg="mod">
          <ac:chgData name="Ganavi M" userId="aa0847465628f3dc" providerId="Windows Live" clId="Web-{DE34F761-6E91-41C3-90A1-7DA5ECDC21C8}" dt="2024-04-15T09:38:20.439" v="49" actId="20577"/>
          <ac:spMkLst>
            <pc:docMk/>
            <pc:sldMk cId="2649189473" sldId="306"/>
            <ac:spMk id="4" creationId="{58BB6D1A-0C0E-F0E0-97DD-BFB5371586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000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77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839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4186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352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8310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233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25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9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254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602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931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840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739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580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872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178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869172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1320787" y="1053659"/>
            <a:ext cx="11397408"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Bookman Old Style"/>
                <a:cs typeface="Calibri"/>
              </a:rPr>
              <a:t>                     Day 08</a:t>
            </a:r>
            <a:endParaRPr lang="en-US" sz="4800" b="1" dirty="0">
              <a:latin typeface="Bookman Old Style"/>
              <a:cs typeface="Calibri"/>
            </a:endParaRPr>
          </a:p>
          <a:p>
            <a:endParaRPr lang="en-US" sz="4800" b="1" dirty="0">
              <a:latin typeface="Bookman Old Style"/>
              <a:cs typeface="Calibri"/>
            </a:endParaRPr>
          </a:p>
          <a:p>
            <a:r>
              <a:rPr lang="en-US" sz="4800" b="1" dirty="0">
                <a:latin typeface="Bookman Old Style"/>
                <a:cs typeface="Calibri"/>
              </a:rPr>
              <a:t>     Linux Device Driver Training</a:t>
            </a:r>
            <a:endParaRPr lang="en-US">
              <a:latin typeface="Bookman Old Style"/>
              <a:cs typeface="Calibri"/>
            </a:endParaRPr>
          </a:p>
          <a:p>
            <a:endParaRPr lang="en-US" sz="4800" b="1" dirty="0">
              <a:latin typeface="Bookman Old Style"/>
              <a:cs typeface="Calibri"/>
            </a:endParaRPr>
          </a:p>
          <a:p>
            <a:r>
              <a:rPr lang="en-US" sz="3200" b="1" dirty="0">
                <a:latin typeface="Bookman Old Style"/>
                <a:cs typeface="Calibri"/>
              </a:rPr>
              <a:t>                   SORTING ALGORITHMS</a:t>
            </a:r>
            <a:endParaRPr lang="en-US">
              <a:latin typeface="Bookman Old Style"/>
            </a:endParaRPr>
          </a:p>
          <a:p>
            <a:endParaRPr lang="en-US" sz="3800" b="1" dirty="0">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8366977" y="4973653"/>
            <a:ext cx="31016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Presented by,</a:t>
            </a:r>
          </a:p>
          <a:p>
            <a:r>
              <a:rPr lang="en-US" dirty="0">
                <a:cs typeface="Calibri"/>
              </a:rPr>
              <a:t>Ganavi M </a:t>
            </a:r>
            <a:endParaRPr lang="en-US" dirty="0"/>
          </a:p>
          <a:p>
            <a:r>
              <a:rPr lang="en-US">
                <a:cs typeface="Calibri"/>
                <a:hlinkClick r:id="rId2"/>
              </a:rPr>
              <a:t>Ganavigowda512@gmail.com</a:t>
            </a:r>
            <a:endParaRPr lang="en-US">
              <a:cs typeface="Calibri"/>
            </a:endParaRPr>
          </a:p>
          <a:p>
            <a:endParaRPr lang="en-US">
              <a:cs typeface="Calibri"/>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017105" y="525873"/>
            <a:ext cx="827812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Bookman Old Style"/>
                <a:ea typeface="+mn-lt"/>
                <a:cs typeface="+mn-lt"/>
              </a:rPr>
              <a:t>Example</a:t>
            </a:r>
            <a:r>
              <a:rPr lang="en-US" dirty="0">
                <a:latin typeface="Bookman Old Style"/>
                <a:ea typeface="+mn-lt"/>
                <a:cs typeface="+mn-lt"/>
              </a:rPr>
              <a:t>:</a:t>
            </a:r>
            <a:endParaRPr lang="en-US">
              <a:latin typeface="Bookman Old Style"/>
            </a:endParaRPr>
          </a:p>
          <a:p>
            <a:pPr marL="742950" lvl="1" indent="-285750">
              <a:buFont typeface="Arial"/>
              <a:buChar char="•"/>
            </a:pPr>
            <a:r>
              <a:rPr lang="en-US" dirty="0">
                <a:latin typeface="Bookman Old Style"/>
                <a:ea typeface="+mn-lt"/>
                <a:cs typeface="+mn-lt"/>
              </a:rPr>
              <a:t>Pass 1: </a:t>
            </a:r>
            <a:r>
              <a:rPr lang="en-US" b="1" dirty="0">
                <a:latin typeface="Bookman Old Style"/>
              </a:rPr>
              <a:t>[5, 2, 8, 3, 1]</a:t>
            </a:r>
            <a:r>
              <a:rPr lang="en-US" dirty="0">
                <a:latin typeface="Bookman Old Style"/>
                <a:ea typeface="+mn-lt"/>
                <a:cs typeface="+mn-lt"/>
              </a:rPr>
              <a:t> -&gt; </a:t>
            </a:r>
            <a:r>
              <a:rPr lang="en-US" b="1" dirty="0">
                <a:latin typeface="Bookman Old Style"/>
              </a:rPr>
              <a:t>[2, 5]</a:t>
            </a:r>
            <a:r>
              <a:rPr lang="en-US" dirty="0">
                <a:latin typeface="Bookman Old Style"/>
                <a:ea typeface="+mn-lt"/>
                <a:cs typeface="+mn-lt"/>
              </a:rPr>
              <a:t>, </a:t>
            </a:r>
            <a:r>
              <a:rPr lang="en-US" b="1" dirty="0">
                <a:latin typeface="Bookman Old Style"/>
              </a:rPr>
              <a:t>[1, 3, 8]</a:t>
            </a:r>
            <a:endParaRPr lang="en-US">
              <a:latin typeface="Bookman Old Style"/>
            </a:endParaRPr>
          </a:p>
          <a:p>
            <a:pPr marL="742950" lvl="1" indent="-285750">
              <a:buFont typeface="Arial"/>
              <a:buChar char="•"/>
            </a:pPr>
            <a:r>
              <a:rPr lang="en-US" dirty="0">
                <a:latin typeface="Bookman Old Style"/>
                <a:ea typeface="+mn-lt"/>
                <a:cs typeface="+mn-lt"/>
              </a:rPr>
              <a:t>Pass 2: </a:t>
            </a:r>
            <a:r>
              <a:rPr lang="en-US" b="1" dirty="0">
                <a:latin typeface="Bookman Old Style"/>
              </a:rPr>
              <a:t>[2, 5]</a:t>
            </a:r>
            <a:r>
              <a:rPr lang="en-US" dirty="0">
                <a:latin typeface="Bookman Old Style"/>
                <a:ea typeface="+mn-lt"/>
                <a:cs typeface="+mn-lt"/>
              </a:rPr>
              <a:t>, </a:t>
            </a:r>
            <a:r>
              <a:rPr lang="en-US" b="1" dirty="0">
                <a:latin typeface="Bookman Old Style"/>
              </a:rPr>
              <a:t>[1, 3, 8]</a:t>
            </a:r>
            <a:r>
              <a:rPr lang="en-US" dirty="0">
                <a:latin typeface="Bookman Old Style"/>
                <a:ea typeface="+mn-lt"/>
                <a:cs typeface="+mn-lt"/>
              </a:rPr>
              <a:t> -&gt; </a:t>
            </a:r>
            <a:r>
              <a:rPr lang="en-US" b="1" dirty="0">
                <a:latin typeface="Bookman Old Style"/>
              </a:rPr>
              <a:t>[1, 2, 3, 5, 8]</a:t>
            </a:r>
            <a:endParaRPr lang="en-US">
              <a:latin typeface="Bookman Old Style"/>
            </a:endParaRPr>
          </a:p>
          <a:p>
            <a:pPr marL="742950" lvl="1" indent="-285750">
              <a:buFont typeface="Arial"/>
              <a:buChar char="•"/>
            </a:pPr>
            <a:endParaRPr lang="en-US" b="1" dirty="0">
              <a:latin typeface="Bookman Old Style"/>
              <a:ea typeface="+mn-lt"/>
              <a:cs typeface="+mn-lt"/>
            </a:endParaRPr>
          </a:p>
          <a:p>
            <a:r>
              <a:rPr lang="en-US" b="1" dirty="0">
                <a:latin typeface="Bookman Old Style"/>
                <a:ea typeface="+mn-lt"/>
                <a:cs typeface="+mn-lt"/>
              </a:rPr>
              <a:t>Advantages</a:t>
            </a:r>
            <a:r>
              <a:rPr lang="en-US" dirty="0">
                <a:latin typeface="Bookman Old Style"/>
                <a:ea typeface="+mn-lt"/>
                <a:cs typeface="+mn-lt"/>
              </a:rPr>
              <a:t>:</a:t>
            </a:r>
          </a:p>
          <a:p>
            <a:pPr marL="742950" lvl="1" indent="-285750">
              <a:buFont typeface="Arial"/>
              <a:buChar char="•"/>
            </a:pPr>
            <a:r>
              <a:rPr lang="en-US" dirty="0">
                <a:latin typeface="Bookman Old Style"/>
                <a:ea typeface="+mn-lt"/>
                <a:cs typeface="+mn-lt"/>
              </a:rPr>
              <a:t>Stable sorting algorithm with optimal time complexity (O(n log n)).</a:t>
            </a:r>
            <a:endParaRPr lang="en-US">
              <a:latin typeface="Bookman Old Style"/>
            </a:endParaRPr>
          </a:p>
          <a:p>
            <a:pPr marL="742950" lvl="1" indent="-285750">
              <a:buFont typeface="Arial"/>
              <a:buChar char="•"/>
            </a:pPr>
            <a:r>
              <a:rPr lang="en-US" dirty="0">
                <a:latin typeface="Bookman Old Style"/>
                <a:ea typeface="+mn-lt"/>
                <a:cs typeface="+mn-lt"/>
              </a:rPr>
              <a:t>Efficient for large datasets.</a:t>
            </a:r>
          </a:p>
          <a:p>
            <a:pPr marL="742950" lvl="1" indent="-285750">
              <a:buFont typeface="Arial"/>
              <a:buChar char="•"/>
            </a:pPr>
            <a:endParaRPr lang="en-US" dirty="0">
              <a:latin typeface="Bookman Old Style"/>
              <a:ea typeface="+mn-lt"/>
              <a:cs typeface="+mn-lt"/>
            </a:endParaRPr>
          </a:p>
          <a:p>
            <a:r>
              <a:rPr lang="en-US" b="1" dirty="0">
                <a:latin typeface="Bookman Old Style"/>
                <a:ea typeface="+mn-lt"/>
                <a:cs typeface="+mn-lt"/>
              </a:rPr>
              <a:t>Disadvantages</a:t>
            </a:r>
            <a:r>
              <a:rPr lang="en-US" dirty="0">
                <a:latin typeface="Bookman Old Style"/>
                <a:ea typeface="+mn-lt"/>
                <a:cs typeface="+mn-lt"/>
              </a:rPr>
              <a:t>:</a:t>
            </a:r>
          </a:p>
          <a:p>
            <a:pPr marL="742950" lvl="1" indent="-285750">
              <a:buFont typeface="Arial"/>
              <a:buChar char="•"/>
            </a:pPr>
            <a:r>
              <a:rPr lang="en-US" dirty="0">
                <a:latin typeface="Bookman Old Style"/>
                <a:ea typeface="+mn-lt"/>
                <a:cs typeface="+mn-lt"/>
              </a:rPr>
              <a:t>Requires additional memory for the merging process.</a:t>
            </a:r>
          </a:p>
          <a:p>
            <a:endParaRPr lang="en-US" b="1" dirty="0">
              <a:latin typeface="Bookman Old Style"/>
              <a:ea typeface="+mn-lt"/>
              <a:cs typeface="+mn-lt"/>
            </a:endParaRPr>
          </a:p>
          <a:p>
            <a:r>
              <a:rPr lang="en-US" b="1" dirty="0">
                <a:latin typeface="Bookman Old Style"/>
                <a:ea typeface="+mn-lt"/>
                <a:cs typeface="+mn-lt"/>
              </a:rPr>
              <a:t>Applications</a:t>
            </a:r>
            <a:r>
              <a:rPr lang="en-US" dirty="0">
                <a:latin typeface="Bookman Old Style"/>
                <a:ea typeface="+mn-lt"/>
                <a:cs typeface="+mn-lt"/>
              </a:rPr>
              <a:t>:</a:t>
            </a:r>
            <a:endParaRPr lang="en-US" dirty="0"/>
          </a:p>
          <a:p>
            <a:pPr marL="742950" lvl="1" indent="-285750">
              <a:buFont typeface="Arial"/>
              <a:buChar char="•"/>
            </a:pPr>
            <a:r>
              <a:rPr lang="en-US" dirty="0">
                <a:latin typeface="Bookman Old Style"/>
                <a:ea typeface="+mn-lt"/>
                <a:cs typeface="+mn-lt"/>
              </a:rPr>
              <a:t>Widely used in practice, especially for sorting large datasets or when stability is required.</a:t>
            </a:r>
          </a:p>
          <a:p>
            <a:pPr algn="just"/>
            <a:endParaRPr lang="en-US" b="1" dirty="0">
              <a:latin typeface="Bookman Old Style"/>
            </a:endParaRPr>
          </a:p>
        </p:txBody>
      </p:sp>
    </p:spTree>
    <p:extLst>
      <p:ext uri="{BB962C8B-B14F-4D97-AF65-F5344CB8AC3E}">
        <p14:creationId xmlns:p14="http://schemas.microsoft.com/office/powerpoint/2010/main" val="112083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017105" y="525873"/>
            <a:ext cx="8493783"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rPr>
              <a:t>                      QUICK SORT</a:t>
            </a:r>
            <a:endParaRPr lang="en-US" sz="2200" dirty="0">
              <a:latin typeface="Bookman Old Style"/>
            </a:endParaRPr>
          </a:p>
          <a:p>
            <a:r>
              <a:rPr lang="en-US" b="1" dirty="0">
                <a:latin typeface="Bookman Old Style"/>
                <a:ea typeface="+mn-lt"/>
                <a:cs typeface="+mn-lt"/>
              </a:rPr>
              <a:t>Definition</a:t>
            </a:r>
            <a:r>
              <a:rPr lang="en-US" dirty="0">
                <a:latin typeface="Bookman Old Style"/>
                <a:ea typeface="+mn-lt"/>
                <a:cs typeface="+mn-lt"/>
              </a:rPr>
              <a:t>:</a:t>
            </a:r>
            <a:endParaRPr lang="en-US">
              <a:latin typeface="Bookman Old Style"/>
              <a:ea typeface="+mn-lt"/>
              <a:cs typeface="+mn-lt"/>
            </a:endParaRPr>
          </a:p>
          <a:p>
            <a:r>
              <a:rPr lang="en-US" dirty="0">
                <a:latin typeface="Bookman Old Style"/>
                <a:ea typeface="+mn-lt"/>
                <a:cs typeface="+mn-lt"/>
              </a:rPr>
              <a:t>Quick Sort is a divide-and-conquer algorithm that selects a pivot element and partitions the array into two sub-arrays such that elements less than the pivot are on the left and elements greater than the pivot are on the right.</a:t>
            </a:r>
            <a:endParaRPr lang="en-US">
              <a:latin typeface="Bookman Old Style"/>
              <a:ea typeface="+mn-lt"/>
              <a:cs typeface="+mn-lt"/>
            </a:endParaRPr>
          </a:p>
          <a:p>
            <a:pPr algn="just"/>
            <a:endParaRPr lang="en-US" b="1" dirty="0">
              <a:latin typeface="Bookman Old Style"/>
            </a:endParaRPr>
          </a:p>
          <a:p>
            <a:r>
              <a:rPr lang="en-US" b="1" dirty="0">
                <a:latin typeface="Bookman Old Style"/>
                <a:ea typeface="+mn-lt"/>
                <a:cs typeface="+mn-lt"/>
              </a:rPr>
              <a:t>Algorithm</a:t>
            </a:r>
            <a:r>
              <a:rPr lang="en-US" dirty="0">
                <a:latin typeface="Bookman Old Style"/>
                <a:ea typeface="+mn-lt"/>
                <a:cs typeface="+mn-lt"/>
              </a:rPr>
              <a:t>:</a:t>
            </a:r>
            <a:endParaRPr lang="en-US">
              <a:latin typeface="Bookman Old Style"/>
              <a:ea typeface="+mn-lt"/>
              <a:cs typeface="+mn-lt"/>
            </a:endParaRPr>
          </a:p>
          <a:p>
            <a:pPr marL="742950" lvl="1" indent="-285750">
              <a:buFont typeface="Arial"/>
              <a:buChar char="•"/>
            </a:pPr>
            <a:r>
              <a:rPr lang="en-US" dirty="0">
                <a:latin typeface="Bookman Old Style"/>
                <a:ea typeface="+mn-lt"/>
                <a:cs typeface="+mn-lt"/>
              </a:rPr>
              <a:t>Choose a pivot element from the array.</a:t>
            </a:r>
            <a:endParaRPr lang="en-US">
              <a:latin typeface="Bookman Old Style"/>
              <a:ea typeface="+mn-lt"/>
              <a:cs typeface="+mn-lt"/>
            </a:endParaRPr>
          </a:p>
          <a:p>
            <a:pPr marL="742950" lvl="1" indent="-285750">
              <a:buFont typeface="Arial"/>
              <a:buChar char="•"/>
            </a:pPr>
            <a:r>
              <a:rPr lang="en-US" dirty="0">
                <a:latin typeface="Bookman Old Style"/>
                <a:ea typeface="+mn-lt"/>
                <a:cs typeface="+mn-lt"/>
              </a:rPr>
              <a:t>Partition the array into two sub-arrays: elements less than the pivot and elements greater than the pivot.</a:t>
            </a:r>
            <a:endParaRPr lang="en-US">
              <a:latin typeface="Bookman Old Style"/>
              <a:ea typeface="+mn-lt"/>
              <a:cs typeface="+mn-lt"/>
            </a:endParaRPr>
          </a:p>
          <a:p>
            <a:pPr marL="742950" lvl="1" indent="-285750">
              <a:buFont typeface="Arial"/>
              <a:buChar char="•"/>
            </a:pPr>
            <a:r>
              <a:rPr lang="en-US" dirty="0">
                <a:latin typeface="Bookman Old Style"/>
                <a:ea typeface="+mn-lt"/>
                <a:cs typeface="+mn-lt"/>
              </a:rPr>
              <a:t>Recursively apply Quick Sort to each sub-array.</a:t>
            </a:r>
            <a:endParaRPr lang="en-US">
              <a:latin typeface="Bookman Old Style"/>
              <a:ea typeface="+mn-lt"/>
              <a:cs typeface="+mn-lt"/>
            </a:endParaRPr>
          </a:p>
          <a:p>
            <a:pPr marL="742950" lvl="1" indent="-285750">
              <a:buFont typeface="Arial"/>
              <a:buChar char="•"/>
            </a:pPr>
            <a:endParaRPr lang="en-US" dirty="0">
              <a:latin typeface="Bookman Old Style"/>
              <a:ea typeface="+mn-lt"/>
              <a:cs typeface="+mn-lt"/>
            </a:endParaRPr>
          </a:p>
          <a:p>
            <a:r>
              <a:rPr lang="en-US" b="1" dirty="0">
                <a:latin typeface="Bookman Old Style"/>
                <a:ea typeface="+mn-lt"/>
                <a:cs typeface="+mn-lt"/>
              </a:rPr>
              <a:t>Explanation</a:t>
            </a:r>
            <a:r>
              <a:rPr lang="en-US" dirty="0">
                <a:latin typeface="Bookman Old Style"/>
                <a:ea typeface="+mn-lt"/>
                <a:cs typeface="+mn-lt"/>
              </a:rPr>
              <a:t>:</a:t>
            </a:r>
            <a:endParaRPr lang="en-US">
              <a:latin typeface="Bookman Old Style"/>
              <a:ea typeface="+mn-lt"/>
              <a:cs typeface="+mn-lt"/>
            </a:endParaRPr>
          </a:p>
          <a:p>
            <a:pPr lvl="1"/>
            <a:r>
              <a:rPr lang="en-US" dirty="0">
                <a:latin typeface="Bookman Old Style"/>
                <a:ea typeface="+mn-lt"/>
                <a:cs typeface="+mn-lt"/>
              </a:rPr>
              <a:t>Quick Sort selects a pivot element and partitions the array into two sub-arrays such that elements less than the pivot are on the left and elements greater than the pivot are on the right</a:t>
            </a:r>
            <a:r>
              <a:rPr lang="en-US" sz="1500" dirty="0">
                <a:ea typeface="+mn-lt"/>
                <a:cs typeface="+mn-lt"/>
              </a:rPr>
              <a:t>.</a:t>
            </a:r>
            <a:endParaRPr lang="en-US" dirty="0">
              <a:ea typeface="+mn-lt"/>
              <a:cs typeface="+mn-lt"/>
            </a:endParaRPr>
          </a:p>
          <a:p>
            <a:pPr marL="285750" indent="-285750" algn="just">
              <a:buFont typeface="Arial"/>
              <a:buChar char="•"/>
            </a:pPr>
            <a:endParaRPr lang="en-US" sz="1500" dirty="0">
              <a:latin typeface="Bookman Old Style"/>
            </a:endParaRPr>
          </a:p>
        </p:txBody>
      </p:sp>
    </p:spTree>
    <p:extLst>
      <p:ext uri="{BB962C8B-B14F-4D97-AF65-F5344CB8AC3E}">
        <p14:creationId xmlns:p14="http://schemas.microsoft.com/office/powerpoint/2010/main" val="377220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 Program: Quick sort algorithm - w3resource">
            <a:extLst>
              <a:ext uri="{FF2B5EF4-FFF2-40B4-BE49-F238E27FC236}">
                <a16:creationId xmlns:a16="http://schemas.microsoft.com/office/drawing/2014/main" id="{E19A744C-892A-87C7-A159-A2EF3B9F1E86}"/>
              </a:ext>
            </a:extLst>
          </p:cNvPr>
          <p:cNvPicPr>
            <a:picLocks noChangeAspect="1"/>
          </p:cNvPicPr>
          <p:nvPr/>
        </p:nvPicPr>
        <p:blipFill>
          <a:blip r:embed="rId3"/>
          <a:stretch>
            <a:fillRect/>
          </a:stretch>
        </p:blipFill>
        <p:spPr>
          <a:xfrm>
            <a:off x="1283952" y="481073"/>
            <a:ext cx="9411734" cy="5908345"/>
          </a:xfrm>
          <a:prstGeom prst="rect">
            <a:avLst/>
          </a:prstGeom>
        </p:spPr>
      </p:pic>
    </p:spTree>
    <p:extLst>
      <p:ext uri="{BB962C8B-B14F-4D97-AF65-F5344CB8AC3E}">
        <p14:creationId xmlns:p14="http://schemas.microsoft.com/office/powerpoint/2010/main" val="142255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134668" y="849665"/>
            <a:ext cx="843627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Bookman Old Style"/>
                <a:ea typeface="+mn-lt"/>
                <a:cs typeface="+mn-lt"/>
              </a:rPr>
              <a:t>Example</a:t>
            </a:r>
            <a:r>
              <a:rPr lang="en-US" dirty="0">
                <a:latin typeface="Bookman Old Style"/>
                <a:ea typeface="+mn-lt"/>
                <a:cs typeface="+mn-lt"/>
              </a:rPr>
              <a:t>:</a:t>
            </a:r>
            <a:endParaRPr lang="en-US">
              <a:latin typeface="Bookman Old Style"/>
              <a:ea typeface="+mn-lt"/>
              <a:cs typeface="+mn-lt"/>
            </a:endParaRPr>
          </a:p>
          <a:p>
            <a:pPr marL="742950" lvl="1" indent="-285750" algn="just">
              <a:buFont typeface="Arial"/>
              <a:buChar char="•"/>
            </a:pPr>
            <a:r>
              <a:rPr lang="en-US" dirty="0">
                <a:latin typeface="Bookman Old Style"/>
                <a:ea typeface="+mn-lt"/>
                <a:cs typeface="+mn-lt"/>
              </a:rPr>
              <a:t>Pass 1: </a:t>
            </a:r>
            <a:r>
              <a:rPr lang="en-US" b="1" dirty="0">
                <a:latin typeface="Bookman Old Style"/>
                <a:ea typeface="+mn-lt"/>
                <a:cs typeface="+mn-lt"/>
              </a:rPr>
              <a:t>[5, 2, 8, 3, 1]</a:t>
            </a:r>
            <a:r>
              <a:rPr lang="en-US" dirty="0">
                <a:latin typeface="Bookman Old Style"/>
                <a:ea typeface="+mn-lt"/>
                <a:cs typeface="+mn-lt"/>
              </a:rPr>
              <a:t> -&gt; </a:t>
            </a:r>
            <a:r>
              <a:rPr lang="en-US" b="1" dirty="0">
                <a:latin typeface="Bookman Old Style"/>
                <a:ea typeface="+mn-lt"/>
                <a:cs typeface="+mn-lt"/>
              </a:rPr>
              <a:t>[2, 1]</a:t>
            </a:r>
            <a:r>
              <a:rPr lang="en-US" dirty="0">
                <a:latin typeface="Bookman Old Style"/>
                <a:ea typeface="+mn-lt"/>
                <a:cs typeface="+mn-lt"/>
              </a:rPr>
              <a:t>, </a:t>
            </a:r>
            <a:r>
              <a:rPr lang="en-US" b="1" dirty="0">
                <a:latin typeface="Bookman Old Style"/>
                <a:ea typeface="+mn-lt"/>
                <a:cs typeface="+mn-lt"/>
              </a:rPr>
              <a:t>[3]</a:t>
            </a:r>
            <a:r>
              <a:rPr lang="en-US" dirty="0">
                <a:latin typeface="Bookman Old Style"/>
                <a:ea typeface="+mn-lt"/>
                <a:cs typeface="+mn-lt"/>
              </a:rPr>
              <a:t>, </a:t>
            </a:r>
            <a:r>
              <a:rPr lang="en-US" b="1" dirty="0">
                <a:latin typeface="Bookman Old Style"/>
                <a:ea typeface="+mn-lt"/>
                <a:cs typeface="+mn-lt"/>
              </a:rPr>
              <a:t>[5, 8]</a:t>
            </a:r>
            <a:endParaRPr lang="en-US">
              <a:latin typeface="Bookman Old Style"/>
              <a:ea typeface="+mn-lt"/>
              <a:cs typeface="+mn-lt"/>
            </a:endParaRPr>
          </a:p>
          <a:p>
            <a:pPr marL="742950" lvl="1" indent="-285750" algn="just">
              <a:buFont typeface="Arial"/>
              <a:buChar char="•"/>
            </a:pPr>
            <a:r>
              <a:rPr lang="en-US" dirty="0">
                <a:latin typeface="Bookman Old Style"/>
                <a:ea typeface="+mn-lt"/>
                <a:cs typeface="+mn-lt"/>
              </a:rPr>
              <a:t>Pass 2: </a:t>
            </a:r>
            <a:r>
              <a:rPr lang="en-US" b="1" dirty="0">
                <a:latin typeface="Bookman Old Style"/>
                <a:ea typeface="+mn-lt"/>
                <a:cs typeface="+mn-lt"/>
              </a:rPr>
              <a:t>[2, 1]</a:t>
            </a:r>
            <a:r>
              <a:rPr lang="en-US" dirty="0">
                <a:latin typeface="Bookman Old Style"/>
                <a:ea typeface="+mn-lt"/>
                <a:cs typeface="+mn-lt"/>
              </a:rPr>
              <a:t>, </a:t>
            </a:r>
            <a:r>
              <a:rPr lang="en-US" b="1" dirty="0">
                <a:latin typeface="Bookman Old Style"/>
                <a:ea typeface="+mn-lt"/>
                <a:cs typeface="+mn-lt"/>
              </a:rPr>
              <a:t>[3]</a:t>
            </a:r>
            <a:r>
              <a:rPr lang="en-US" dirty="0">
                <a:latin typeface="Bookman Old Style"/>
                <a:ea typeface="+mn-lt"/>
                <a:cs typeface="+mn-lt"/>
              </a:rPr>
              <a:t>, </a:t>
            </a:r>
            <a:r>
              <a:rPr lang="en-US" b="1" dirty="0">
                <a:latin typeface="Bookman Old Style"/>
                <a:ea typeface="+mn-lt"/>
                <a:cs typeface="+mn-lt"/>
              </a:rPr>
              <a:t>[5, 8]</a:t>
            </a:r>
            <a:r>
              <a:rPr lang="en-US" dirty="0">
                <a:latin typeface="Bookman Old Style"/>
                <a:ea typeface="+mn-lt"/>
                <a:cs typeface="+mn-lt"/>
              </a:rPr>
              <a:t> -&gt; </a:t>
            </a:r>
            <a:r>
              <a:rPr lang="en-US" b="1" dirty="0">
                <a:latin typeface="Bookman Old Style"/>
                <a:ea typeface="+mn-lt"/>
                <a:cs typeface="+mn-lt"/>
              </a:rPr>
              <a:t>[1]</a:t>
            </a:r>
            <a:r>
              <a:rPr lang="en-US" dirty="0">
                <a:latin typeface="Bookman Old Style"/>
                <a:ea typeface="+mn-lt"/>
                <a:cs typeface="+mn-lt"/>
              </a:rPr>
              <a:t>, </a:t>
            </a:r>
            <a:r>
              <a:rPr lang="en-US" b="1" dirty="0">
                <a:latin typeface="Bookman Old Style"/>
                <a:ea typeface="+mn-lt"/>
                <a:cs typeface="+mn-lt"/>
              </a:rPr>
              <a:t>[2]</a:t>
            </a:r>
            <a:r>
              <a:rPr lang="en-US" dirty="0">
                <a:latin typeface="Bookman Old Style"/>
                <a:ea typeface="+mn-lt"/>
                <a:cs typeface="+mn-lt"/>
              </a:rPr>
              <a:t>, </a:t>
            </a:r>
            <a:r>
              <a:rPr lang="en-US" b="1" dirty="0">
                <a:latin typeface="Bookman Old Style"/>
                <a:ea typeface="+mn-lt"/>
                <a:cs typeface="+mn-lt"/>
              </a:rPr>
              <a:t>[3]</a:t>
            </a:r>
            <a:r>
              <a:rPr lang="en-US" dirty="0">
                <a:latin typeface="Bookman Old Style"/>
                <a:ea typeface="+mn-lt"/>
                <a:cs typeface="+mn-lt"/>
              </a:rPr>
              <a:t>, </a:t>
            </a:r>
            <a:r>
              <a:rPr lang="en-US" b="1" dirty="0">
                <a:latin typeface="Bookman Old Style"/>
                <a:ea typeface="+mn-lt"/>
                <a:cs typeface="+mn-lt"/>
              </a:rPr>
              <a:t>[5, 8]</a:t>
            </a:r>
            <a:endParaRPr lang="en-US">
              <a:latin typeface="Bookman Old Style"/>
              <a:ea typeface="+mn-lt"/>
              <a:cs typeface="+mn-lt"/>
            </a:endParaRPr>
          </a:p>
          <a:p>
            <a:pPr marL="742950" lvl="1" indent="-285750" algn="just">
              <a:buFont typeface="Arial"/>
              <a:buChar char="•"/>
            </a:pPr>
            <a:r>
              <a:rPr lang="en-US" dirty="0">
                <a:latin typeface="Bookman Old Style"/>
                <a:ea typeface="+mn-lt"/>
                <a:cs typeface="+mn-lt"/>
              </a:rPr>
              <a:t>Pass 3: </a:t>
            </a:r>
            <a:r>
              <a:rPr lang="en-US" b="1" dirty="0">
                <a:latin typeface="Bookman Old Style"/>
                <a:ea typeface="+mn-lt"/>
                <a:cs typeface="+mn-lt"/>
              </a:rPr>
              <a:t>[1]</a:t>
            </a:r>
            <a:r>
              <a:rPr lang="en-US" dirty="0">
                <a:latin typeface="Bookman Old Style"/>
                <a:ea typeface="+mn-lt"/>
                <a:cs typeface="+mn-lt"/>
              </a:rPr>
              <a:t>, </a:t>
            </a:r>
            <a:r>
              <a:rPr lang="en-US" b="1" dirty="0">
                <a:latin typeface="Bookman Old Style"/>
                <a:ea typeface="+mn-lt"/>
                <a:cs typeface="+mn-lt"/>
              </a:rPr>
              <a:t>[2]</a:t>
            </a:r>
            <a:r>
              <a:rPr lang="en-US" dirty="0">
                <a:latin typeface="Bookman Old Style"/>
                <a:ea typeface="+mn-lt"/>
                <a:cs typeface="+mn-lt"/>
              </a:rPr>
              <a:t>, </a:t>
            </a:r>
            <a:r>
              <a:rPr lang="en-US" b="1" dirty="0">
                <a:latin typeface="Bookman Old Style"/>
                <a:ea typeface="+mn-lt"/>
                <a:cs typeface="+mn-lt"/>
              </a:rPr>
              <a:t>[3]</a:t>
            </a:r>
            <a:r>
              <a:rPr lang="en-US" dirty="0">
                <a:latin typeface="Bookman Old Style"/>
                <a:ea typeface="+mn-lt"/>
                <a:cs typeface="+mn-lt"/>
              </a:rPr>
              <a:t>, </a:t>
            </a:r>
            <a:r>
              <a:rPr lang="en-US" b="1" dirty="0">
                <a:latin typeface="Bookman Old Style"/>
                <a:ea typeface="+mn-lt"/>
                <a:cs typeface="+mn-lt"/>
              </a:rPr>
              <a:t>[5, 8]</a:t>
            </a:r>
            <a:r>
              <a:rPr lang="en-US" dirty="0">
                <a:latin typeface="Bookman Old Style"/>
                <a:ea typeface="+mn-lt"/>
                <a:cs typeface="+mn-lt"/>
              </a:rPr>
              <a:t> -&gt; </a:t>
            </a:r>
            <a:r>
              <a:rPr lang="en-US" b="1" dirty="0">
                <a:latin typeface="Bookman Old Style"/>
                <a:ea typeface="+mn-lt"/>
                <a:cs typeface="+mn-lt"/>
              </a:rPr>
              <a:t>[1]</a:t>
            </a:r>
            <a:r>
              <a:rPr lang="en-US" dirty="0">
                <a:latin typeface="Bookman Old Style"/>
                <a:ea typeface="+mn-lt"/>
                <a:cs typeface="+mn-lt"/>
              </a:rPr>
              <a:t>, </a:t>
            </a:r>
            <a:r>
              <a:rPr lang="en-US" b="1" dirty="0">
                <a:latin typeface="Bookman Old Style"/>
                <a:ea typeface="+mn-lt"/>
                <a:cs typeface="+mn-lt"/>
              </a:rPr>
              <a:t>[2]</a:t>
            </a:r>
            <a:r>
              <a:rPr lang="en-US" dirty="0">
                <a:latin typeface="Bookman Old Style"/>
                <a:ea typeface="+mn-lt"/>
                <a:cs typeface="+mn-lt"/>
              </a:rPr>
              <a:t>, </a:t>
            </a:r>
            <a:r>
              <a:rPr lang="en-US" b="1" dirty="0">
                <a:latin typeface="Bookman Old Style"/>
                <a:ea typeface="+mn-lt"/>
                <a:cs typeface="+mn-lt"/>
              </a:rPr>
              <a:t>[3]</a:t>
            </a:r>
            <a:r>
              <a:rPr lang="en-US" dirty="0">
                <a:latin typeface="Bookman Old Style"/>
                <a:ea typeface="+mn-lt"/>
                <a:cs typeface="+mn-lt"/>
              </a:rPr>
              <a:t>, </a:t>
            </a:r>
            <a:r>
              <a:rPr lang="en-US" b="1" dirty="0">
                <a:latin typeface="Bookman Old Style"/>
                <a:ea typeface="+mn-lt"/>
                <a:cs typeface="+mn-lt"/>
              </a:rPr>
              <a:t>[5]</a:t>
            </a:r>
            <a:r>
              <a:rPr lang="en-US" dirty="0">
                <a:latin typeface="Bookman Old Style"/>
                <a:ea typeface="+mn-lt"/>
                <a:cs typeface="+mn-lt"/>
              </a:rPr>
              <a:t>, </a:t>
            </a:r>
            <a:r>
              <a:rPr lang="en-US" b="1" dirty="0">
                <a:latin typeface="Bookman Old Style"/>
                <a:ea typeface="+mn-lt"/>
                <a:cs typeface="+mn-lt"/>
              </a:rPr>
              <a:t>[8]</a:t>
            </a:r>
            <a:endParaRPr lang="en-US">
              <a:latin typeface="Bookman Old Style"/>
              <a:ea typeface="+mn-lt"/>
              <a:cs typeface="+mn-lt"/>
            </a:endParaRPr>
          </a:p>
          <a:p>
            <a:pPr marL="742950" lvl="1" indent="-285750" algn="just">
              <a:buFont typeface="Arial"/>
              <a:buChar char="•"/>
            </a:pPr>
            <a:endParaRPr lang="en-US" b="1" dirty="0">
              <a:latin typeface="Bookman Old Style"/>
              <a:ea typeface="+mn-lt"/>
              <a:cs typeface="+mn-lt"/>
            </a:endParaRPr>
          </a:p>
          <a:p>
            <a:pPr algn="just"/>
            <a:r>
              <a:rPr lang="en-US" b="1" dirty="0">
                <a:latin typeface="Bookman Old Style"/>
                <a:ea typeface="+mn-lt"/>
                <a:cs typeface="+mn-lt"/>
              </a:rPr>
              <a:t>Advantages</a:t>
            </a:r>
            <a:r>
              <a:rPr lang="en-US" dirty="0">
                <a:latin typeface="Bookman Old Style"/>
                <a:ea typeface="+mn-lt"/>
                <a:cs typeface="+mn-lt"/>
              </a:rPr>
              <a:t>:</a:t>
            </a:r>
          </a:p>
          <a:p>
            <a:pPr lvl="1" algn="just"/>
            <a:r>
              <a:rPr lang="en-US" dirty="0">
                <a:latin typeface="Bookman Old Style"/>
                <a:ea typeface="+mn-lt"/>
                <a:cs typeface="+mn-lt"/>
              </a:rPr>
              <a:t>Efficient for large datasets on average (time complexity: O(n log n)).</a:t>
            </a:r>
            <a:endParaRPr lang="en-US">
              <a:latin typeface="Bookman Old Style"/>
              <a:ea typeface="+mn-lt"/>
              <a:cs typeface="+mn-lt"/>
            </a:endParaRPr>
          </a:p>
          <a:p>
            <a:pPr algn="just"/>
            <a:endParaRPr lang="en-US" b="1" dirty="0">
              <a:latin typeface="Bookman Old Style"/>
              <a:ea typeface="+mn-lt"/>
              <a:cs typeface="+mn-lt"/>
            </a:endParaRPr>
          </a:p>
          <a:p>
            <a:pPr algn="just">
              <a:buFont typeface="Arial"/>
            </a:pPr>
            <a:r>
              <a:rPr lang="en-US" b="1" dirty="0">
                <a:latin typeface="Bookman Old Style"/>
                <a:ea typeface="+mn-lt"/>
                <a:cs typeface="+mn-lt"/>
              </a:rPr>
              <a:t>Disadvantages</a:t>
            </a:r>
            <a:r>
              <a:rPr lang="en-US" dirty="0">
                <a:latin typeface="Bookman Old Style"/>
                <a:ea typeface="+mn-lt"/>
                <a:cs typeface="+mn-lt"/>
              </a:rPr>
              <a:t>:</a:t>
            </a:r>
            <a:endParaRPr lang="en-US" dirty="0"/>
          </a:p>
          <a:p>
            <a:pPr lvl="1" algn="just"/>
            <a:r>
              <a:rPr lang="en-US" dirty="0">
                <a:latin typeface="Bookman Old Style"/>
                <a:ea typeface="+mn-lt"/>
                <a:cs typeface="+mn-lt"/>
              </a:rPr>
              <a:t>Can degrade to O(n^2) in the worst case if the pivot is consistently poorly chosen.</a:t>
            </a:r>
          </a:p>
          <a:p>
            <a:pPr marL="285750" indent="-285750" algn="just">
              <a:buFont typeface="Arial"/>
              <a:buChar char="•"/>
            </a:pPr>
            <a:endParaRPr lang="en-US" b="1" dirty="0">
              <a:latin typeface="Bookman Old Style"/>
              <a:ea typeface="+mn-lt"/>
              <a:cs typeface="+mn-lt"/>
            </a:endParaRPr>
          </a:p>
          <a:p>
            <a:pPr algn="just"/>
            <a:r>
              <a:rPr lang="en-US" b="1" dirty="0">
                <a:latin typeface="Bookman Old Style"/>
                <a:ea typeface="+mn-lt"/>
                <a:cs typeface="+mn-lt"/>
              </a:rPr>
              <a:t>Applications</a:t>
            </a:r>
            <a:r>
              <a:rPr lang="en-US" dirty="0">
                <a:latin typeface="Bookman Old Style"/>
                <a:ea typeface="+mn-lt"/>
                <a:cs typeface="+mn-lt"/>
              </a:rPr>
              <a:t>:</a:t>
            </a:r>
            <a:endParaRPr lang="en-US" dirty="0"/>
          </a:p>
          <a:p>
            <a:pPr marL="742950" lvl="1" indent="-285750" algn="just">
              <a:buFont typeface="Arial"/>
              <a:buChar char="•"/>
            </a:pPr>
            <a:r>
              <a:rPr lang="en-US" dirty="0">
                <a:latin typeface="Bookman Old Style"/>
                <a:ea typeface="+mn-lt"/>
                <a:cs typeface="+mn-lt"/>
              </a:rPr>
              <a:t>Widely used in practice due to its average-case efficiency.</a:t>
            </a:r>
          </a:p>
          <a:p>
            <a:pPr marL="742950" lvl="1" indent="-285750" algn="just">
              <a:buFont typeface="Arial"/>
              <a:buChar char="•"/>
            </a:pPr>
            <a:r>
              <a:rPr lang="en-US" dirty="0">
                <a:latin typeface="Bookman Old Style"/>
                <a:ea typeface="+mn-lt"/>
                <a:cs typeface="+mn-lt"/>
              </a:rPr>
              <a:t>Suitable for sorting large datasets and real-time applications.</a:t>
            </a:r>
          </a:p>
          <a:p>
            <a:pPr algn="just"/>
            <a:endParaRPr lang="en-US" b="1" dirty="0">
              <a:latin typeface="Bookman Old Style"/>
            </a:endParaRPr>
          </a:p>
        </p:txBody>
      </p:sp>
    </p:spTree>
    <p:extLst>
      <p:ext uri="{BB962C8B-B14F-4D97-AF65-F5344CB8AC3E}">
        <p14:creationId xmlns:p14="http://schemas.microsoft.com/office/powerpoint/2010/main" val="181527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304652" y="583382"/>
            <a:ext cx="8766953"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rPr>
              <a:t>                      HEAP SORT</a:t>
            </a:r>
            <a:endParaRPr lang="en-US" sz="2200" dirty="0">
              <a:latin typeface="Bookman Old Style"/>
            </a:endParaRPr>
          </a:p>
          <a:p>
            <a:pPr algn="just"/>
            <a:r>
              <a:rPr lang="en-US" b="1" dirty="0">
                <a:latin typeface="Bookman Old Style"/>
                <a:ea typeface="+mn-lt"/>
                <a:cs typeface="+mn-lt"/>
              </a:rPr>
              <a:t>Definition</a:t>
            </a:r>
            <a:r>
              <a:rPr lang="en-US" dirty="0">
                <a:latin typeface="Bookman Old Style"/>
                <a:ea typeface="+mn-lt"/>
                <a:cs typeface="+mn-lt"/>
              </a:rPr>
              <a:t>:</a:t>
            </a:r>
            <a:endParaRPr lang="en-US">
              <a:latin typeface="Bookman Old Style"/>
              <a:ea typeface="+mn-lt"/>
              <a:cs typeface="+mn-lt"/>
            </a:endParaRPr>
          </a:p>
          <a:p>
            <a:pPr algn="just"/>
            <a:r>
              <a:rPr lang="en-US" dirty="0">
                <a:latin typeface="Bookman Old Style"/>
                <a:ea typeface="+mn-lt"/>
                <a:cs typeface="+mn-lt"/>
              </a:rPr>
              <a:t>Heap Sort is a comparison-based sorting algorithm that organizes numbers into a binary heap, then repeatedly extracts the maximum element to sort the array.</a:t>
            </a:r>
          </a:p>
          <a:p>
            <a:pPr marL="285750" indent="-285750" algn="just">
              <a:buFont typeface="Arial"/>
              <a:buChar char="•"/>
            </a:pPr>
            <a:endParaRPr lang="en-US" dirty="0">
              <a:latin typeface="Bookman Old Style"/>
            </a:endParaRPr>
          </a:p>
          <a:p>
            <a:pPr algn="just"/>
            <a:r>
              <a:rPr lang="en-US" b="1" dirty="0">
                <a:latin typeface="Bookman Old Style"/>
                <a:ea typeface="+mn-lt"/>
                <a:cs typeface="+mn-lt"/>
              </a:rPr>
              <a:t>Algorithm</a:t>
            </a:r>
            <a:r>
              <a:rPr lang="en-US" dirty="0">
                <a:latin typeface="Bookman Old Style"/>
                <a:ea typeface="+mn-lt"/>
                <a:cs typeface="+mn-lt"/>
              </a:rPr>
              <a:t>:</a:t>
            </a:r>
            <a:endParaRPr lang="en-US" dirty="0">
              <a:latin typeface="Bookman Old Style"/>
            </a:endParaRPr>
          </a:p>
          <a:p>
            <a:pPr marL="742950" lvl="1" indent="-285750" algn="just">
              <a:buFont typeface="Arial"/>
              <a:buChar char="•"/>
            </a:pPr>
            <a:r>
              <a:rPr lang="en-US" dirty="0">
                <a:latin typeface="Bookman Old Style"/>
                <a:ea typeface="+mn-lt"/>
                <a:cs typeface="+mn-lt"/>
              </a:rPr>
              <a:t>Build a max heap from the array.</a:t>
            </a:r>
            <a:endParaRPr lang="en-US">
              <a:latin typeface="Bookman Old Style"/>
            </a:endParaRPr>
          </a:p>
          <a:p>
            <a:pPr marL="742950" lvl="1" indent="-285750" algn="just">
              <a:buFont typeface="Arial"/>
              <a:buChar char="•"/>
            </a:pPr>
            <a:r>
              <a:rPr lang="en-US" dirty="0">
                <a:latin typeface="Bookman Old Style"/>
                <a:ea typeface="+mn-lt"/>
                <a:cs typeface="+mn-lt"/>
              </a:rPr>
              <a:t>Extract the maximum element (root) repeatedly and adjust the heap.</a:t>
            </a:r>
            <a:endParaRPr lang="en-US">
              <a:latin typeface="Bookman Old Style"/>
            </a:endParaRPr>
          </a:p>
          <a:p>
            <a:pPr algn="just"/>
            <a:endParaRPr lang="en-US" b="1" dirty="0">
              <a:latin typeface="Bookman Old Style"/>
              <a:ea typeface="+mn-lt"/>
              <a:cs typeface="+mn-lt"/>
            </a:endParaRPr>
          </a:p>
          <a:p>
            <a:pPr algn="just">
              <a:buFont typeface="Arial"/>
            </a:pPr>
            <a:r>
              <a:rPr lang="en-US" b="1" dirty="0">
                <a:latin typeface="Bookman Old Style"/>
                <a:ea typeface="+mn-lt"/>
                <a:cs typeface="+mn-lt"/>
              </a:rPr>
              <a:t>Explanation</a:t>
            </a:r>
            <a:r>
              <a:rPr lang="en-US" dirty="0">
                <a:latin typeface="Bookman Old Style"/>
                <a:ea typeface="+mn-lt"/>
                <a:cs typeface="+mn-lt"/>
              </a:rPr>
              <a:t>:</a:t>
            </a:r>
            <a:endParaRPr lang="en-US" dirty="0">
              <a:latin typeface="Bookman Old Style"/>
            </a:endParaRPr>
          </a:p>
          <a:p>
            <a:pPr lvl="1" algn="just"/>
            <a:r>
              <a:rPr lang="en-US" dirty="0">
                <a:latin typeface="Bookman Old Style"/>
                <a:ea typeface="+mn-lt"/>
                <a:cs typeface="+mn-lt"/>
              </a:rPr>
              <a:t>Heap Sort organizes numbers into a max heap where each parent is greater than or equal to its children, then repeatedly extracts the maximum element to sort the array.</a:t>
            </a:r>
            <a:endParaRPr lang="en-US" dirty="0">
              <a:latin typeface="Bookman Old Style"/>
            </a:endParaRPr>
          </a:p>
          <a:p>
            <a:pPr algn="just"/>
            <a:endParaRPr lang="en-US" sz="2200" dirty="0">
              <a:latin typeface="Corbel"/>
            </a:endParaRPr>
          </a:p>
          <a:p>
            <a:pPr algn="just"/>
            <a:endParaRPr lang="en-US" sz="2200" b="1" dirty="0">
              <a:latin typeface="Bookman Old Style"/>
            </a:endParaRPr>
          </a:p>
        </p:txBody>
      </p:sp>
    </p:spTree>
    <p:extLst>
      <p:ext uri="{BB962C8B-B14F-4D97-AF65-F5344CB8AC3E}">
        <p14:creationId xmlns:p14="http://schemas.microsoft.com/office/powerpoint/2010/main" val="125220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Heap Sort Algorithm in C | Board Infinity">
            <a:extLst>
              <a:ext uri="{FF2B5EF4-FFF2-40B4-BE49-F238E27FC236}">
                <a16:creationId xmlns:a16="http://schemas.microsoft.com/office/drawing/2014/main" id="{06CF3F64-A604-9621-5378-1DE333C12D82}"/>
              </a:ext>
            </a:extLst>
          </p:cNvPr>
          <p:cNvPicPr>
            <a:picLocks noChangeAspect="1"/>
          </p:cNvPicPr>
          <p:nvPr/>
        </p:nvPicPr>
        <p:blipFill>
          <a:blip r:embed="rId3"/>
          <a:stretch>
            <a:fillRect/>
          </a:stretch>
        </p:blipFill>
        <p:spPr>
          <a:xfrm>
            <a:off x="1143941" y="643467"/>
            <a:ext cx="9904118" cy="5571066"/>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a:t>Ganavi M</a:t>
            </a:r>
          </a:p>
        </p:txBody>
      </p:sp>
    </p:spTree>
    <p:extLst>
      <p:ext uri="{BB962C8B-B14F-4D97-AF65-F5344CB8AC3E}">
        <p14:creationId xmlns:p14="http://schemas.microsoft.com/office/powerpoint/2010/main" val="381168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505935" y="626515"/>
            <a:ext cx="883884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Bookman Old Style"/>
                <a:ea typeface="+mn-lt"/>
                <a:cs typeface="+mn-lt"/>
              </a:rPr>
              <a:t>Example</a:t>
            </a:r>
            <a:r>
              <a:rPr lang="en-US" dirty="0">
                <a:latin typeface="Bookman Old Style"/>
                <a:ea typeface="+mn-lt"/>
                <a:cs typeface="+mn-lt"/>
              </a:rPr>
              <a:t>:</a:t>
            </a:r>
            <a:endParaRPr lang="en-US">
              <a:latin typeface="Bookman Old Style"/>
            </a:endParaRPr>
          </a:p>
          <a:p>
            <a:pPr marL="742950" lvl="1" indent="-285750" algn="just">
              <a:buFont typeface="Arial"/>
              <a:buChar char="•"/>
            </a:pPr>
            <a:r>
              <a:rPr lang="en-US" dirty="0">
                <a:latin typeface="Bookman Old Style"/>
                <a:ea typeface="+mn-lt"/>
                <a:cs typeface="+mn-lt"/>
              </a:rPr>
              <a:t>Pass 1: </a:t>
            </a:r>
            <a:r>
              <a:rPr lang="en-US" b="1" dirty="0">
                <a:latin typeface="Bookman Old Style"/>
              </a:rPr>
              <a:t>[5, 2, 8, 3, 1]</a:t>
            </a:r>
            <a:r>
              <a:rPr lang="en-US" dirty="0">
                <a:latin typeface="Bookman Old Style"/>
                <a:ea typeface="+mn-lt"/>
                <a:cs typeface="+mn-lt"/>
              </a:rPr>
              <a:t> -&gt; </a:t>
            </a:r>
            <a:r>
              <a:rPr lang="en-US" b="1" dirty="0">
                <a:latin typeface="Bookman Old Style"/>
              </a:rPr>
              <a:t>[1, 2, 8, 3, 5]</a:t>
            </a:r>
            <a:endParaRPr lang="en-US">
              <a:latin typeface="Bookman Old Style"/>
            </a:endParaRPr>
          </a:p>
          <a:p>
            <a:pPr marL="742950" lvl="1" indent="-285750" algn="just">
              <a:buFont typeface="Arial"/>
              <a:buChar char="•"/>
            </a:pPr>
            <a:r>
              <a:rPr lang="en-US" dirty="0">
                <a:latin typeface="Bookman Old Style"/>
                <a:ea typeface="+mn-lt"/>
                <a:cs typeface="+mn-lt"/>
              </a:rPr>
              <a:t>Pass 2: </a:t>
            </a:r>
            <a:r>
              <a:rPr lang="en-US" b="1" dirty="0">
                <a:latin typeface="Bookman Old Style"/>
              </a:rPr>
              <a:t>[1, 2</a:t>
            </a:r>
            <a:r>
              <a:rPr lang="en-US" b="1" dirty="0">
                <a:latin typeface="Bookman Old Style"/>
                <a:ea typeface="+mn-lt"/>
                <a:cs typeface="+mn-lt"/>
              </a:rPr>
              <a:t>, 8, 3, 5]</a:t>
            </a:r>
            <a:r>
              <a:rPr lang="en-US" dirty="0">
                <a:latin typeface="Bookman Old Style"/>
                <a:ea typeface="+mn-lt"/>
                <a:cs typeface="+mn-lt"/>
              </a:rPr>
              <a:t> -&gt; </a:t>
            </a:r>
            <a:r>
              <a:rPr lang="en-US" b="1" dirty="0">
                <a:latin typeface="Bookman Old Style"/>
                <a:ea typeface="+mn-lt"/>
                <a:cs typeface="+mn-lt"/>
              </a:rPr>
              <a:t>[2, 3</a:t>
            </a:r>
            <a:r>
              <a:rPr lang="en-US" b="1" dirty="0">
                <a:latin typeface="Bookman Old Style"/>
              </a:rPr>
              <a:t>, 8, 5]</a:t>
            </a:r>
            <a:r>
              <a:rPr lang="en-US" dirty="0">
                <a:latin typeface="Bookman Old Style"/>
                <a:ea typeface="+mn-lt"/>
                <a:cs typeface="+mn-lt"/>
              </a:rPr>
              <a:t>, </a:t>
            </a:r>
            <a:r>
              <a:rPr lang="en-US" b="1" dirty="0">
                <a:latin typeface="Bookman Old Style"/>
              </a:rPr>
              <a:t>[1]</a:t>
            </a:r>
            <a:endParaRPr lang="en-US">
              <a:latin typeface="Bookman Old Style"/>
            </a:endParaRPr>
          </a:p>
          <a:p>
            <a:pPr marL="742950" lvl="1" indent="-285750" algn="just">
              <a:buFont typeface="Arial"/>
              <a:buChar char="•"/>
            </a:pPr>
            <a:r>
              <a:rPr lang="en-US" dirty="0">
                <a:latin typeface="Bookman Old Style"/>
                <a:ea typeface="+mn-lt"/>
                <a:cs typeface="+mn-lt"/>
              </a:rPr>
              <a:t>Pass 3: </a:t>
            </a:r>
            <a:r>
              <a:rPr lang="en-US" b="1" dirty="0">
                <a:latin typeface="Bookman Old Style"/>
              </a:rPr>
              <a:t>[2, 3, 8, 5]</a:t>
            </a:r>
            <a:r>
              <a:rPr lang="en-US" dirty="0">
                <a:latin typeface="Bookman Old Style"/>
                <a:ea typeface="+mn-lt"/>
                <a:cs typeface="+mn-lt"/>
              </a:rPr>
              <a:t>, </a:t>
            </a:r>
            <a:r>
              <a:rPr lang="en-US" b="1" dirty="0">
                <a:latin typeface="Bookman Old Style"/>
              </a:rPr>
              <a:t>[1]</a:t>
            </a:r>
            <a:r>
              <a:rPr lang="en-US" dirty="0">
                <a:latin typeface="Bookman Old Style"/>
                <a:ea typeface="+mn-lt"/>
                <a:cs typeface="+mn-lt"/>
              </a:rPr>
              <a:t> -&gt; </a:t>
            </a:r>
            <a:r>
              <a:rPr lang="en-US" b="1" dirty="0">
                <a:latin typeface="Bookman Old Style"/>
              </a:rPr>
              <a:t>[3, 5, 8]</a:t>
            </a:r>
            <a:r>
              <a:rPr lang="en-US" dirty="0">
                <a:latin typeface="Bookman Old Style"/>
                <a:ea typeface="+mn-lt"/>
                <a:cs typeface="+mn-lt"/>
              </a:rPr>
              <a:t>, </a:t>
            </a:r>
            <a:r>
              <a:rPr lang="en-US" b="1" dirty="0">
                <a:latin typeface="Bookman Old Style"/>
              </a:rPr>
              <a:t>[1, 2]</a:t>
            </a:r>
            <a:endParaRPr lang="en-US">
              <a:latin typeface="Bookman Old Style"/>
            </a:endParaRPr>
          </a:p>
          <a:p>
            <a:pPr marL="742950" lvl="1" indent="-285750" algn="just">
              <a:buFont typeface="Arial"/>
              <a:buChar char="•"/>
            </a:pPr>
            <a:r>
              <a:rPr lang="en-US" dirty="0">
                <a:latin typeface="Bookman Old Style"/>
                <a:ea typeface="+mn-lt"/>
                <a:cs typeface="+mn-lt"/>
              </a:rPr>
              <a:t>Pass 4: </a:t>
            </a:r>
            <a:r>
              <a:rPr lang="en-US" b="1" dirty="0">
                <a:latin typeface="Bookman Old Style"/>
              </a:rPr>
              <a:t>[3, 5, 8]</a:t>
            </a:r>
            <a:r>
              <a:rPr lang="en-US" dirty="0">
                <a:latin typeface="Bookman Old Style"/>
                <a:ea typeface="+mn-lt"/>
                <a:cs typeface="+mn-lt"/>
              </a:rPr>
              <a:t>, </a:t>
            </a:r>
            <a:r>
              <a:rPr lang="en-US" b="1" dirty="0">
                <a:latin typeface="Bookman Old Style"/>
              </a:rPr>
              <a:t>[1, 2]</a:t>
            </a:r>
            <a:r>
              <a:rPr lang="en-US" dirty="0">
                <a:latin typeface="Bookman Old Style"/>
                <a:ea typeface="+mn-lt"/>
                <a:cs typeface="+mn-lt"/>
              </a:rPr>
              <a:t> -&gt; </a:t>
            </a:r>
            <a:r>
              <a:rPr lang="en-US" b="1" dirty="0">
                <a:latin typeface="Bookman Old Style"/>
              </a:rPr>
              <a:t>[5, 8]</a:t>
            </a:r>
            <a:r>
              <a:rPr lang="en-US" dirty="0">
                <a:latin typeface="Bookman Old Style"/>
                <a:ea typeface="+mn-lt"/>
                <a:cs typeface="+mn-lt"/>
              </a:rPr>
              <a:t>, </a:t>
            </a:r>
            <a:r>
              <a:rPr lang="en-US" b="1" dirty="0">
                <a:latin typeface="Bookman Old Style"/>
              </a:rPr>
              <a:t>[1, 2, 3]</a:t>
            </a:r>
          </a:p>
          <a:p>
            <a:pPr marL="742950" lvl="1" indent="-285750" algn="just">
              <a:buFont typeface="Arial"/>
              <a:buChar char="•"/>
            </a:pPr>
            <a:endParaRPr lang="en-US" b="1" dirty="0">
              <a:latin typeface="Bookman Old Style"/>
              <a:ea typeface="+mn-lt"/>
              <a:cs typeface="+mn-lt"/>
            </a:endParaRPr>
          </a:p>
          <a:p>
            <a:pPr algn="just"/>
            <a:r>
              <a:rPr lang="en-US" b="1" dirty="0">
                <a:latin typeface="Bookman Old Style"/>
                <a:ea typeface="+mn-lt"/>
                <a:cs typeface="+mn-lt"/>
              </a:rPr>
              <a:t>Advantages</a:t>
            </a:r>
            <a:r>
              <a:rPr lang="en-US" dirty="0">
                <a:latin typeface="Bookman Old Style"/>
                <a:ea typeface="+mn-lt"/>
                <a:cs typeface="+mn-lt"/>
              </a:rPr>
              <a:t>:</a:t>
            </a:r>
          </a:p>
          <a:p>
            <a:pPr marL="742950" lvl="1" indent="-285750" algn="just">
              <a:buFont typeface="Arial"/>
              <a:buChar char="•"/>
            </a:pPr>
            <a:r>
              <a:rPr lang="en-US" dirty="0">
                <a:latin typeface="Bookman Old Style"/>
                <a:ea typeface="+mn-lt"/>
                <a:cs typeface="+mn-lt"/>
              </a:rPr>
              <a:t>Efficient for large datasets (time complexity: O(n log n)).</a:t>
            </a:r>
            <a:endParaRPr lang="en-US">
              <a:latin typeface="Bookman Old Style"/>
            </a:endParaRPr>
          </a:p>
          <a:p>
            <a:pPr marL="742950" lvl="1" indent="-285750" algn="just">
              <a:buFont typeface="Arial"/>
              <a:buChar char="•"/>
            </a:pPr>
            <a:r>
              <a:rPr lang="en-US" dirty="0">
                <a:latin typeface="Bookman Old Style"/>
                <a:ea typeface="+mn-lt"/>
                <a:cs typeface="+mn-lt"/>
              </a:rPr>
              <a:t>In-place sorting algorithm (space complexity: O(1)).</a:t>
            </a:r>
            <a:endParaRPr lang="en-US">
              <a:latin typeface="Bookman Old Style"/>
            </a:endParaRPr>
          </a:p>
          <a:p>
            <a:pPr algn="just"/>
            <a:endParaRPr lang="en-US" b="1" dirty="0">
              <a:latin typeface="Bookman Old Style"/>
              <a:ea typeface="+mn-lt"/>
              <a:cs typeface="+mn-lt"/>
            </a:endParaRPr>
          </a:p>
          <a:p>
            <a:pPr algn="just"/>
            <a:r>
              <a:rPr lang="en-US" b="1" dirty="0">
                <a:latin typeface="Bookman Old Style"/>
                <a:ea typeface="+mn-lt"/>
                <a:cs typeface="+mn-lt"/>
              </a:rPr>
              <a:t>Disadvantages</a:t>
            </a:r>
            <a:r>
              <a:rPr lang="en-US" dirty="0">
                <a:latin typeface="Bookman Old Style"/>
                <a:ea typeface="+mn-lt"/>
                <a:cs typeface="+mn-lt"/>
              </a:rPr>
              <a:t>:</a:t>
            </a:r>
          </a:p>
          <a:p>
            <a:pPr lvl="1" algn="just"/>
            <a:r>
              <a:rPr lang="en-US" dirty="0">
                <a:latin typeface="Bookman Old Style"/>
                <a:ea typeface="+mn-lt"/>
                <a:cs typeface="+mn-lt"/>
              </a:rPr>
              <a:t>Less intuitive compared to other sorting algorithms.</a:t>
            </a:r>
          </a:p>
          <a:p>
            <a:pPr algn="just"/>
            <a:endParaRPr lang="en-US" b="1" dirty="0">
              <a:latin typeface="Bookman Old Style"/>
              <a:ea typeface="+mn-lt"/>
              <a:cs typeface="+mn-lt"/>
            </a:endParaRPr>
          </a:p>
          <a:p>
            <a:pPr algn="just"/>
            <a:r>
              <a:rPr lang="en-US" b="1" dirty="0">
                <a:latin typeface="Bookman Old Style"/>
                <a:ea typeface="+mn-lt"/>
                <a:cs typeface="+mn-lt"/>
              </a:rPr>
              <a:t>Applications</a:t>
            </a:r>
            <a:r>
              <a:rPr lang="en-US" dirty="0">
                <a:latin typeface="Bookman Old Style"/>
                <a:ea typeface="+mn-lt"/>
                <a:cs typeface="+mn-lt"/>
              </a:rPr>
              <a:t>:</a:t>
            </a:r>
          </a:p>
          <a:p>
            <a:pPr lvl="1" algn="just"/>
            <a:r>
              <a:rPr lang="en-US" dirty="0">
                <a:latin typeface="Bookman Old Style"/>
                <a:ea typeface="+mn-lt"/>
                <a:cs typeface="+mn-lt"/>
              </a:rPr>
              <a:t>Used in priority queues, where elements with higher priorities are processed first.</a:t>
            </a:r>
            <a:endParaRPr lang="en-US">
              <a:latin typeface="Bookman Old Style"/>
              <a:ea typeface="+mn-lt"/>
              <a:cs typeface="+mn-lt"/>
            </a:endParaRPr>
          </a:p>
          <a:p>
            <a:pPr algn="just"/>
            <a:endParaRPr lang="en-US" b="1" dirty="0">
              <a:latin typeface="Bookman Old Style"/>
            </a:endParaRPr>
          </a:p>
        </p:txBody>
      </p:sp>
    </p:spTree>
    <p:extLst>
      <p:ext uri="{BB962C8B-B14F-4D97-AF65-F5344CB8AC3E}">
        <p14:creationId xmlns:p14="http://schemas.microsoft.com/office/powerpoint/2010/main" val="150229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304652" y="238325"/>
            <a:ext cx="8551292" cy="6258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latin typeface="Bookman Old Style"/>
                <a:ea typeface="+mn-lt"/>
                <a:cs typeface="+mn-lt"/>
              </a:rPr>
              <a:t>                         COMPARISON</a:t>
            </a:r>
            <a:endParaRPr lang="en-US" sz="2500" dirty="0">
              <a:latin typeface="Bookman Old Style"/>
            </a:endParaRPr>
          </a:p>
          <a:p>
            <a:endParaRPr lang="en-US" sz="2500" b="1" dirty="0">
              <a:latin typeface="Bookman Old Style"/>
              <a:ea typeface="+mn-lt"/>
              <a:cs typeface="+mn-lt"/>
            </a:endParaRPr>
          </a:p>
          <a:p>
            <a:r>
              <a:rPr lang="en-US" b="1" dirty="0">
                <a:latin typeface="Bookman Old Style"/>
                <a:ea typeface="+mn-lt"/>
                <a:cs typeface="+mn-lt"/>
              </a:rPr>
              <a:t>Algorithm Complexity</a:t>
            </a:r>
            <a:r>
              <a:rPr lang="en-US" dirty="0">
                <a:latin typeface="Bookman Old Style"/>
                <a:ea typeface="+mn-lt"/>
                <a:cs typeface="+mn-lt"/>
              </a:rPr>
              <a:t>:</a:t>
            </a:r>
            <a:endParaRPr lang="en-US">
              <a:latin typeface="Bookman Old Style"/>
            </a:endParaRPr>
          </a:p>
          <a:p>
            <a:pPr marL="742950" lvl="1" indent="-285750">
              <a:buFont typeface="Arial"/>
              <a:buChar char="•"/>
            </a:pPr>
            <a:r>
              <a:rPr lang="en-US" dirty="0">
                <a:latin typeface="Bookman Old Style"/>
                <a:ea typeface="+mn-lt"/>
                <a:cs typeface="+mn-lt"/>
              </a:rPr>
              <a:t>Bubble Sort and Insertion Sort have quadratic time complexity, making them inefficient for large datasets.</a:t>
            </a:r>
            <a:endParaRPr lang="en-US">
              <a:latin typeface="Bookman Old Style"/>
            </a:endParaRPr>
          </a:p>
          <a:p>
            <a:pPr marL="742950" lvl="1" indent="-285750">
              <a:buFont typeface="Arial"/>
              <a:buChar char="•"/>
            </a:pPr>
            <a:r>
              <a:rPr lang="en-US" dirty="0">
                <a:latin typeface="Bookman Old Style"/>
                <a:ea typeface="+mn-lt"/>
                <a:cs typeface="+mn-lt"/>
              </a:rPr>
              <a:t>Merge Sort, Quick Sort, and Heap Sort have average-case time complexity of O(n log n), making them suitable for large datasets.</a:t>
            </a:r>
            <a:endParaRPr lang="en-US">
              <a:latin typeface="Bookman Old Style"/>
            </a:endParaRPr>
          </a:p>
          <a:p>
            <a:pPr marL="742950" lvl="1" indent="-285750">
              <a:buFont typeface="Arial"/>
              <a:buChar char="•"/>
            </a:pPr>
            <a:endParaRPr lang="en-US" dirty="0">
              <a:latin typeface="Bookman Old Style"/>
              <a:ea typeface="+mn-lt"/>
              <a:cs typeface="+mn-lt"/>
            </a:endParaRPr>
          </a:p>
          <a:p>
            <a:r>
              <a:rPr lang="en-US" b="1" dirty="0">
                <a:latin typeface="Bookman Old Style"/>
                <a:ea typeface="+mn-lt"/>
                <a:cs typeface="+mn-lt"/>
              </a:rPr>
              <a:t>Stability</a:t>
            </a:r>
            <a:r>
              <a:rPr lang="en-US" dirty="0">
                <a:latin typeface="Bookman Old Style"/>
                <a:ea typeface="+mn-lt"/>
                <a:cs typeface="+mn-lt"/>
              </a:rPr>
              <a:t>:</a:t>
            </a:r>
            <a:endParaRPr lang="en-US">
              <a:latin typeface="Bookman Old Style"/>
            </a:endParaRPr>
          </a:p>
          <a:p>
            <a:pPr marL="742950" lvl="1" indent="-285750">
              <a:buFont typeface="Arial"/>
              <a:buChar char="•"/>
            </a:pPr>
            <a:r>
              <a:rPr lang="en-US" dirty="0">
                <a:latin typeface="Bookman Old Style"/>
                <a:ea typeface="+mn-lt"/>
                <a:cs typeface="+mn-lt"/>
              </a:rPr>
              <a:t>Merge Sort is stable, meaning it preserves the relative order of equal elements.</a:t>
            </a:r>
            <a:endParaRPr lang="en-US">
              <a:latin typeface="Bookman Old Style"/>
            </a:endParaRPr>
          </a:p>
          <a:p>
            <a:pPr marL="742950" lvl="1" indent="-285750">
              <a:buFont typeface="Arial"/>
              <a:buChar char="•"/>
            </a:pPr>
            <a:r>
              <a:rPr lang="en-US" dirty="0">
                <a:latin typeface="Bookman Old Style"/>
                <a:ea typeface="+mn-lt"/>
                <a:cs typeface="+mn-lt"/>
              </a:rPr>
              <a:t>Bubble Sort and Insertion Sort are also stable.</a:t>
            </a:r>
            <a:endParaRPr lang="en-US">
              <a:latin typeface="Bookman Old Style"/>
            </a:endParaRPr>
          </a:p>
          <a:p>
            <a:pPr marL="742950" lvl="1" indent="-285750">
              <a:buFont typeface="Arial"/>
              <a:buChar char="•"/>
            </a:pPr>
            <a:r>
              <a:rPr lang="en-US" dirty="0">
                <a:latin typeface="Bookman Old Style"/>
                <a:ea typeface="+mn-lt"/>
                <a:cs typeface="+mn-lt"/>
              </a:rPr>
              <a:t>Quick Sort and Heap Sort are not inherently stable but can be implemented to maintain stability.</a:t>
            </a:r>
            <a:endParaRPr lang="en-US">
              <a:latin typeface="Bookman Old Style"/>
            </a:endParaRPr>
          </a:p>
          <a:p>
            <a:pPr lvl="1"/>
            <a:endParaRPr lang="en-US" dirty="0">
              <a:latin typeface="Bookman Old Style"/>
              <a:ea typeface="+mn-lt"/>
              <a:cs typeface="+mn-lt"/>
            </a:endParaRPr>
          </a:p>
          <a:p>
            <a:r>
              <a:rPr lang="en-US" b="1" dirty="0">
                <a:latin typeface="Bookman Old Style"/>
                <a:ea typeface="+mn-lt"/>
                <a:cs typeface="+mn-lt"/>
              </a:rPr>
              <a:t>Space Complexity</a:t>
            </a:r>
            <a:r>
              <a:rPr lang="en-US" dirty="0">
                <a:latin typeface="Bookman Old Style"/>
                <a:ea typeface="+mn-lt"/>
                <a:cs typeface="+mn-lt"/>
              </a:rPr>
              <a:t>:</a:t>
            </a:r>
            <a:endParaRPr lang="en-US">
              <a:latin typeface="Bookman Old Style"/>
            </a:endParaRPr>
          </a:p>
          <a:p>
            <a:pPr marL="742950" lvl="1" indent="-285750">
              <a:buFont typeface="Arial"/>
              <a:buChar char="•"/>
            </a:pPr>
            <a:r>
              <a:rPr lang="en-US" dirty="0">
                <a:latin typeface="Bookman Old Style"/>
                <a:ea typeface="+mn-lt"/>
                <a:cs typeface="+mn-lt"/>
              </a:rPr>
              <a:t>Bubble Sort, Insertion Sort, and Heap Sort have constant space complexity (O(1)) as they sort in-place.</a:t>
            </a:r>
            <a:endParaRPr lang="en-US">
              <a:latin typeface="Bookman Old Style"/>
            </a:endParaRPr>
          </a:p>
          <a:p>
            <a:pPr marL="742950" lvl="1" indent="-285750">
              <a:buFont typeface="Arial"/>
              <a:buChar char="•"/>
            </a:pPr>
            <a:r>
              <a:rPr lang="en-US" dirty="0">
                <a:latin typeface="Bookman Old Style"/>
                <a:ea typeface="+mn-lt"/>
                <a:cs typeface="+mn-lt"/>
              </a:rPr>
              <a:t>Merge Sort requires additional space for merging, resulting in O(n) space complexity.</a:t>
            </a:r>
            <a:endParaRPr lang="en-US">
              <a:latin typeface="Bookman Old Style"/>
            </a:endParaRPr>
          </a:p>
          <a:p>
            <a:pPr algn="just"/>
            <a:endParaRPr lang="en-US" sz="2200" b="1" dirty="0">
              <a:latin typeface="Bookman Old Style"/>
            </a:endParaRPr>
          </a:p>
        </p:txBody>
      </p:sp>
    </p:spTree>
    <p:extLst>
      <p:ext uri="{BB962C8B-B14F-4D97-AF65-F5344CB8AC3E}">
        <p14:creationId xmlns:p14="http://schemas.microsoft.com/office/powerpoint/2010/main" val="180918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804ED3-B6DB-4168-B26E-F3CF20A77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56683-9A36-48F7-825C-F7E8994CF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5400">
            <a:solidFill>
              <a:srgbClr val="FCE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arison of Sorting Algorithms">
            <a:extLst>
              <a:ext uri="{FF2B5EF4-FFF2-40B4-BE49-F238E27FC236}">
                <a16:creationId xmlns:a16="http://schemas.microsoft.com/office/drawing/2014/main" id="{F56389DF-819A-10BF-3B24-E4A61887F3FA}"/>
              </a:ext>
            </a:extLst>
          </p:cNvPr>
          <p:cNvPicPr>
            <a:picLocks noChangeAspect="1"/>
          </p:cNvPicPr>
          <p:nvPr/>
        </p:nvPicPr>
        <p:blipFill rotWithShape="1">
          <a:blip r:embed="rId3"/>
          <a:srcRect r="1" b="9582"/>
          <a:stretch/>
        </p:blipFill>
        <p:spPr>
          <a:xfrm>
            <a:off x="643467" y="643467"/>
            <a:ext cx="10905066" cy="5571066"/>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393017"/>
            <a:ext cx="7084177" cy="365125"/>
          </a:xfrm>
        </p:spPr>
        <p:txBody>
          <a:bodyPr vert="horz" lIns="91440" tIns="45720" rIns="91440" bIns="45720" rtlCol="0">
            <a:normAutofit/>
          </a:bodyPr>
          <a:lstStyle/>
          <a:p>
            <a:pPr defTabSz="457200">
              <a:spcAft>
                <a:spcPts val="600"/>
              </a:spcAft>
            </a:pPr>
            <a:r>
              <a:rPr lang="en-US" b="0" i="0" kern="1200">
                <a:effectLst/>
                <a:latin typeface="+mn-lt"/>
                <a:ea typeface="+mn-ea"/>
                <a:cs typeface="+mn-cs"/>
              </a:rPr>
              <a:t>Ganavi M</a:t>
            </a:r>
          </a:p>
        </p:txBody>
      </p:sp>
    </p:spTree>
    <p:extLst>
      <p:ext uri="{BB962C8B-B14F-4D97-AF65-F5344CB8AC3E}">
        <p14:creationId xmlns:p14="http://schemas.microsoft.com/office/powerpoint/2010/main" val="150652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132122" y="252703"/>
            <a:ext cx="9385180" cy="6122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Bookman Old Style"/>
                <a:ea typeface="+mn-lt"/>
                <a:cs typeface="+mn-lt"/>
              </a:rPr>
              <a:t>                                RECURSION</a:t>
            </a:r>
            <a:endParaRPr lang="en-US" sz="2400" dirty="0">
              <a:latin typeface="Bookman Old Style"/>
            </a:endParaRPr>
          </a:p>
          <a:p>
            <a:endParaRPr lang="en-US" sz="2400" b="1" dirty="0">
              <a:latin typeface="Bookman Old Style"/>
              <a:ea typeface="+mn-lt"/>
              <a:cs typeface="+mn-lt"/>
            </a:endParaRPr>
          </a:p>
          <a:p>
            <a:r>
              <a:rPr lang="en-US" b="1" dirty="0">
                <a:latin typeface="Bookman Old Style"/>
                <a:ea typeface="+mn-lt"/>
                <a:cs typeface="+mn-lt"/>
              </a:rPr>
              <a:t>Definition</a:t>
            </a:r>
            <a:r>
              <a:rPr lang="en-US" dirty="0">
                <a:latin typeface="Bookman Old Style"/>
                <a:ea typeface="+mn-lt"/>
                <a:cs typeface="+mn-lt"/>
              </a:rPr>
              <a:t>:</a:t>
            </a:r>
          </a:p>
          <a:p>
            <a:pPr lvl="1"/>
            <a:r>
              <a:rPr lang="en-US" dirty="0">
                <a:latin typeface="Bookman Old Style"/>
                <a:ea typeface="+mn-lt"/>
                <a:cs typeface="+mn-lt"/>
              </a:rPr>
              <a:t>Recursion is a programming technique where a function calls itself directly or indirectly to solve a problem.</a:t>
            </a:r>
          </a:p>
          <a:p>
            <a:pPr lvl="1"/>
            <a:endParaRPr lang="en-US" dirty="0">
              <a:latin typeface="Bookman Old Style"/>
              <a:ea typeface="+mn-lt"/>
              <a:cs typeface="+mn-lt"/>
            </a:endParaRPr>
          </a:p>
          <a:p>
            <a:r>
              <a:rPr lang="en-US" b="1" dirty="0">
                <a:latin typeface="Bookman Old Style"/>
                <a:ea typeface="+mn-lt"/>
                <a:cs typeface="+mn-lt"/>
              </a:rPr>
              <a:t>Basic Concepts</a:t>
            </a:r>
            <a:r>
              <a:rPr lang="en-US" dirty="0">
                <a:latin typeface="Bookman Old Style"/>
                <a:ea typeface="+mn-lt"/>
                <a:cs typeface="+mn-lt"/>
              </a:rPr>
              <a:t>:</a:t>
            </a:r>
          </a:p>
          <a:p>
            <a:pPr marL="742950" lvl="1" indent="-285750">
              <a:buFont typeface="Arial"/>
              <a:buChar char="•"/>
            </a:pPr>
            <a:r>
              <a:rPr lang="en-US" dirty="0">
                <a:latin typeface="Bookman Old Style"/>
                <a:ea typeface="+mn-lt"/>
                <a:cs typeface="+mn-lt"/>
              </a:rPr>
              <a:t>Base Case: A condition that terminates the recursive process.</a:t>
            </a:r>
          </a:p>
          <a:p>
            <a:pPr marL="742950" lvl="1" indent="-285750">
              <a:buFont typeface="Arial"/>
              <a:buChar char="•"/>
            </a:pPr>
            <a:r>
              <a:rPr lang="en-US" dirty="0">
                <a:latin typeface="Bookman Old Style"/>
                <a:ea typeface="+mn-lt"/>
                <a:cs typeface="+mn-lt"/>
              </a:rPr>
              <a:t>Recursive Case: A step where the function calls itself with modified arguments to move towards the base case.</a:t>
            </a:r>
          </a:p>
          <a:p>
            <a:r>
              <a:rPr lang="en-US" b="1" dirty="0">
                <a:latin typeface="Bookman Old Style"/>
                <a:ea typeface="+mn-lt"/>
                <a:cs typeface="+mn-lt"/>
              </a:rPr>
              <a:t>  </a:t>
            </a:r>
            <a:r>
              <a:rPr lang="en-US" dirty="0">
                <a:latin typeface="Bookman Old Style"/>
                <a:ea typeface="+mn-lt"/>
                <a:cs typeface="+mn-lt"/>
              </a:rPr>
              <a:t>Example:</a:t>
            </a:r>
          </a:p>
          <a:p>
            <a:pPr lvl="1"/>
            <a:r>
              <a:rPr lang="en-US" dirty="0">
                <a:latin typeface="Bookman Old Style"/>
                <a:ea typeface="+mn-lt"/>
                <a:cs typeface="+mn-lt"/>
              </a:rPr>
              <a:t>Factorial Calculation: </a:t>
            </a:r>
            <a:r>
              <a:rPr lang="en-US" b="1" dirty="0">
                <a:latin typeface="Bookman Old Style"/>
              </a:rPr>
              <a:t>factorial(n) = n * factorial(n-1)</a:t>
            </a:r>
            <a:endParaRPr lang="en-US">
              <a:latin typeface="Bookman Old Style"/>
            </a:endParaRPr>
          </a:p>
          <a:p>
            <a:endParaRPr lang="en-US" b="1" dirty="0">
              <a:latin typeface="Bookman Old Style"/>
              <a:ea typeface="+mn-lt"/>
              <a:cs typeface="+mn-lt"/>
            </a:endParaRPr>
          </a:p>
          <a:p>
            <a:r>
              <a:rPr lang="en-US" b="1" dirty="0">
                <a:latin typeface="Bookman Old Style"/>
                <a:ea typeface="+mn-lt"/>
                <a:cs typeface="+mn-lt"/>
              </a:rPr>
              <a:t>Advantages</a:t>
            </a:r>
            <a:r>
              <a:rPr lang="en-US" dirty="0">
                <a:latin typeface="Bookman Old Style"/>
                <a:ea typeface="+mn-lt"/>
                <a:cs typeface="+mn-lt"/>
              </a:rPr>
              <a:t>:</a:t>
            </a:r>
            <a:endParaRPr lang="en-US" dirty="0"/>
          </a:p>
          <a:p>
            <a:pPr marL="742950" lvl="1" indent="-285750">
              <a:buFont typeface="Arial"/>
              <a:buChar char="•"/>
            </a:pPr>
            <a:r>
              <a:rPr lang="en-US" dirty="0">
                <a:latin typeface="Bookman Old Style"/>
                <a:ea typeface="+mn-lt"/>
                <a:cs typeface="+mn-lt"/>
              </a:rPr>
              <a:t>Simplifies the implementation of complex algorithms.</a:t>
            </a:r>
          </a:p>
          <a:p>
            <a:pPr marL="742950" lvl="1" indent="-285750">
              <a:buFont typeface="Arial"/>
              <a:buChar char="•"/>
            </a:pPr>
            <a:r>
              <a:rPr lang="en-US" dirty="0">
                <a:latin typeface="Bookman Old Style"/>
                <a:ea typeface="+mn-lt"/>
                <a:cs typeface="+mn-lt"/>
              </a:rPr>
              <a:t>Solves problems in a more natural and concise way.</a:t>
            </a:r>
          </a:p>
          <a:p>
            <a:endParaRPr lang="en-US" b="1" dirty="0">
              <a:latin typeface="Bookman Old Style"/>
              <a:ea typeface="+mn-lt"/>
              <a:cs typeface="+mn-lt"/>
            </a:endParaRPr>
          </a:p>
          <a:p>
            <a:r>
              <a:rPr lang="en-US" b="1" dirty="0">
                <a:latin typeface="Bookman Old Style"/>
                <a:ea typeface="+mn-lt"/>
                <a:cs typeface="+mn-lt"/>
              </a:rPr>
              <a:t>Disadvantages</a:t>
            </a:r>
            <a:r>
              <a:rPr lang="en-US" dirty="0">
                <a:latin typeface="Bookman Old Style"/>
                <a:ea typeface="+mn-lt"/>
                <a:cs typeface="+mn-lt"/>
              </a:rPr>
              <a:t>:</a:t>
            </a:r>
            <a:endParaRPr lang="en-US" dirty="0"/>
          </a:p>
          <a:p>
            <a:pPr marL="742950" lvl="1" indent="-285750">
              <a:buFont typeface="Arial"/>
              <a:buChar char="•"/>
            </a:pPr>
            <a:r>
              <a:rPr lang="en-US" dirty="0">
                <a:latin typeface="Bookman Old Style"/>
                <a:ea typeface="+mn-lt"/>
                <a:cs typeface="+mn-lt"/>
              </a:rPr>
              <a:t>Can lead to stack overflow if not implemented properly.</a:t>
            </a:r>
          </a:p>
          <a:p>
            <a:pPr marL="742950" lvl="1" indent="-285750">
              <a:buFont typeface="Arial"/>
              <a:buChar char="•"/>
            </a:pPr>
            <a:r>
              <a:rPr lang="en-US" dirty="0">
                <a:latin typeface="Bookman Old Style"/>
                <a:ea typeface="+mn-lt"/>
                <a:cs typeface="+mn-lt"/>
              </a:rPr>
              <a:t>May have performance overhead due to multiple function calls.</a:t>
            </a:r>
          </a:p>
          <a:p>
            <a:pPr algn="just"/>
            <a:endParaRPr lang="en-US" dirty="0">
              <a:latin typeface="Bookman Old Style"/>
            </a:endParaRPr>
          </a:p>
        </p:txBody>
      </p:sp>
    </p:spTree>
    <p:extLst>
      <p:ext uri="{BB962C8B-B14F-4D97-AF65-F5344CB8AC3E}">
        <p14:creationId xmlns:p14="http://schemas.microsoft.com/office/powerpoint/2010/main" val="344283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017105" y="525873"/>
            <a:ext cx="8752576"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rPr>
              <a:t>                      INSERTION SORT</a:t>
            </a:r>
          </a:p>
          <a:p>
            <a:pPr algn="just"/>
            <a:endParaRPr lang="en-US" sz="2200" b="1" dirty="0">
              <a:latin typeface="Bookman Old Style"/>
              <a:ea typeface="+mn-lt"/>
              <a:cs typeface="+mn-lt"/>
            </a:endParaRPr>
          </a:p>
          <a:p>
            <a:pPr algn="just"/>
            <a:r>
              <a:rPr lang="en-US" sz="1600" b="1" dirty="0">
                <a:latin typeface="Bookman Old Style"/>
                <a:ea typeface="+mn-lt"/>
                <a:cs typeface="+mn-lt"/>
              </a:rPr>
              <a:t>Insertion sort </a:t>
            </a:r>
            <a:r>
              <a:rPr lang="en-US" sz="1600" dirty="0">
                <a:latin typeface="Bookman Old Style"/>
                <a:ea typeface="+mn-lt"/>
                <a:cs typeface="+mn-lt"/>
              </a:rPr>
              <a:t>is a simple sorting algorithm that works by iteratively inserting each element of an unsorted list into its correct position in a sorted portion of the list. It is a </a:t>
            </a:r>
            <a:r>
              <a:rPr lang="en-US" sz="1600" b="1" dirty="0">
                <a:latin typeface="Bookman Old Style"/>
                <a:ea typeface="+mn-lt"/>
                <a:cs typeface="+mn-lt"/>
              </a:rPr>
              <a:t>stable sorting</a:t>
            </a:r>
            <a:r>
              <a:rPr lang="en-US" sz="1600" dirty="0">
                <a:latin typeface="Bookman Old Style"/>
                <a:ea typeface="+mn-lt"/>
                <a:cs typeface="+mn-lt"/>
              </a:rPr>
              <a:t> algorithm, meaning that elements with equal values maintain their relative order in the sorted output.</a:t>
            </a:r>
          </a:p>
          <a:p>
            <a:pPr algn="just"/>
            <a:endParaRPr lang="en-US" sz="1600" dirty="0">
              <a:latin typeface="Bookman Old Style"/>
            </a:endParaRPr>
          </a:p>
          <a:p>
            <a:r>
              <a:rPr lang="en-US" sz="1600" b="1" dirty="0">
                <a:latin typeface="Bookman Old Style"/>
                <a:ea typeface="+mn-lt"/>
                <a:cs typeface="+mn-lt"/>
              </a:rPr>
              <a:t>Algorithm</a:t>
            </a:r>
            <a:r>
              <a:rPr lang="en-US" sz="1600" dirty="0">
                <a:latin typeface="Bookman Old Style"/>
                <a:ea typeface="+mn-lt"/>
                <a:cs typeface="+mn-lt"/>
              </a:rPr>
              <a:t>:</a:t>
            </a:r>
          </a:p>
          <a:p>
            <a:pPr marL="742950" lvl="1" indent="-285750">
              <a:buFont typeface="Arial"/>
              <a:buChar char="•"/>
            </a:pPr>
            <a:r>
              <a:rPr lang="en-US" sz="1600" dirty="0">
                <a:latin typeface="Bookman Old Style"/>
                <a:ea typeface="+mn-lt"/>
                <a:cs typeface="+mn-lt"/>
              </a:rPr>
              <a:t>Divide the array into two sub-arrays: sorted and unsorted.</a:t>
            </a:r>
            <a:endParaRPr lang="en-US" sz="1600" dirty="0">
              <a:latin typeface="Bookman Old Style"/>
            </a:endParaRPr>
          </a:p>
          <a:p>
            <a:pPr marL="742950" lvl="1" indent="-285750">
              <a:buFont typeface="Arial"/>
              <a:buChar char="•"/>
            </a:pPr>
            <a:r>
              <a:rPr lang="en-US" sz="1600" dirty="0">
                <a:latin typeface="Bookman Old Style"/>
                <a:ea typeface="+mn-lt"/>
                <a:cs typeface="+mn-lt"/>
              </a:rPr>
              <a:t>Iterate through the unsorted sub-array, taking one element at a time and inserting it into its correct position in the sorted sub-array.</a:t>
            </a:r>
          </a:p>
          <a:p>
            <a:pPr marL="742950" lvl="1" indent="-285750">
              <a:buFont typeface="Arial"/>
              <a:buChar char="•"/>
            </a:pPr>
            <a:r>
              <a:rPr lang="en-US" sz="1600" dirty="0">
                <a:latin typeface="Bookman Old Style"/>
                <a:ea typeface="+mn-lt"/>
                <a:cs typeface="+mn-lt"/>
              </a:rPr>
              <a:t>Repeat this process until the entire array is sorted.</a:t>
            </a:r>
            <a:endParaRPr lang="en-US" sz="1600" dirty="0">
              <a:latin typeface="Bookman Old Style"/>
            </a:endParaRPr>
          </a:p>
          <a:p>
            <a:pPr marL="285750" indent="-285750">
              <a:buFont typeface="Arial"/>
              <a:buChar char="•"/>
            </a:pPr>
            <a:endParaRPr lang="en-US" sz="1600" b="1" dirty="0">
              <a:latin typeface="Bookman Old Style"/>
              <a:ea typeface="+mn-lt"/>
              <a:cs typeface="+mn-lt"/>
            </a:endParaRPr>
          </a:p>
          <a:p>
            <a:r>
              <a:rPr lang="en-US" sz="1600" b="1" dirty="0">
                <a:latin typeface="Bookman Old Style"/>
                <a:ea typeface="+mn-lt"/>
                <a:cs typeface="+mn-lt"/>
              </a:rPr>
              <a:t>Explanation</a:t>
            </a:r>
            <a:r>
              <a:rPr lang="en-US" sz="1600" dirty="0">
                <a:latin typeface="Bookman Old Style"/>
                <a:ea typeface="+mn-lt"/>
                <a:cs typeface="+mn-lt"/>
              </a:rPr>
              <a:t>:</a:t>
            </a:r>
            <a:endParaRPr lang="en-US" dirty="0"/>
          </a:p>
          <a:p>
            <a:pPr lvl="1"/>
            <a:r>
              <a:rPr lang="en-US" sz="1600" dirty="0">
                <a:latin typeface="Bookman Old Style"/>
                <a:ea typeface="+mn-lt"/>
                <a:cs typeface="+mn-lt"/>
              </a:rPr>
              <a:t>Insertion Sort builds the final sorted array one item at a time by repeatedly taking the next item from the unsorted part and inserting it into its correct position in the sorted part. It is similar to sorting a hand of playing cards by repeatedly picking one card from the unsorted part and inserting it into the correct position among the sorted cards.</a:t>
            </a:r>
          </a:p>
          <a:p>
            <a:endParaRPr lang="en-US" b="1" dirty="0">
              <a:latin typeface="Bookman Old Style"/>
            </a:endParaRPr>
          </a:p>
          <a:p>
            <a:endParaRPr lang="en-US" dirty="0">
              <a:latin typeface="Bookman Old Style"/>
            </a:endParaRPr>
          </a:p>
        </p:txBody>
      </p:sp>
    </p:spTree>
    <p:extLst>
      <p:ext uri="{BB962C8B-B14F-4D97-AF65-F5344CB8AC3E}">
        <p14:creationId xmlns:p14="http://schemas.microsoft.com/office/powerpoint/2010/main" val="264918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103369" y="94552"/>
            <a:ext cx="9485821"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Bookman Old Style"/>
                <a:ea typeface="+mn-lt"/>
                <a:cs typeface="+mn-lt"/>
              </a:rPr>
              <a:t>                               BINARY TREES</a:t>
            </a:r>
          </a:p>
          <a:p>
            <a:r>
              <a:rPr lang="en-US" sz="1600" b="1" dirty="0">
                <a:latin typeface="Bookman Old Style"/>
                <a:ea typeface="+mn-lt"/>
                <a:cs typeface="+mn-lt"/>
              </a:rPr>
              <a:t>Definition</a:t>
            </a:r>
            <a:r>
              <a:rPr lang="en-US" sz="1600" dirty="0">
                <a:latin typeface="Bookman Old Style"/>
                <a:ea typeface="+mn-lt"/>
                <a:cs typeface="+mn-lt"/>
              </a:rPr>
              <a:t>:</a:t>
            </a:r>
          </a:p>
          <a:p>
            <a:pPr lvl="1"/>
            <a:r>
              <a:rPr lang="en-US" sz="1600" dirty="0">
                <a:latin typeface="Bookman Old Style"/>
                <a:ea typeface="+mn-lt"/>
                <a:cs typeface="+mn-lt"/>
              </a:rPr>
              <a:t>A binary tree is a hierarchical data structure where each node has at most two children: left and right.</a:t>
            </a:r>
          </a:p>
          <a:p>
            <a:pPr lvl="1"/>
            <a:endParaRPr lang="en-US" sz="1600" dirty="0">
              <a:latin typeface="Bookman Old Style"/>
              <a:ea typeface="+mn-lt"/>
              <a:cs typeface="+mn-lt"/>
            </a:endParaRPr>
          </a:p>
          <a:p>
            <a:r>
              <a:rPr lang="en-US" sz="1600" b="1" dirty="0">
                <a:latin typeface="Bookman Old Style"/>
                <a:ea typeface="+mn-lt"/>
                <a:cs typeface="+mn-lt"/>
              </a:rPr>
              <a:t>Basic Concepts</a:t>
            </a:r>
            <a:r>
              <a:rPr lang="en-US" sz="1600" dirty="0">
                <a:latin typeface="Bookman Old Style"/>
                <a:ea typeface="+mn-lt"/>
                <a:cs typeface="+mn-lt"/>
              </a:rPr>
              <a:t>:</a:t>
            </a:r>
          </a:p>
          <a:p>
            <a:pPr marL="742950" lvl="1" indent="-285750">
              <a:buFont typeface="Arial"/>
              <a:buChar char="•"/>
            </a:pPr>
            <a:r>
              <a:rPr lang="en-US" sz="1600" dirty="0">
                <a:latin typeface="Bookman Old Style"/>
                <a:ea typeface="+mn-lt"/>
                <a:cs typeface="+mn-lt"/>
              </a:rPr>
              <a:t>Root: The topmost node of the tree.</a:t>
            </a:r>
          </a:p>
          <a:p>
            <a:pPr marL="742950" lvl="1" indent="-285750">
              <a:buFont typeface="Arial"/>
              <a:buChar char="•"/>
            </a:pPr>
            <a:r>
              <a:rPr lang="en-US" sz="1600" dirty="0">
                <a:latin typeface="Bookman Old Style"/>
                <a:ea typeface="+mn-lt"/>
                <a:cs typeface="+mn-lt"/>
              </a:rPr>
              <a:t>Parent, Child, Siblings: Nodes connected in hierarchical relationships.</a:t>
            </a:r>
          </a:p>
          <a:p>
            <a:pPr marL="742950" lvl="1" indent="-285750">
              <a:buFont typeface="Arial"/>
              <a:buChar char="•"/>
            </a:pPr>
            <a:r>
              <a:rPr lang="en-US" sz="1600" dirty="0">
                <a:latin typeface="Bookman Old Style"/>
                <a:ea typeface="+mn-lt"/>
                <a:cs typeface="+mn-lt"/>
              </a:rPr>
              <a:t>Leaf Node: A node with no children.</a:t>
            </a:r>
            <a:endParaRPr lang="en-US" sz="1600" dirty="0">
              <a:latin typeface="Bookman Old Style"/>
            </a:endParaRPr>
          </a:p>
          <a:p>
            <a:pPr lvl="1"/>
            <a:endParaRPr lang="en-US" sz="1600" dirty="0">
              <a:latin typeface="Bookman Old Style"/>
              <a:ea typeface="+mn-lt"/>
              <a:cs typeface="+mn-lt"/>
            </a:endParaRPr>
          </a:p>
          <a:p>
            <a:r>
              <a:rPr lang="en-US" sz="1600" b="1" dirty="0">
                <a:latin typeface="Bookman Old Style"/>
                <a:ea typeface="+mn-lt"/>
                <a:cs typeface="+mn-lt"/>
              </a:rPr>
              <a:t>Types</a:t>
            </a:r>
            <a:r>
              <a:rPr lang="en-US" sz="1600" dirty="0">
                <a:latin typeface="Bookman Old Style"/>
                <a:ea typeface="+mn-lt"/>
                <a:cs typeface="+mn-lt"/>
              </a:rPr>
              <a:t>:</a:t>
            </a:r>
          </a:p>
          <a:p>
            <a:pPr marL="800100" lvl="1" indent="-342900">
              <a:buFont typeface="Arial"/>
              <a:buChar char="•"/>
            </a:pPr>
            <a:r>
              <a:rPr lang="en-US" sz="1600" dirty="0">
                <a:latin typeface="Bookman Old Style"/>
                <a:ea typeface="+mn-lt"/>
                <a:cs typeface="+mn-lt"/>
              </a:rPr>
              <a:t>Full Binary Tree: Every node has either 0 or 2 children.</a:t>
            </a:r>
          </a:p>
          <a:p>
            <a:pPr marL="800100" lvl="1" indent="-342900">
              <a:buFont typeface="Arial"/>
              <a:buChar char="•"/>
            </a:pPr>
            <a:r>
              <a:rPr lang="en-US" sz="1600" dirty="0">
                <a:latin typeface="Bookman Old Style"/>
                <a:ea typeface="+mn-lt"/>
                <a:cs typeface="+mn-lt"/>
              </a:rPr>
              <a:t>Complete Binary Tree: All levels are completely filled except possibly for the last level, which is filled from left to right.</a:t>
            </a:r>
            <a:endParaRPr lang="en-US" sz="1600" dirty="0">
              <a:latin typeface="Bookman Old Style"/>
            </a:endParaRPr>
          </a:p>
          <a:p>
            <a:pPr marL="800100" lvl="1" indent="-342900">
              <a:buFont typeface="Arial"/>
              <a:buChar char="•"/>
            </a:pPr>
            <a:r>
              <a:rPr lang="en-US" sz="1600" dirty="0">
                <a:latin typeface="Bookman Old Style"/>
                <a:ea typeface="+mn-lt"/>
                <a:cs typeface="+mn-lt"/>
              </a:rPr>
              <a:t>Binary Search Tree (BST): A binary tree where the left child of a node contains only nodes with keys less than the node's key, and the right child contains only nodes with keys greater than the node's key.</a:t>
            </a:r>
          </a:p>
          <a:p>
            <a:pPr lvl="1"/>
            <a:endParaRPr lang="en-US" sz="1600" dirty="0">
              <a:latin typeface="Bookman Old Style"/>
              <a:ea typeface="+mn-lt"/>
              <a:cs typeface="+mn-lt"/>
            </a:endParaRPr>
          </a:p>
          <a:p>
            <a:r>
              <a:rPr lang="en-US" sz="1600" b="1" dirty="0">
                <a:latin typeface="Bookman Old Style"/>
                <a:ea typeface="+mn-lt"/>
                <a:cs typeface="+mn-lt"/>
              </a:rPr>
              <a:t>Operations</a:t>
            </a:r>
            <a:r>
              <a:rPr lang="en-US" sz="1600" dirty="0">
                <a:latin typeface="Bookman Old Style"/>
                <a:ea typeface="+mn-lt"/>
                <a:cs typeface="+mn-lt"/>
              </a:rPr>
              <a:t>:</a:t>
            </a:r>
            <a:endParaRPr lang="en-US" sz="1600" dirty="0">
              <a:latin typeface="Bookman Old Style"/>
            </a:endParaRPr>
          </a:p>
          <a:p>
            <a:pPr marL="742950" lvl="1" indent="-285750">
              <a:buFont typeface="Arial"/>
              <a:buChar char="•"/>
            </a:pPr>
            <a:r>
              <a:rPr lang="en-US" sz="1600" dirty="0">
                <a:latin typeface="Bookman Old Style"/>
                <a:ea typeface="+mn-lt"/>
                <a:cs typeface="+mn-lt"/>
              </a:rPr>
              <a:t>Insertion: Adding a new node to the tree.</a:t>
            </a:r>
            <a:endParaRPr lang="en-US" sz="1600" dirty="0">
              <a:latin typeface="Bookman Old Style"/>
            </a:endParaRPr>
          </a:p>
          <a:p>
            <a:pPr marL="742950" lvl="1" indent="-285750">
              <a:buFont typeface="Arial"/>
              <a:buChar char="•"/>
            </a:pPr>
            <a:r>
              <a:rPr lang="en-US" sz="1600" dirty="0">
                <a:latin typeface="Bookman Old Style"/>
                <a:ea typeface="+mn-lt"/>
                <a:cs typeface="+mn-lt"/>
              </a:rPr>
              <a:t>Deletion: Removing a node from the tree.</a:t>
            </a:r>
            <a:endParaRPr lang="en-US" sz="1600" dirty="0">
              <a:latin typeface="Bookman Old Style"/>
            </a:endParaRPr>
          </a:p>
          <a:p>
            <a:pPr marL="742950" lvl="1" indent="-285750">
              <a:buFont typeface="Arial"/>
              <a:buChar char="•"/>
            </a:pPr>
            <a:r>
              <a:rPr lang="en-US" sz="1600" dirty="0">
                <a:latin typeface="Bookman Old Style"/>
                <a:ea typeface="+mn-lt"/>
                <a:cs typeface="+mn-lt"/>
              </a:rPr>
              <a:t>Traversal: Visiting all nodes in a specific order (</a:t>
            </a:r>
            <a:r>
              <a:rPr lang="en-US" sz="1600" err="1">
                <a:latin typeface="Bookman Old Style"/>
                <a:ea typeface="+mn-lt"/>
                <a:cs typeface="+mn-lt"/>
              </a:rPr>
              <a:t>inorder</a:t>
            </a:r>
            <a:r>
              <a:rPr lang="en-US" sz="1600" dirty="0">
                <a:latin typeface="Bookman Old Style"/>
                <a:ea typeface="+mn-lt"/>
                <a:cs typeface="+mn-lt"/>
              </a:rPr>
              <a:t>, preorder, </a:t>
            </a:r>
            <a:r>
              <a:rPr lang="en-US" sz="1600" err="1">
                <a:latin typeface="Bookman Old Style"/>
                <a:ea typeface="+mn-lt"/>
                <a:cs typeface="+mn-lt"/>
              </a:rPr>
              <a:t>postorder</a:t>
            </a:r>
            <a:r>
              <a:rPr lang="en-US" sz="1600" dirty="0">
                <a:latin typeface="Bookman Old Style"/>
                <a:ea typeface="+mn-lt"/>
                <a:cs typeface="+mn-lt"/>
              </a:rPr>
              <a:t>).</a:t>
            </a:r>
            <a:endParaRPr lang="en-US" sz="1600" dirty="0">
              <a:latin typeface="Bookman Old Style"/>
            </a:endParaRPr>
          </a:p>
          <a:p>
            <a:pPr lvl="1"/>
            <a:endParaRPr lang="en-US" sz="1600" dirty="0">
              <a:latin typeface="Bookman Old Style"/>
              <a:ea typeface="+mn-lt"/>
              <a:cs typeface="+mn-lt"/>
            </a:endParaRPr>
          </a:p>
          <a:p>
            <a:r>
              <a:rPr lang="en-US" sz="1600" b="1" dirty="0">
                <a:latin typeface="Bookman Old Style"/>
                <a:ea typeface="+mn-lt"/>
                <a:cs typeface="+mn-lt"/>
              </a:rPr>
              <a:t>Applications</a:t>
            </a:r>
            <a:r>
              <a:rPr lang="en-US" sz="1600" dirty="0">
                <a:latin typeface="Bookman Old Style"/>
                <a:ea typeface="+mn-lt"/>
                <a:cs typeface="+mn-lt"/>
              </a:rPr>
              <a:t>:</a:t>
            </a:r>
            <a:endParaRPr lang="en-US" sz="1600" dirty="0">
              <a:latin typeface="Bookman Old Style"/>
            </a:endParaRPr>
          </a:p>
          <a:p>
            <a:pPr marL="742950" lvl="1" indent="-285750">
              <a:buFont typeface="Arial"/>
              <a:buChar char="•"/>
            </a:pPr>
            <a:r>
              <a:rPr lang="en-US" sz="1600" dirty="0">
                <a:latin typeface="Bookman Old Style"/>
                <a:ea typeface="+mn-lt"/>
                <a:cs typeface="+mn-lt"/>
              </a:rPr>
              <a:t>Efficient searching, insertion, and deletion operations in databases and filesystems.</a:t>
            </a:r>
            <a:endParaRPr lang="en-US" sz="1600" dirty="0">
              <a:latin typeface="Bookman Old Style"/>
            </a:endParaRPr>
          </a:p>
          <a:p>
            <a:pPr marL="742950" lvl="1" indent="-285750">
              <a:buFont typeface="Arial"/>
              <a:buChar char="•"/>
            </a:pPr>
            <a:r>
              <a:rPr lang="en-US" sz="1600" dirty="0">
                <a:latin typeface="Bookman Old Style"/>
                <a:ea typeface="+mn-lt"/>
                <a:cs typeface="+mn-lt"/>
              </a:rPr>
              <a:t>Representing hierarchical data structures like expression trees and syntax trees.</a:t>
            </a:r>
            <a:endParaRPr lang="en-US" sz="1600" dirty="0">
              <a:latin typeface="Bookman Old Style"/>
            </a:endParaRPr>
          </a:p>
        </p:txBody>
      </p:sp>
    </p:spTree>
    <p:extLst>
      <p:ext uri="{BB962C8B-B14F-4D97-AF65-F5344CB8AC3E}">
        <p14:creationId xmlns:p14="http://schemas.microsoft.com/office/powerpoint/2010/main" val="340729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Find height of binary tree in Java - Recursive and Iterative">
            <a:extLst>
              <a:ext uri="{FF2B5EF4-FFF2-40B4-BE49-F238E27FC236}">
                <a16:creationId xmlns:a16="http://schemas.microsoft.com/office/drawing/2014/main" id="{8F896A7E-2D85-189C-33B7-656B28194630}"/>
              </a:ext>
            </a:extLst>
          </p:cNvPr>
          <p:cNvPicPr>
            <a:picLocks noChangeAspect="1"/>
          </p:cNvPicPr>
          <p:nvPr/>
        </p:nvPicPr>
        <p:blipFill>
          <a:blip r:embed="rId3"/>
          <a:stretch>
            <a:fillRect/>
          </a:stretch>
        </p:blipFill>
        <p:spPr>
          <a:xfrm>
            <a:off x="2413661" y="643467"/>
            <a:ext cx="7364677" cy="5571066"/>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a:t>Ganavi M</a:t>
            </a:r>
          </a:p>
        </p:txBody>
      </p:sp>
    </p:spTree>
    <p:extLst>
      <p:ext uri="{BB962C8B-B14F-4D97-AF65-F5344CB8AC3E}">
        <p14:creationId xmlns:p14="http://schemas.microsoft.com/office/powerpoint/2010/main" val="366331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5542-696E-3D9C-2E69-B2BEB7962846}"/>
              </a:ext>
            </a:extLst>
          </p:cNvPr>
          <p:cNvSpPr>
            <a:spLocks noGrp="1"/>
          </p:cNvSpPr>
          <p:nvPr>
            <p:ph type="title"/>
          </p:nvPr>
        </p:nvSpPr>
        <p:spPr>
          <a:xfrm>
            <a:off x="3382855" y="2236615"/>
            <a:ext cx="5808335" cy="1468800"/>
          </a:xfrm>
        </p:spPr>
        <p:txBody>
          <a:bodyPr>
            <a:noAutofit/>
          </a:bodyPr>
          <a:lstStyle/>
          <a:p>
            <a:r>
              <a:rPr lang="en-US" sz="8000" b="1"/>
              <a:t>Thank you</a:t>
            </a:r>
          </a:p>
        </p:txBody>
      </p:sp>
    </p:spTree>
    <p:extLst>
      <p:ext uri="{BB962C8B-B14F-4D97-AF65-F5344CB8AC3E}">
        <p14:creationId xmlns:p14="http://schemas.microsoft.com/office/powerpoint/2010/main" val="97869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ime and Space Complexity of Insertion Sort - GeeksforGeeks">
            <a:extLst>
              <a:ext uri="{FF2B5EF4-FFF2-40B4-BE49-F238E27FC236}">
                <a16:creationId xmlns:a16="http://schemas.microsoft.com/office/drawing/2014/main" id="{A0C945C6-9BF6-1E1E-B3CB-286010A77F17}"/>
              </a:ext>
            </a:extLst>
          </p:cNvPr>
          <p:cNvPicPr>
            <a:picLocks noChangeAspect="1"/>
          </p:cNvPicPr>
          <p:nvPr/>
        </p:nvPicPr>
        <p:blipFill>
          <a:blip r:embed="rId3"/>
          <a:stretch>
            <a:fillRect/>
          </a:stretch>
        </p:blipFill>
        <p:spPr>
          <a:xfrm>
            <a:off x="1933713" y="643467"/>
            <a:ext cx="8287098" cy="5571066"/>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a:t>Ganavi M</a:t>
            </a:r>
          </a:p>
        </p:txBody>
      </p:sp>
    </p:spTree>
    <p:extLst>
      <p:ext uri="{BB962C8B-B14F-4D97-AF65-F5344CB8AC3E}">
        <p14:creationId xmlns:p14="http://schemas.microsoft.com/office/powerpoint/2010/main" val="372120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678463" y="525873"/>
            <a:ext cx="757363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Bookman Old Style"/>
                <a:ea typeface="+mn-lt"/>
                <a:cs typeface="+mn-lt"/>
              </a:rPr>
              <a:t>Advantages of Insertion Sort:</a:t>
            </a:r>
          </a:p>
          <a:p>
            <a:pPr marL="285750" indent="-285750">
              <a:buFont typeface="Arial,Sans-Serif"/>
              <a:buChar char="•"/>
            </a:pPr>
            <a:r>
              <a:rPr lang="en-US" dirty="0">
                <a:latin typeface="Bookman Old Style"/>
                <a:ea typeface="+mn-lt"/>
                <a:cs typeface="+mn-lt"/>
              </a:rPr>
              <a:t>Simple and easy to implement.</a:t>
            </a:r>
            <a:endParaRPr lang="en-US" dirty="0">
              <a:latin typeface="Bookman Old Style"/>
            </a:endParaRPr>
          </a:p>
          <a:p>
            <a:pPr marL="285750" indent="-285750">
              <a:buFont typeface="Arial,Sans-Serif"/>
              <a:buChar char="•"/>
            </a:pPr>
            <a:r>
              <a:rPr lang="en-US" dirty="0">
                <a:latin typeface="Bookman Old Style"/>
                <a:ea typeface="+mn-lt"/>
                <a:cs typeface="+mn-lt"/>
              </a:rPr>
              <a:t>Stable sorting algorithm.</a:t>
            </a:r>
            <a:endParaRPr lang="en-US" dirty="0">
              <a:latin typeface="Bookman Old Style"/>
            </a:endParaRPr>
          </a:p>
          <a:p>
            <a:pPr marL="285750" indent="-285750">
              <a:buFont typeface="Arial,Sans-Serif"/>
              <a:buChar char="•"/>
            </a:pPr>
            <a:r>
              <a:rPr lang="en-US" dirty="0">
                <a:latin typeface="Bookman Old Style"/>
                <a:ea typeface="+mn-lt"/>
                <a:cs typeface="+mn-lt"/>
              </a:rPr>
              <a:t>Efficient for small lists and nearly sorted lists.</a:t>
            </a:r>
            <a:endParaRPr lang="en-US" dirty="0">
              <a:latin typeface="Bookman Old Style"/>
            </a:endParaRPr>
          </a:p>
          <a:p>
            <a:pPr marL="285750" indent="-285750">
              <a:buFont typeface="Arial,Sans-Serif"/>
              <a:buChar char="•"/>
            </a:pPr>
            <a:r>
              <a:rPr lang="en-US" dirty="0">
                <a:latin typeface="Bookman Old Style"/>
                <a:ea typeface="+mn-lt"/>
                <a:cs typeface="+mn-lt"/>
              </a:rPr>
              <a:t>Space-efficient.</a:t>
            </a:r>
          </a:p>
          <a:p>
            <a:pPr marL="285750" indent="-285750">
              <a:buFont typeface="Arial,Sans-Serif"/>
              <a:buChar char="•"/>
            </a:pPr>
            <a:endParaRPr lang="en-US" b="1" dirty="0">
              <a:latin typeface="Bookman Old Style"/>
              <a:ea typeface="+mn-lt"/>
              <a:cs typeface="+mn-lt"/>
            </a:endParaRPr>
          </a:p>
          <a:p>
            <a:r>
              <a:rPr lang="en-US" b="1" dirty="0">
                <a:latin typeface="Bookman Old Style"/>
                <a:ea typeface="+mn-lt"/>
                <a:cs typeface="+mn-lt"/>
              </a:rPr>
              <a:t>Disadvantages of Insertion Sort:</a:t>
            </a:r>
            <a:endParaRPr lang="en-US" b="1" dirty="0">
              <a:latin typeface="Bookman Old Style"/>
            </a:endParaRPr>
          </a:p>
          <a:p>
            <a:pPr marL="285750" indent="-285750">
              <a:buFont typeface="Arial,Sans-Serif"/>
              <a:buChar char="•"/>
            </a:pPr>
            <a:r>
              <a:rPr lang="en-US" dirty="0">
                <a:latin typeface="Bookman Old Style"/>
                <a:ea typeface="+mn-lt"/>
                <a:cs typeface="+mn-lt"/>
              </a:rPr>
              <a:t>Inefficient for large lists.</a:t>
            </a:r>
            <a:endParaRPr lang="en-US" dirty="0">
              <a:latin typeface="Bookman Old Style"/>
            </a:endParaRPr>
          </a:p>
          <a:p>
            <a:pPr marL="285750" indent="-285750">
              <a:buFont typeface="Arial,Sans-Serif"/>
              <a:buChar char="•"/>
            </a:pPr>
            <a:r>
              <a:rPr lang="en-US" dirty="0">
                <a:latin typeface="Bookman Old Style"/>
                <a:ea typeface="+mn-lt"/>
                <a:cs typeface="+mn-lt"/>
              </a:rPr>
              <a:t>Not as efficient as other sorting algorithms (e.g., merge sort, quick sort) for most cases.</a:t>
            </a:r>
            <a:endParaRPr lang="en-US" dirty="0">
              <a:latin typeface="Bookman Old Style"/>
            </a:endParaRPr>
          </a:p>
          <a:p>
            <a:pPr marL="285750" indent="-285750">
              <a:buFont typeface="Arial,Sans-Serif"/>
              <a:buChar char="•"/>
            </a:pPr>
            <a:endParaRPr lang="en-US" dirty="0">
              <a:latin typeface="Bookman Old Style"/>
              <a:ea typeface="+mn-lt"/>
              <a:cs typeface="+mn-lt"/>
            </a:endParaRPr>
          </a:p>
          <a:p>
            <a:r>
              <a:rPr lang="en-US" b="1" dirty="0">
                <a:latin typeface="Bookman Old Style"/>
                <a:ea typeface="+mn-lt"/>
                <a:cs typeface="+mn-lt"/>
              </a:rPr>
              <a:t>Applications of Insertion Sort:</a:t>
            </a:r>
            <a:endParaRPr lang="en-US" b="1" dirty="0">
              <a:latin typeface="Bookman Old Style"/>
            </a:endParaRPr>
          </a:p>
          <a:p>
            <a:r>
              <a:rPr lang="en-US" dirty="0">
                <a:latin typeface="Bookman Old Style"/>
                <a:ea typeface="+mn-lt"/>
                <a:cs typeface="+mn-lt"/>
              </a:rPr>
              <a:t>Insertion sort is commonly used in situations where:</a:t>
            </a:r>
            <a:endParaRPr lang="en-US" dirty="0">
              <a:latin typeface="Bookman Old Style"/>
            </a:endParaRPr>
          </a:p>
          <a:p>
            <a:pPr marL="285750" indent="-285750">
              <a:buFont typeface="Arial,Sans-Serif"/>
              <a:buChar char="•"/>
            </a:pPr>
            <a:r>
              <a:rPr lang="en-US" dirty="0">
                <a:latin typeface="Bookman Old Style"/>
                <a:ea typeface="+mn-lt"/>
                <a:cs typeface="+mn-lt"/>
              </a:rPr>
              <a:t>The list is small or nearly sorted.</a:t>
            </a:r>
          </a:p>
          <a:p>
            <a:pPr marL="285750" indent="-285750">
              <a:buFont typeface="Arial,Sans-Serif"/>
              <a:buChar char="•"/>
            </a:pPr>
            <a:r>
              <a:rPr lang="en-US" dirty="0">
                <a:latin typeface="Bookman Old Style"/>
                <a:ea typeface="+mn-lt"/>
                <a:cs typeface="+mn-lt"/>
              </a:rPr>
              <a:t>Simplicity and stability are important.</a:t>
            </a:r>
            <a:endParaRPr lang="en-US" dirty="0">
              <a:latin typeface="Bookman Old Style"/>
            </a:endParaRPr>
          </a:p>
          <a:p>
            <a:pPr algn="just"/>
            <a:endParaRPr lang="en-US" dirty="0">
              <a:latin typeface="Bookman Old Style"/>
            </a:endParaRPr>
          </a:p>
          <a:p>
            <a:pPr algn="just"/>
            <a:endParaRPr lang="en-US" b="1" dirty="0">
              <a:latin typeface="Bookman Old Style"/>
            </a:endParaRPr>
          </a:p>
        </p:txBody>
      </p:sp>
    </p:spTree>
    <p:extLst>
      <p:ext uri="{BB962C8B-B14F-4D97-AF65-F5344CB8AC3E}">
        <p14:creationId xmlns:p14="http://schemas.microsoft.com/office/powerpoint/2010/main" val="408599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017105" y="525873"/>
            <a:ext cx="8666312" cy="53707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rPr>
              <a:t>                     BUBBLE SORT</a:t>
            </a:r>
            <a:endParaRPr lang="en-US" sz="2200" dirty="0">
              <a:latin typeface="Bookman Old Style"/>
            </a:endParaRPr>
          </a:p>
          <a:p>
            <a:endParaRPr lang="en-US" b="1" dirty="0">
              <a:latin typeface="Bookman Old Style"/>
              <a:ea typeface="+mn-lt"/>
              <a:cs typeface="+mn-lt"/>
            </a:endParaRPr>
          </a:p>
          <a:p>
            <a:r>
              <a:rPr lang="en-US" b="1" dirty="0">
                <a:latin typeface="Bookman Old Style"/>
                <a:ea typeface="+mn-lt"/>
                <a:cs typeface="+mn-lt"/>
              </a:rPr>
              <a:t>Definition</a:t>
            </a:r>
            <a:r>
              <a:rPr lang="en-US" dirty="0">
                <a:latin typeface="Bookman Old Style"/>
                <a:ea typeface="+mn-lt"/>
                <a:cs typeface="+mn-lt"/>
              </a:rPr>
              <a:t>:</a:t>
            </a:r>
          </a:p>
          <a:p>
            <a:r>
              <a:rPr lang="en-US" dirty="0">
                <a:latin typeface="Bookman Old Style"/>
                <a:ea typeface="+mn-lt"/>
                <a:cs typeface="+mn-lt"/>
              </a:rPr>
              <a:t> Bubble Sort is a simple sorting algorithm that repeatedly steps through the list, compares adjacent elements, and swaps them if they are in the wrong order.</a:t>
            </a:r>
          </a:p>
          <a:p>
            <a:pPr algn="just"/>
            <a:endParaRPr lang="en-US" b="1" dirty="0">
              <a:latin typeface="Bookman Old Style"/>
            </a:endParaRPr>
          </a:p>
          <a:p>
            <a:r>
              <a:rPr lang="en-US" b="1" dirty="0">
                <a:latin typeface="Bookman Old Style"/>
              </a:rPr>
              <a:t>Algorithm</a:t>
            </a:r>
            <a:r>
              <a:rPr lang="en-US" dirty="0">
                <a:latin typeface="Bookman Old Style"/>
                <a:ea typeface="+mn-lt"/>
                <a:cs typeface="+mn-lt"/>
              </a:rPr>
              <a:t>:</a:t>
            </a:r>
          </a:p>
          <a:p>
            <a:pPr lvl="1">
              <a:buFont typeface="Arial"/>
              <a:buChar char="•"/>
            </a:pPr>
            <a:r>
              <a:rPr lang="en-US" dirty="0">
                <a:latin typeface="Bookman Old Style"/>
                <a:ea typeface="+mn-lt"/>
                <a:cs typeface="+mn-lt"/>
              </a:rPr>
              <a:t> Compare each pair of adjacent elements and swap them if they are in the wrong order.</a:t>
            </a:r>
            <a:endParaRPr lang="en-US">
              <a:latin typeface="Bookman Old Style"/>
              <a:ea typeface="+mn-lt"/>
              <a:cs typeface="+mn-lt"/>
            </a:endParaRPr>
          </a:p>
          <a:p>
            <a:pPr lvl="1">
              <a:buFont typeface="Arial"/>
              <a:buChar char="•"/>
            </a:pPr>
            <a:r>
              <a:rPr lang="en-US" dirty="0">
                <a:latin typeface="Bookman Old Style"/>
                <a:ea typeface="+mn-lt"/>
                <a:cs typeface="+mn-lt"/>
              </a:rPr>
              <a:t> Repeat this process until the entire array is sorted.</a:t>
            </a:r>
          </a:p>
          <a:p>
            <a:endParaRPr lang="en-US" b="1" dirty="0">
              <a:latin typeface="Bookman Old Style"/>
              <a:ea typeface="+mn-lt"/>
              <a:cs typeface="+mn-lt"/>
            </a:endParaRPr>
          </a:p>
          <a:p>
            <a:r>
              <a:rPr lang="en-US" b="1" dirty="0">
                <a:latin typeface="Bookman Old Style"/>
                <a:ea typeface="+mn-lt"/>
                <a:cs typeface="+mn-lt"/>
              </a:rPr>
              <a:t>Explanation</a:t>
            </a:r>
            <a:r>
              <a:rPr lang="en-US" dirty="0">
                <a:latin typeface="Bookman Old Style"/>
                <a:ea typeface="+mn-lt"/>
                <a:cs typeface="+mn-lt"/>
              </a:rPr>
              <a:t>:</a:t>
            </a:r>
          </a:p>
          <a:p>
            <a:pPr lvl="1"/>
            <a:r>
              <a:rPr lang="en-US" dirty="0">
                <a:latin typeface="Bookman Old Style"/>
                <a:ea typeface="+mn-lt"/>
                <a:cs typeface="+mn-lt"/>
              </a:rPr>
              <a:t>Bubble Sort works by repeatedly stepping through the list of items to be sorted, comparing each pair of adjacent items and swapping them if they are in the wrong order. This process continues until the entire array is sorted. It gets its name because smaller elements gradually "bubble" to the top of the array with each pass</a:t>
            </a:r>
            <a:r>
              <a:rPr lang="en-US" sz="1500" dirty="0">
                <a:ea typeface="+mn-lt"/>
                <a:cs typeface="+mn-lt"/>
              </a:rPr>
              <a:t>.</a:t>
            </a:r>
            <a:endParaRPr lang="en-US" dirty="0">
              <a:ea typeface="+mn-lt"/>
              <a:cs typeface="+mn-lt"/>
            </a:endParaRPr>
          </a:p>
          <a:p>
            <a:pPr marL="285750" indent="-285750" algn="just">
              <a:buFont typeface="Arial"/>
              <a:buChar char="•"/>
            </a:pPr>
            <a:endParaRPr lang="en-US" sz="1500" dirty="0">
              <a:latin typeface="Bookman Old Style"/>
            </a:endParaRPr>
          </a:p>
        </p:txBody>
      </p:sp>
    </p:spTree>
    <p:extLst>
      <p:ext uri="{BB962C8B-B14F-4D97-AF65-F5344CB8AC3E}">
        <p14:creationId xmlns:p14="http://schemas.microsoft.com/office/powerpoint/2010/main" val="141927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Implement Bubble Sort in C - QnA Plus">
            <a:extLst>
              <a:ext uri="{FF2B5EF4-FFF2-40B4-BE49-F238E27FC236}">
                <a16:creationId xmlns:a16="http://schemas.microsoft.com/office/drawing/2014/main" id="{4668A6C2-D977-2668-897F-1320670BF079}"/>
              </a:ext>
            </a:extLst>
          </p:cNvPr>
          <p:cNvPicPr>
            <a:picLocks noChangeAspect="1"/>
          </p:cNvPicPr>
          <p:nvPr/>
        </p:nvPicPr>
        <p:blipFill>
          <a:blip r:embed="rId3"/>
          <a:stretch>
            <a:fillRect/>
          </a:stretch>
        </p:blipFill>
        <p:spPr>
          <a:xfrm>
            <a:off x="2753360" y="643467"/>
            <a:ext cx="6685279" cy="5571066"/>
          </a:xfrm>
          <a:prstGeom prst="rect">
            <a:avLst/>
          </a:prstGeom>
        </p:spPr>
      </p:pic>
    </p:spTree>
    <p:extLst>
      <p:ext uri="{BB962C8B-B14F-4D97-AF65-F5344CB8AC3E}">
        <p14:creationId xmlns:p14="http://schemas.microsoft.com/office/powerpoint/2010/main" val="159898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3167294" y="813420"/>
            <a:ext cx="990276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Bookman Old Style"/>
                <a:ea typeface="+mn-lt"/>
                <a:cs typeface="+mn-lt"/>
              </a:rPr>
              <a:t>Example</a:t>
            </a:r>
            <a:r>
              <a:rPr lang="en-US" dirty="0">
                <a:latin typeface="Bookman Old Style"/>
                <a:ea typeface="+mn-lt"/>
                <a:cs typeface="+mn-lt"/>
              </a:rPr>
              <a:t>:</a:t>
            </a:r>
            <a:endParaRPr lang="en-US">
              <a:latin typeface="Bookman Old Style"/>
              <a:ea typeface="+mn-lt"/>
              <a:cs typeface="+mn-lt"/>
            </a:endParaRPr>
          </a:p>
          <a:p>
            <a:pPr lvl="1">
              <a:buFont typeface="Arial"/>
              <a:buChar char="•"/>
            </a:pPr>
            <a:r>
              <a:rPr lang="en-US" dirty="0">
                <a:latin typeface="Bookman Old Style"/>
                <a:ea typeface="+mn-lt"/>
                <a:cs typeface="+mn-lt"/>
              </a:rPr>
              <a:t>Pass 1: </a:t>
            </a:r>
            <a:r>
              <a:rPr lang="en-US" b="1" dirty="0">
                <a:latin typeface="Bookman Old Style"/>
              </a:rPr>
              <a:t>[5, 2, 8, 3, 1]</a:t>
            </a:r>
            <a:r>
              <a:rPr lang="en-US" dirty="0">
                <a:latin typeface="Bookman Old Style"/>
                <a:ea typeface="+mn-lt"/>
                <a:cs typeface="+mn-lt"/>
              </a:rPr>
              <a:t> -&gt; </a:t>
            </a:r>
            <a:r>
              <a:rPr lang="en-US" b="1" dirty="0">
                <a:latin typeface="Bookman Old Style"/>
              </a:rPr>
              <a:t>[2, 5, 3, 1, 8]</a:t>
            </a:r>
            <a:endParaRPr lang="en-US">
              <a:latin typeface="Bookman Old Style"/>
            </a:endParaRPr>
          </a:p>
          <a:p>
            <a:pPr lvl="1">
              <a:buFont typeface="Arial"/>
              <a:buChar char="•"/>
            </a:pPr>
            <a:r>
              <a:rPr lang="en-US" dirty="0">
                <a:latin typeface="Bookman Old Style"/>
                <a:ea typeface="+mn-lt"/>
                <a:cs typeface="+mn-lt"/>
              </a:rPr>
              <a:t>Pass 2: </a:t>
            </a:r>
            <a:r>
              <a:rPr lang="en-US" b="1" dirty="0">
                <a:latin typeface="Bookman Old Style"/>
              </a:rPr>
              <a:t>[2, 5, 3, 1, 8]</a:t>
            </a:r>
            <a:r>
              <a:rPr lang="en-US" dirty="0">
                <a:latin typeface="Bookman Old Style"/>
                <a:ea typeface="+mn-lt"/>
                <a:cs typeface="+mn-lt"/>
              </a:rPr>
              <a:t> -&gt; </a:t>
            </a:r>
            <a:r>
              <a:rPr lang="en-US" b="1" dirty="0">
                <a:latin typeface="Bookman Old Style"/>
              </a:rPr>
              <a:t>[2, 3, 1, 5, 8]</a:t>
            </a:r>
            <a:endParaRPr lang="en-US">
              <a:latin typeface="Bookman Old Style"/>
            </a:endParaRPr>
          </a:p>
          <a:p>
            <a:pPr lvl="1">
              <a:buFont typeface="Arial"/>
              <a:buChar char="•"/>
            </a:pPr>
            <a:r>
              <a:rPr lang="en-US" dirty="0">
                <a:latin typeface="Bookman Old Style"/>
                <a:ea typeface="+mn-lt"/>
                <a:cs typeface="+mn-lt"/>
              </a:rPr>
              <a:t>Pass 3: </a:t>
            </a:r>
            <a:r>
              <a:rPr lang="en-US" b="1" dirty="0">
                <a:latin typeface="Bookman Old Style"/>
              </a:rPr>
              <a:t>[2, 3, 1, 5, 8]</a:t>
            </a:r>
            <a:r>
              <a:rPr lang="en-US" dirty="0">
                <a:latin typeface="Bookman Old Style"/>
                <a:ea typeface="+mn-lt"/>
                <a:cs typeface="+mn-lt"/>
              </a:rPr>
              <a:t> -&gt; </a:t>
            </a:r>
            <a:r>
              <a:rPr lang="en-US" b="1" dirty="0">
                <a:latin typeface="Bookman Old Style"/>
              </a:rPr>
              <a:t>[2, 1, 3, 5, 8]</a:t>
            </a:r>
            <a:endParaRPr lang="en-US">
              <a:latin typeface="Bookman Old Style"/>
            </a:endParaRPr>
          </a:p>
          <a:p>
            <a:pPr lvl="1">
              <a:buFont typeface="Arial"/>
              <a:buChar char="•"/>
            </a:pPr>
            <a:r>
              <a:rPr lang="en-US" dirty="0">
                <a:latin typeface="Bookman Old Style"/>
                <a:ea typeface="+mn-lt"/>
                <a:cs typeface="+mn-lt"/>
              </a:rPr>
              <a:t>Pass 4: </a:t>
            </a:r>
            <a:r>
              <a:rPr lang="en-US" b="1" dirty="0">
                <a:latin typeface="Bookman Old Style"/>
              </a:rPr>
              <a:t>[2, 1, 3, 5, 8]</a:t>
            </a:r>
            <a:r>
              <a:rPr lang="en-US" dirty="0">
                <a:latin typeface="Bookman Old Style"/>
                <a:ea typeface="+mn-lt"/>
                <a:cs typeface="+mn-lt"/>
              </a:rPr>
              <a:t> -&gt; </a:t>
            </a:r>
            <a:r>
              <a:rPr lang="en-US" b="1" dirty="0">
                <a:latin typeface="Bookman Old Style"/>
              </a:rPr>
              <a:t>[1, 2, 3, 5, 8]</a:t>
            </a:r>
            <a:endParaRPr lang="en-US">
              <a:latin typeface="Bookman Old Style"/>
            </a:endParaRPr>
          </a:p>
          <a:p>
            <a:pPr>
              <a:buFont typeface="Arial"/>
              <a:buChar char="•"/>
            </a:pPr>
            <a:endParaRPr lang="en-US" b="1" dirty="0">
              <a:latin typeface="Bookman Old Style"/>
              <a:ea typeface="+mn-lt"/>
              <a:cs typeface="+mn-lt"/>
            </a:endParaRPr>
          </a:p>
          <a:p>
            <a:r>
              <a:rPr lang="en-US" b="1" dirty="0">
                <a:latin typeface="Bookman Old Style"/>
                <a:ea typeface="+mn-lt"/>
                <a:cs typeface="+mn-lt"/>
              </a:rPr>
              <a:t>Advantages</a:t>
            </a:r>
            <a:r>
              <a:rPr lang="en-US" dirty="0">
                <a:latin typeface="Bookman Old Style"/>
                <a:ea typeface="+mn-lt"/>
                <a:cs typeface="+mn-lt"/>
              </a:rPr>
              <a:t>:</a:t>
            </a:r>
            <a:endParaRPr lang="en-US" dirty="0"/>
          </a:p>
          <a:p>
            <a:pPr lvl="1">
              <a:buFont typeface="Arial"/>
              <a:buChar char="•"/>
            </a:pPr>
            <a:r>
              <a:rPr lang="en-US" dirty="0">
                <a:latin typeface="Bookman Old Style"/>
                <a:ea typeface="+mn-lt"/>
                <a:cs typeface="+mn-lt"/>
              </a:rPr>
              <a:t>Simple implementation.</a:t>
            </a:r>
            <a:endParaRPr lang="en-US">
              <a:latin typeface="Bookman Old Style"/>
              <a:ea typeface="+mn-lt"/>
              <a:cs typeface="+mn-lt"/>
            </a:endParaRPr>
          </a:p>
          <a:p>
            <a:pPr lvl="1">
              <a:buFont typeface="Arial"/>
              <a:buChar char="•"/>
            </a:pPr>
            <a:r>
              <a:rPr lang="en-US" dirty="0">
                <a:latin typeface="Bookman Old Style"/>
                <a:ea typeface="+mn-lt"/>
                <a:cs typeface="+mn-lt"/>
              </a:rPr>
              <a:t>Suitable for small datasets or nearly sorted arrays.</a:t>
            </a:r>
            <a:endParaRPr lang="en-US">
              <a:latin typeface="Bookman Old Style"/>
              <a:ea typeface="+mn-lt"/>
              <a:cs typeface="+mn-lt"/>
            </a:endParaRPr>
          </a:p>
          <a:p>
            <a:pPr>
              <a:buFont typeface="Arial"/>
              <a:buChar char="•"/>
            </a:pPr>
            <a:endParaRPr lang="en-US" b="1" dirty="0">
              <a:latin typeface="Bookman Old Style"/>
              <a:ea typeface="+mn-lt"/>
              <a:cs typeface="+mn-lt"/>
            </a:endParaRPr>
          </a:p>
          <a:p>
            <a:r>
              <a:rPr lang="en-US" b="1" dirty="0">
                <a:latin typeface="Bookman Old Style"/>
                <a:ea typeface="+mn-lt"/>
                <a:cs typeface="+mn-lt"/>
              </a:rPr>
              <a:t>Disadvantages</a:t>
            </a:r>
            <a:r>
              <a:rPr lang="en-US" dirty="0">
                <a:latin typeface="Bookman Old Style"/>
                <a:ea typeface="+mn-lt"/>
                <a:cs typeface="+mn-lt"/>
              </a:rPr>
              <a:t>:</a:t>
            </a:r>
          </a:p>
          <a:p>
            <a:pPr lvl="1">
              <a:buFont typeface="Arial"/>
              <a:buChar char="•"/>
            </a:pPr>
            <a:r>
              <a:rPr lang="en-US" dirty="0">
                <a:latin typeface="Bookman Old Style"/>
                <a:ea typeface="+mn-lt"/>
                <a:cs typeface="+mn-lt"/>
              </a:rPr>
              <a:t>Inefficient for large datasets (quadratic time complexity).</a:t>
            </a:r>
            <a:endParaRPr lang="en-US">
              <a:latin typeface="Bookman Old Style"/>
              <a:ea typeface="+mn-lt"/>
              <a:cs typeface="+mn-lt"/>
            </a:endParaRPr>
          </a:p>
          <a:p>
            <a:pPr lvl="1">
              <a:buFont typeface="Arial"/>
              <a:buChar char="•"/>
            </a:pPr>
            <a:r>
              <a:rPr lang="en-US" dirty="0">
                <a:latin typeface="Bookman Old Style"/>
                <a:ea typeface="+mn-lt"/>
                <a:cs typeface="+mn-lt"/>
              </a:rPr>
              <a:t>Not suitable for large-scale or performance-critical applications.</a:t>
            </a:r>
            <a:endParaRPr lang="en-US">
              <a:latin typeface="Bookman Old Style"/>
              <a:ea typeface="+mn-lt"/>
              <a:cs typeface="+mn-lt"/>
            </a:endParaRPr>
          </a:p>
          <a:p>
            <a:pPr>
              <a:buFont typeface="Arial"/>
              <a:buChar char="•"/>
            </a:pPr>
            <a:endParaRPr lang="en-US" b="1" dirty="0">
              <a:latin typeface="Bookman Old Style"/>
              <a:ea typeface="+mn-lt"/>
              <a:cs typeface="+mn-lt"/>
            </a:endParaRPr>
          </a:p>
          <a:p>
            <a:r>
              <a:rPr lang="en-US" b="1" dirty="0">
                <a:latin typeface="Bookman Old Style"/>
                <a:ea typeface="+mn-lt"/>
                <a:cs typeface="+mn-lt"/>
              </a:rPr>
              <a:t>Applications</a:t>
            </a:r>
            <a:r>
              <a:rPr lang="en-US" dirty="0">
                <a:latin typeface="Bookman Old Style"/>
                <a:ea typeface="+mn-lt"/>
                <a:cs typeface="+mn-lt"/>
              </a:rPr>
              <a:t>:</a:t>
            </a:r>
          </a:p>
          <a:p>
            <a:pPr lvl="1">
              <a:buFont typeface="Arial"/>
              <a:buChar char="•"/>
            </a:pPr>
            <a:r>
              <a:rPr lang="en-US" dirty="0">
                <a:latin typeface="Bookman Old Style"/>
                <a:ea typeface="+mn-lt"/>
                <a:cs typeface="+mn-lt"/>
              </a:rPr>
              <a:t>Used for educational purposes.</a:t>
            </a:r>
            <a:endParaRPr lang="en-US">
              <a:latin typeface="Bookman Old Style"/>
              <a:ea typeface="+mn-lt"/>
              <a:cs typeface="+mn-lt"/>
            </a:endParaRPr>
          </a:p>
          <a:p>
            <a:pPr lvl="1">
              <a:buFont typeface="Arial"/>
              <a:buChar char="•"/>
            </a:pPr>
            <a:r>
              <a:rPr lang="en-US" dirty="0">
                <a:latin typeface="Bookman Old Style"/>
                <a:ea typeface="+mn-lt"/>
                <a:cs typeface="+mn-lt"/>
              </a:rPr>
              <a:t>Suitable for sorting small datasets with simplicity as a priority.</a:t>
            </a:r>
            <a:endParaRPr lang="en-US">
              <a:latin typeface="Bookman Old Style"/>
              <a:ea typeface="+mn-lt"/>
              <a:cs typeface="+mn-lt"/>
            </a:endParaRPr>
          </a:p>
          <a:p>
            <a:pPr marL="285750" indent="-285750">
              <a:buFont typeface="Arial"/>
              <a:buChar char="•"/>
            </a:pPr>
            <a:endParaRPr lang="en-US" dirty="0">
              <a:latin typeface="Bookman Old Style"/>
            </a:endParaRPr>
          </a:p>
        </p:txBody>
      </p:sp>
    </p:spTree>
    <p:extLst>
      <p:ext uri="{BB962C8B-B14F-4D97-AF65-F5344CB8AC3E}">
        <p14:creationId xmlns:p14="http://schemas.microsoft.com/office/powerpoint/2010/main" val="418282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11354652" y="6490292"/>
            <a:ext cx="7084177" cy="365125"/>
          </a:xfrm>
        </p:spPr>
        <p:txBody>
          <a:bodyPr/>
          <a:lstStyle/>
          <a:p>
            <a:r>
              <a:rPr lang="en-US" b="1"/>
              <a:t>Ganavi M</a:t>
            </a:r>
          </a:p>
        </p:txBody>
      </p:sp>
      <p:sp>
        <p:nvSpPr>
          <p:cNvPr id="4" name="TextBox 3">
            <a:extLst>
              <a:ext uri="{FF2B5EF4-FFF2-40B4-BE49-F238E27FC236}">
                <a16:creationId xmlns:a16="http://schemas.microsoft.com/office/drawing/2014/main" id="{58BB6D1A-0C0E-F0E0-97DD-BFB537158662}"/>
              </a:ext>
            </a:extLst>
          </p:cNvPr>
          <p:cNvSpPr txBox="1"/>
          <p:nvPr/>
        </p:nvSpPr>
        <p:spPr>
          <a:xfrm>
            <a:off x="2610259" y="598558"/>
            <a:ext cx="8234991"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b="1" dirty="0">
                <a:latin typeface="Bookman Old Style"/>
              </a:rPr>
              <a:t>                     MERGE SORT</a:t>
            </a:r>
            <a:endParaRPr lang="en-US" sz="2200" dirty="0">
              <a:latin typeface="Bookman Old Style"/>
            </a:endParaRPr>
          </a:p>
          <a:p>
            <a:pPr algn="just"/>
            <a:endParaRPr lang="en-US" sz="2200" b="1" dirty="0">
              <a:latin typeface="Bookman Old Style"/>
            </a:endParaRPr>
          </a:p>
          <a:p>
            <a:r>
              <a:rPr lang="en-US" b="1" dirty="0">
                <a:latin typeface="Bookman Old Style"/>
                <a:ea typeface="+mn-lt"/>
                <a:cs typeface="+mn-lt"/>
              </a:rPr>
              <a:t>Definition</a:t>
            </a:r>
            <a:r>
              <a:rPr lang="en-US" dirty="0">
                <a:latin typeface="Bookman Old Style"/>
                <a:ea typeface="+mn-lt"/>
                <a:cs typeface="+mn-lt"/>
              </a:rPr>
              <a:t>:</a:t>
            </a:r>
          </a:p>
          <a:p>
            <a:r>
              <a:rPr lang="en-US" dirty="0">
                <a:latin typeface="Bookman Old Style"/>
                <a:ea typeface="+mn-lt"/>
                <a:cs typeface="+mn-lt"/>
              </a:rPr>
              <a:t>Merge Sort is a divide-and-conquer algorithm that divides the input array into two halves, recursively sorts each half, and then merges the sorted halves to produce the final sorted array.</a:t>
            </a:r>
          </a:p>
          <a:p>
            <a:pPr>
              <a:buFont typeface="Arial"/>
              <a:buChar char="•"/>
            </a:pPr>
            <a:endParaRPr lang="en-US" dirty="0">
              <a:latin typeface="Bookman Old Style"/>
            </a:endParaRPr>
          </a:p>
          <a:p>
            <a:r>
              <a:rPr lang="en-US" b="1" dirty="0">
                <a:latin typeface="Bookman Old Style"/>
                <a:ea typeface="+mn-lt"/>
                <a:cs typeface="+mn-lt"/>
              </a:rPr>
              <a:t>Algorithm</a:t>
            </a:r>
            <a:r>
              <a:rPr lang="en-US" dirty="0">
                <a:latin typeface="Bookman Old Style"/>
                <a:ea typeface="+mn-lt"/>
                <a:cs typeface="+mn-lt"/>
              </a:rPr>
              <a:t>:</a:t>
            </a:r>
            <a:endParaRPr lang="en-US">
              <a:latin typeface="Bookman Old Style"/>
            </a:endParaRPr>
          </a:p>
          <a:p>
            <a:pPr marL="742950" lvl="1" indent="-285750">
              <a:buFont typeface="Arial"/>
              <a:buChar char="•"/>
            </a:pPr>
            <a:r>
              <a:rPr lang="en-US" dirty="0">
                <a:latin typeface="Bookman Old Style"/>
                <a:ea typeface="+mn-lt"/>
                <a:cs typeface="+mn-lt"/>
              </a:rPr>
              <a:t> Divide the array into two halves recursively until each sub-array contains only one element.</a:t>
            </a:r>
            <a:endParaRPr lang="en-US">
              <a:latin typeface="Bookman Old Style"/>
            </a:endParaRPr>
          </a:p>
          <a:p>
            <a:pPr marL="742950" lvl="1" indent="-285750">
              <a:buFont typeface="Arial"/>
              <a:buChar char="•"/>
            </a:pPr>
            <a:r>
              <a:rPr lang="en-US" dirty="0">
                <a:latin typeface="Bookman Old Style"/>
                <a:ea typeface="+mn-lt"/>
                <a:cs typeface="+mn-lt"/>
              </a:rPr>
              <a:t>Merge the sub-arrays in a sorted manner by comparing elements from each sub-array and merging them into a single sorted array.</a:t>
            </a:r>
            <a:endParaRPr lang="en-US">
              <a:latin typeface="Bookman Old Style"/>
            </a:endParaRPr>
          </a:p>
          <a:p>
            <a:pPr marL="742950" lvl="1" indent="-285750">
              <a:buFont typeface="Arial"/>
              <a:buChar char="•"/>
            </a:pPr>
            <a:endParaRPr lang="en-US" dirty="0">
              <a:latin typeface="Bookman Old Style"/>
              <a:ea typeface="+mn-lt"/>
              <a:cs typeface="+mn-lt"/>
            </a:endParaRPr>
          </a:p>
          <a:p>
            <a:r>
              <a:rPr lang="en-US" b="1" dirty="0">
                <a:latin typeface="Bookman Old Style"/>
                <a:ea typeface="+mn-lt"/>
                <a:cs typeface="+mn-lt"/>
              </a:rPr>
              <a:t>Explanation</a:t>
            </a:r>
            <a:r>
              <a:rPr lang="en-US" dirty="0">
                <a:latin typeface="Bookman Old Style"/>
                <a:ea typeface="+mn-lt"/>
                <a:cs typeface="+mn-lt"/>
              </a:rPr>
              <a:t>:</a:t>
            </a:r>
            <a:endParaRPr lang="en-US">
              <a:latin typeface="Bookman Old Style"/>
            </a:endParaRPr>
          </a:p>
          <a:p>
            <a:pPr lvl="1"/>
            <a:r>
              <a:rPr lang="en-US" dirty="0">
                <a:latin typeface="Bookman Old Style"/>
                <a:ea typeface="+mn-lt"/>
                <a:cs typeface="+mn-lt"/>
              </a:rPr>
              <a:t>Merge Sort divides the array into smaller sub-arrays, sorts each sub-array, and then merges them back together in a sorted manner. It uses a "divide and conquer" strategy to sort the array efficiently.</a:t>
            </a:r>
            <a:endParaRPr lang="en-US">
              <a:latin typeface="Bookman Old Style"/>
            </a:endParaRPr>
          </a:p>
          <a:p>
            <a:pPr>
              <a:buFont typeface="Arial"/>
              <a:buChar char="•"/>
            </a:pPr>
            <a:endParaRPr lang="en-US" sz="1500" dirty="0">
              <a:latin typeface="Corbel"/>
            </a:endParaRPr>
          </a:p>
          <a:p>
            <a:pPr marL="285750" indent="-285750" algn="just">
              <a:buFont typeface="Arial"/>
              <a:buChar char="•"/>
            </a:pPr>
            <a:endParaRPr lang="en-US" sz="1500" dirty="0">
              <a:latin typeface="Bookman Old Style"/>
            </a:endParaRPr>
          </a:p>
        </p:txBody>
      </p:sp>
    </p:spTree>
    <p:extLst>
      <p:ext uri="{BB962C8B-B14F-4D97-AF65-F5344CB8AC3E}">
        <p14:creationId xmlns:p14="http://schemas.microsoft.com/office/powerpoint/2010/main" val="161292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23AAE-7C5D-4EC5-B570-7141C940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E68FE8-33EE-42EC-8894-04923755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 Program for Merge Sort - GeeksforGeeks">
            <a:extLst>
              <a:ext uri="{FF2B5EF4-FFF2-40B4-BE49-F238E27FC236}">
                <a16:creationId xmlns:a16="http://schemas.microsoft.com/office/drawing/2014/main" id="{0EE95B8A-AEC6-FED1-9B91-7BAA1CDBB0BB}"/>
              </a:ext>
            </a:extLst>
          </p:cNvPr>
          <p:cNvPicPr>
            <a:picLocks noChangeAspect="1"/>
          </p:cNvPicPr>
          <p:nvPr/>
        </p:nvPicPr>
        <p:blipFill>
          <a:blip r:embed="rId3"/>
          <a:stretch>
            <a:fillRect/>
          </a:stretch>
        </p:blipFill>
        <p:spPr>
          <a:xfrm>
            <a:off x="3201940" y="643467"/>
            <a:ext cx="5788120" cy="5571066"/>
          </a:xfrm>
          <a:prstGeom prst="rect">
            <a:avLst/>
          </a:prstGeom>
        </p:spPr>
      </p:pic>
      <p:sp>
        <p:nvSpPr>
          <p:cNvPr id="3" name="Footer Placeholder 2">
            <a:extLst>
              <a:ext uri="{FF2B5EF4-FFF2-40B4-BE49-F238E27FC236}">
                <a16:creationId xmlns:a16="http://schemas.microsoft.com/office/drawing/2014/main" id="{556C2DD6-6CB5-98AA-37D0-8569A2221E29}"/>
              </a:ext>
            </a:extLst>
          </p:cNvPr>
          <p:cNvSpPr>
            <a:spLocks noGrp="1"/>
          </p:cNvSpPr>
          <p:nvPr>
            <p:ph type="ftr" sz="quarter" idx="11"/>
          </p:nvPr>
        </p:nvSpPr>
        <p:spPr>
          <a:xfrm>
            <a:off x="2572279" y="6445250"/>
            <a:ext cx="7084177" cy="365125"/>
          </a:xfrm>
        </p:spPr>
        <p:txBody>
          <a:bodyPr>
            <a:normAutofit/>
          </a:bodyPr>
          <a:lstStyle/>
          <a:p>
            <a:pPr>
              <a:spcAft>
                <a:spcPts val="600"/>
              </a:spcAft>
            </a:pPr>
            <a:r>
              <a:rPr lang="en-US" b="1"/>
              <a:t>Ganavi M</a:t>
            </a:r>
          </a:p>
        </p:txBody>
      </p:sp>
    </p:spTree>
    <p:extLst>
      <p:ext uri="{BB962C8B-B14F-4D97-AF65-F5344CB8AC3E}">
        <p14:creationId xmlns:p14="http://schemas.microsoft.com/office/powerpoint/2010/main" val="380373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334</cp:revision>
  <dcterms:created xsi:type="dcterms:W3CDTF">2013-07-15T20:26:40Z</dcterms:created>
  <dcterms:modified xsi:type="dcterms:W3CDTF">2024-04-15T09:38:25Z</dcterms:modified>
</cp:coreProperties>
</file>