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sldIdLst>
    <p:sldId id="264" r:id="rId2"/>
    <p:sldId id="306" r:id="rId3"/>
    <p:sldId id="322" r:id="rId4"/>
    <p:sldId id="324" r:id="rId5"/>
    <p:sldId id="323" r:id="rId6"/>
    <p:sldId id="325" r:id="rId7"/>
    <p:sldId id="327" r:id="rId8"/>
    <p:sldId id="326" r:id="rId9"/>
    <p:sldId id="328" r:id="rId10"/>
    <p:sldId id="329" r:id="rId11"/>
    <p:sldId id="330" r:id="rId12"/>
    <p:sldId id="334" r:id="rId13"/>
    <p:sldId id="331" r:id="rId14"/>
    <p:sldId id="333" r:id="rId15"/>
    <p:sldId id="335" r:id="rId16"/>
    <p:sldId id="29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8C2AEE-340C-4F24-A866-666F662A2D43}" v="488" dt="2024-04-15T12:27:47.7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avi M" userId="aa0847465628f3dc" providerId="Windows Live" clId="Web-{348C2AEE-340C-4F24-A866-666F662A2D43}"/>
    <pc:docChg chg="addSld delSld modSld sldOrd addMainMaster delMainMaster">
      <pc:chgData name="Ganavi M" userId="aa0847465628f3dc" providerId="Windows Live" clId="Web-{348C2AEE-340C-4F24-A866-666F662A2D43}" dt="2024-04-15T12:27:47.758" v="387"/>
      <pc:docMkLst>
        <pc:docMk/>
      </pc:docMkLst>
      <pc:sldChg chg="del">
        <pc:chgData name="Ganavi M" userId="aa0847465628f3dc" providerId="Windows Live" clId="Web-{348C2AEE-340C-4F24-A866-666F662A2D43}" dt="2024-04-15T09:39:07.623" v="12"/>
        <pc:sldMkLst>
          <pc:docMk/>
          <pc:sldMk cId="109857222" sldId="256"/>
        </pc:sldMkLst>
      </pc:sldChg>
      <pc:sldChg chg="modSp add del mod modClrScheme chgLayout">
        <pc:chgData name="Ganavi M" userId="aa0847465628f3dc" providerId="Windows Live" clId="Web-{348C2AEE-340C-4F24-A866-666F662A2D43}" dt="2024-04-15T09:39:26.608" v="26" actId="20577"/>
        <pc:sldMkLst>
          <pc:docMk/>
          <pc:sldMk cId="4259797247" sldId="264"/>
        </pc:sldMkLst>
        <pc:spChg chg="mod">
          <ac:chgData name="Ganavi M" userId="aa0847465628f3dc" providerId="Windows Live" clId="Web-{348C2AEE-340C-4F24-A866-666F662A2D43}" dt="2024-04-15T09:39:26.608" v="26" actId="20577"/>
          <ac:spMkLst>
            <pc:docMk/>
            <pc:sldMk cId="4259797247" sldId="264"/>
            <ac:spMk id="4" creationId="{103B4B10-953E-CBD1-9601-51A457AE9A56}"/>
          </ac:spMkLst>
        </pc:spChg>
      </pc:sldChg>
      <pc:sldChg chg="modSp add del mod modClrScheme chgLayout">
        <pc:chgData name="Ganavi M" userId="aa0847465628f3dc" providerId="Windows Live" clId="Web-{348C2AEE-340C-4F24-A866-666F662A2D43}" dt="2024-04-15T09:39:14.404" v="14"/>
        <pc:sldMkLst>
          <pc:docMk/>
          <pc:sldMk cId="978697549" sldId="299"/>
        </pc:sldMkLst>
        <pc:spChg chg="mod ord">
          <ac:chgData name="Ganavi M" userId="aa0847465628f3dc" providerId="Windows Live" clId="Web-{348C2AEE-340C-4F24-A866-666F662A2D43}" dt="2024-04-15T09:39:14.404" v="14"/>
          <ac:spMkLst>
            <pc:docMk/>
            <pc:sldMk cId="978697549" sldId="299"/>
            <ac:spMk id="2" creationId="{A86E5542-696E-3D9C-2E69-B2BEB7962846}"/>
          </ac:spMkLst>
        </pc:spChg>
      </pc:sldChg>
      <pc:sldChg chg="modSp add del mod modClrScheme chgLayout">
        <pc:chgData name="Ganavi M" userId="aa0847465628f3dc" providerId="Windows Live" clId="Web-{348C2AEE-340C-4F24-A866-666F662A2D43}" dt="2024-04-15T09:41:45.081" v="56" actId="14100"/>
        <pc:sldMkLst>
          <pc:docMk/>
          <pc:sldMk cId="2649189473" sldId="306"/>
        </pc:sldMkLst>
        <pc:spChg chg="mod ord">
          <ac:chgData name="Ganavi M" userId="aa0847465628f3dc" providerId="Windows Live" clId="Web-{348C2AEE-340C-4F24-A866-666F662A2D43}" dt="2024-04-15T09:39:14.404" v="14"/>
          <ac:spMkLst>
            <pc:docMk/>
            <pc:sldMk cId="2649189473" sldId="306"/>
            <ac:spMk id="3" creationId="{556C2DD6-6CB5-98AA-37D0-8569A2221E29}"/>
          </ac:spMkLst>
        </pc:spChg>
        <pc:spChg chg="mod">
          <ac:chgData name="Ganavi M" userId="aa0847465628f3dc" providerId="Windows Live" clId="Web-{348C2AEE-340C-4F24-A866-666F662A2D43}" dt="2024-04-15T09:41:45.081" v="56" actId="14100"/>
          <ac:spMkLst>
            <pc:docMk/>
            <pc:sldMk cId="2649189473" sldId="306"/>
            <ac:spMk id="4" creationId="{58BB6D1A-0C0E-F0E0-97DD-BFB537158662}"/>
          </ac:spMkLst>
        </pc:spChg>
      </pc:sldChg>
      <pc:sldChg chg="addSp delSp modSp add del mod modClrScheme chgLayout">
        <pc:chgData name="Ganavi M" userId="aa0847465628f3dc" providerId="Windows Live" clId="Web-{348C2AEE-340C-4F24-A866-666F662A2D43}" dt="2024-04-15T12:27:47.758" v="387"/>
        <pc:sldMkLst>
          <pc:docMk/>
          <pc:sldMk cId="3721200179" sldId="321"/>
        </pc:sldMkLst>
        <pc:spChg chg="mod ord">
          <ac:chgData name="Ganavi M" userId="aa0847465628f3dc" providerId="Windows Live" clId="Web-{348C2AEE-340C-4F24-A866-666F662A2D43}" dt="2024-04-15T09:39:14.404" v="14"/>
          <ac:spMkLst>
            <pc:docMk/>
            <pc:sldMk cId="3721200179" sldId="321"/>
            <ac:spMk id="3" creationId="{556C2DD6-6CB5-98AA-37D0-8569A2221E29}"/>
          </ac:spMkLst>
        </pc:spChg>
        <pc:spChg chg="add del mod">
          <ac:chgData name="Ganavi M" userId="aa0847465628f3dc" providerId="Windows Live" clId="Web-{348C2AEE-340C-4F24-A866-666F662A2D43}" dt="2024-04-15T09:47:28.249" v="141"/>
          <ac:spMkLst>
            <pc:docMk/>
            <pc:sldMk cId="3721200179" sldId="321"/>
            <ac:spMk id="8" creationId="{CCEA47A6-F116-F7B6-8C7F-5258A0912172}"/>
          </ac:spMkLst>
        </pc:spChg>
        <pc:graphicFrameChg chg="add del mod modGraphic">
          <ac:chgData name="Ganavi M" userId="aa0847465628f3dc" providerId="Windows Live" clId="Web-{348C2AEE-340C-4F24-A866-666F662A2D43}" dt="2024-04-15T09:47:35.749" v="145"/>
          <ac:graphicFrameMkLst>
            <pc:docMk/>
            <pc:sldMk cId="3721200179" sldId="321"/>
            <ac:graphicFrameMk id="5" creationId="{0BF88675-26C7-5CD6-B5BE-26A5969A663E}"/>
          </ac:graphicFrameMkLst>
        </pc:graphicFrameChg>
        <pc:graphicFrameChg chg="add del mod">
          <ac:chgData name="Ganavi M" userId="aa0847465628f3dc" providerId="Windows Live" clId="Web-{348C2AEE-340C-4F24-A866-666F662A2D43}" dt="2024-04-15T09:47:31.046" v="142"/>
          <ac:graphicFrameMkLst>
            <pc:docMk/>
            <pc:sldMk cId="3721200179" sldId="321"/>
            <ac:graphicFrameMk id="7" creationId="{5CB40CF2-1EC0-588B-05F9-0C929E8F9719}"/>
          </ac:graphicFrameMkLst>
        </pc:graphicFrameChg>
        <pc:picChg chg="del">
          <ac:chgData name="Ganavi M" userId="aa0847465628f3dc" providerId="Windows Live" clId="Web-{348C2AEE-340C-4F24-A866-666F662A2D43}" dt="2024-04-15T09:47:13.030" v="134"/>
          <ac:picMkLst>
            <pc:docMk/>
            <pc:sldMk cId="3721200179" sldId="321"/>
            <ac:picMk id="2" creationId="{A0C945C6-9BF6-1E1E-B3CB-286010A77F17}"/>
          </ac:picMkLst>
        </pc:picChg>
      </pc:sldChg>
      <pc:sldChg chg="addSp modSp add replId">
        <pc:chgData name="Ganavi M" userId="aa0847465628f3dc" providerId="Windows Live" clId="Web-{348C2AEE-340C-4F24-A866-666F662A2D43}" dt="2024-04-15T09:46:08.074" v="133" actId="20577"/>
        <pc:sldMkLst>
          <pc:docMk/>
          <pc:sldMk cId="3151377091" sldId="322"/>
        </pc:sldMkLst>
        <pc:spChg chg="mod">
          <ac:chgData name="Ganavi M" userId="aa0847465628f3dc" providerId="Windows Live" clId="Web-{348C2AEE-340C-4F24-A866-666F662A2D43}" dt="2024-04-15T09:46:08.074" v="133" actId="20577"/>
          <ac:spMkLst>
            <pc:docMk/>
            <pc:sldMk cId="3151377091" sldId="322"/>
            <ac:spMk id="4" creationId="{58BB6D1A-0C0E-F0E0-97DD-BFB537158662}"/>
          </ac:spMkLst>
        </pc:spChg>
        <pc:picChg chg="add mod">
          <ac:chgData name="Ganavi M" userId="aa0847465628f3dc" providerId="Windows Live" clId="Web-{348C2AEE-340C-4F24-A866-666F662A2D43}" dt="2024-04-15T09:44:16.555" v="93"/>
          <ac:picMkLst>
            <pc:docMk/>
            <pc:sldMk cId="3151377091" sldId="322"/>
            <ac:picMk id="2" creationId="{290AAAAE-C270-5898-9693-CBB779F5E73B}"/>
          </ac:picMkLst>
        </pc:picChg>
      </pc:sldChg>
      <pc:sldChg chg="addSp delSp modSp add ord replId">
        <pc:chgData name="Ganavi M" userId="aa0847465628f3dc" providerId="Windows Live" clId="Web-{348C2AEE-340C-4F24-A866-666F662A2D43}" dt="2024-04-15T10:38:44.648" v="254"/>
        <pc:sldMkLst>
          <pc:docMk/>
          <pc:sldMk cId="727911608" sldId="323"/>
        </pc:sldMkLst>
        <pc:spChg chg="mod">
          <ac:chgData name="Ganavi M" userId="aa0847465628f3dc" providerId="Windows Live" clId="Web-{348C2AEE-340C-4F24-A866-666F662A2D43}" dt="2024-04-15T09:51:44.070" v="190" actId="1076"/>
          <ac:spMkLst>
            <pc:docMk/>
            <pc:sldMk cId="727911608" sldId="323"/>
            <ac:spMk id="4" creationId="{58BB6D1A-0C0E-F0E0-97DD-BFB537158662}"/>
          </ac:spMkLst>
        </pc:spChg>
        <pc:picChg chg="del">
          <ac:chgData name="Ganavi M" userId="aa0847465628f3dc" providerId="Windows Live" clId="Web-{348C2AEE-340C-4F24-A866-666F662A2D43}" dt="2024-04-15T09:44:46.884" v="95"/>
          <ac:picMkLst>
            <pc:docMk/>
            <pc:sldMk cId="727911608" sldId="323"/>
            <ac:picMk id="2" creationId="{290AAAAE-C270-5898-9693-CBB779F5E73B}"/>
          </ac:picMkLst>
        </pc:picChg>
        <pc:picChg chg="add mod">
          <ac:chgData name="Ganavi M" userId="aa0847465628f3dc" providerId="Windows Live" clId="Web-{348C2AEE-340C-4F24-A866-666F662A2D43}" dt="2024-04-15T09:52:04.930" v="197"/>
          <ac:picMkLst>
            <pc:docMk/>
            <pc:sldMk cId="727911608" sldId="323"/>
            <ac:picMk id="5" creationId="{516FC64F-154E-645C-5967-DDB0E878DBDC}"/>
          </ac:picMkLst>
        </pc:picChg>
      </pc:sldChg>
      <pc:sldChg chg="modSp add replId">
        <pc:chgData name="Ganavi M" userId="aa0847465628f3dc" providerId="Windows Live" clId="Web-{348C2AEE-340C-4F24-A866-666F662A2D43}" dt="2024-04-15T09:49:53.676" v="185" actId="1076"/>
        <pc:sldMkLst>
          <pc:docMk/>
          <pc:sldMk cId="2937241993" sldId="324"/>
        </pc:sldMkLst>
        <pc:spChg chg="mod">
          <ac:chgData name="Ganavi M" userId="aa0847465628f3dc" providerId="Windows Live" clId="Web-{348C2AEE-340C-4F24-A866-666F662A2D43}" dt="2024-04-15T09:49:53.676" v="185" actId="1076"/>
          <ac:spMkLst>
            <pc:docMk/>
            <pc:sldMk cId="2937241993" sldId="324"/>
            <ac:spMk id="4" creationId="{58BB6D1A-0C0E-F0E0-97DD-BFB537158662}"/>
          </ac:spMkLst>
        </pc:spChg>
      </pc:sldChg>
      <pc:sldChg chg="addSp delSp modSp add replId">
        <pc:chgData name="Ganavi M" userId="aa0847465628f3dc" providerId="Windows Live" clId="Web-{348C2AEE-340C-4F24-A866-666F662A2D43}" dt="2024-04-15T10:03:20.343" v="249"/>
        <pc:sldMkLst>
          <pc:docMk/>
          <pc:sldMk cId="3950012996" sldId="325"/>
        </pc:sldMkLst>
        <pc:spChg chg="mod">
          <ac:chgData name="Ganavi M" userId="aa0847465628f3dc" providerId="Windows Live" clId="Web-{348C2AEE-340C-4F24-A866-666F662A2D43}" dt="2024-04-15T09:58:50.647" v="226" actId="20577"/>
          <ac:spMkLst>
            <pc:docMk/>
            <pc:sldMk cId="3950012996" sldId="325"/>
            <ac:spMk id="4" creationId="{58BB6D1A-0C0E-F0E0-97DD-BFB537158662}"/>
          </ac:spMkLst>
        </pc:spChg>
        <pc:picChg chg="add del mod">
          <ac:chgData name="Ganavi M" userId="aa0847465628f3dc" providerId="Windows Live" clId="Web-{348C2AEE-340C-4F24-A866-666F662A2D43}" dt="2024-04-15T10:03:20.343" v="249"/>
          <ac:picMkLst>
            <pc:docMk/>
            <pc:sldMk cId="3950012996" sldId="325"/>
            <ac:picMk id="2" creationId="{CFF40B17-AC59-E66D-9071-55C125C9F3B8}"/>
          </ac:picMkLst>
        </pc:picChg>
      </pc:sldChg>
      <pc:sldChg chg="addSp delSp modSp add mod ord replId setBg">
        <pc:chgData name="Ganavi M" userId="aa0847465628f3dc" providerId="Windows Live" clId="Web-{348C2AEE-340C-4F24-A866-666F662A2D43}" dt="2024-04-15T10:01:40.324" v="233"/>
        <pc:sldMkLst>
          <pc:docMk/>
          <pc:sldMk cId="1231177108" sldId="326"/>
        </pc:sldMkLst>
        <pc:spChg chg="mod">
          <ac:chgData name="Ganavi M" userId="aa0847465628f3dc" providerId="Windows Live" clId="Web-{348C2AEE-340C-4F24-A866-666F662A2D43}" dt="2024-04-15T09:59:54.914" v="231"/>
          <ac:spMkLst>
            <pc:docMk/>
            <pc:sldMk cId="1231177108" sldId="326"/>
            <ac:spMk id="3" creationId="{556C2DD6-6CB5-98AA-37D0-8569A2221E29}"/>
          </ac:spMkLst>
        </pc:spChg>
        <pc:spChg chg="del mod">
          <ac:chgData name="Ganavi M" userId="aa0847465628f3dc" providerId="Windows Live" clId="Web-{348C2AEE-340C-4F24-A866-666F662A2D43}" dt="2024-04-15T10:01:40.324" v="233"/>
          <ac:spMkLst>
            <pc:docMk/>
            <pc:sldMk cId="1231177108" sldId="326"/>
            <ac:spMk id="4" creationId="{58BB6D1A-0C0E-F0E0-97DD-BFB537158662}"/>
          </ac:spMkLst>
        </pc:spChg>
        <pc:spChg chg="add">
          <ac:chgData name="Ganavi M" userId="aa0847465628f3dc" providerId="Windows Live" clId="Web-{348C2AEE-340C-4F24-A866-666F662A2D43}" dt="2024-04-15T09:59:54.914" v="231"/>
          <ac:spMkLst>
            <pc:docMk/>
            <pc:sldMk cId="1231177108" sldId="326"/>
            <ac:spMk id="9" creationId="{2A6E5540-546A-4FE7-B738-0CBF94E97CCC}"/>
          </ac:spMkLst>
        </pc:spChg>
        <pc:spChg chg="add">
          <ac:chgData name="Ganavi M" userId="aa0847465628f3dc" providerId="Windows Live" clId="Web-{348C2AEE-340C-4F24-A866-666F662A2D43}" dt="2024-04-15T09:59:54.914" v="231"/>
          <ac:spMkLst>
            <pc:docMk/>
            <pc:sldMk cId="1231177108" sldId="326"/>
            <ac:spMk id="11" creationId="{865ADA62-317E-475C-846E-136EAC4EFBA9}"/>
          </ac:spMkLst>
        </pc:spChg>
        <pc:picChg chg="add mod ord">
          <ac:chgData name="Ganavi M" userId="aa0847465628f3dc" providerId="Windows Live" clId="Web-{348C2AEE-340C-4F24-A866-666F662A2D43}" dt="2024-04-15T09:59:54.914" v="231"/>
          <ac:picMkLst>
            <pc:docMk/>
            <pc:sldMk cId="1231177108" sldId="326"/>
            <ac:picMk id="2" creationId="{88DAAF02-9EA2-E256-8E57-080F7BF91BC4}"/>
          </ac:picMkLst>
        </pc:picChg>
      </pc:sldChg>
      <pc:sldChg chg="addSp delSp modSp add mod replId setBg">
        <pc:chgData name="Ganavi M" userId="aa0847465628f3dc" providerId="Windows Live" clId="Web-{348C2AEE-340C-4F24-A866-666F662A2D43}" dt="2024-04-15T12:00:20.732" v="279" actId="14100"/>
        <pc:sldMkLst>
          <pc:docMk/>
          <pc:sldMk cId="93683229" sldId="327"/>
        </pc:sldMkLst>
        <pc:spChg chg="mod ord">
          <ac:chgData name="Ganavi M" userId="aa0847465628f3dc" providerId="Windows Live" clId="Web-{348C2AEE-340C-4F24-A866-666F662A2D43}" dt="2024-04-15T10:03:46.172" v="251"/>
          <ac:spMkLst>
            <pc:docMk/>
            <pc:sldMk cId="93683229" sldId="327"/>
            <ac:spMk id="3" creationId="{556C2DD6-6CB5-98AA-37D0-8569A2221E29}"/>
          </ac:spMkLst>
        </pc:spChg>
        <pc:spChg chg="del mod">
          <ac:chgData name="Ganavi M" userId="aa0847465628f3dc" providerId="Windows Live" clId="Web-{348C2AEE-340C-4F24-A866-666F662A2D43}" dt="2024-04-15T10:02:10.185" v="237"/>
          <ac:spMkLst>
            <pc:docMk/>
            <pc:sldMk cId="93683229" sldId="327"/>
            <ac:spMk id="4" creationId="{58BB6D1A-0C0E-F0E0-97DD-BFB537158662}"/>
          </ac:spMkLst>
        </pc:spChg>
        <pc:spChg chg="add del">
          <ac:chgData name="Ganavi M" userId="aa0847465628f3dc" providerId="Windows Live" clId="Web-{348C2AEE-340C-4F24-A866-666F662A2D43}" dt="2024-04-15T10:03:46.172" v="251"/>
          <ac:spMkLst>
            <pc:docMk/>
            <pc:sldMk cId="93683229" sldId="327"/>
            <ac:spMk id="8" creationId="{7F11F4AC-3D7E-4C40-B7F7-E8A886B87308}"/>
          </ac:spMkLst>
        </pc:spChg>
        <pc:spChg chg="add del">
          <ac:chgData name="Ganavi M" userId="aa0847465628f3dc" providerId="Windows Live" clId="Web-{348C2AEE-340C-4F24-A866-666F662A2D43}" dt="2024-04-15T10:03:46.172" v="251"/>
          <ac:spMkLst>
            <pc:docMk/>
            <pc:sldMk cId="93683229" sldId="327"/>
            <ac:spMk id="10" creationId="{E89D6A18-6500-435D-BC1F-5806F02240CA}"/>
          </ac:spMkLst>
        </pc:spChg>
        <pc:spChg chg="add del">
          <ac:chgData name="Ganavi M" userId="aa0847465628f3dc" providerId="Windows Live" clId="Web-{348C2AEE-340C-4F24-A866-666F662A2D43}" dt="2024-04-15T10:03:46.172" v="251"/>
          <ac:spMkLst>
            <pc:docMk/>
            <pc:sldMk cId="93683229" sldId="327"/>
            <ac:spMk id="12" creationId="{02A8EBD6-A0EF-4CC7-A9F3-5A472D718177}"/>
          </ac:spMkLst>
        </pc:spChg>
        <pc:spChg chg="add">
          <ac:chgData name="Ganavi M" userId="aa0847465628f3dc" providerId="Windows Live" clId="Web-{348C2AEE-340C-4F24-A866-666F662A2D43}" dt="2024-04-15T10:03:46.172" v="251"/>
          <ac:spMkLst>
            <pc:docMk/>
            <pc:sldMk cId="93683229" sldId="327"/>
            <ac:spMk id="17" creationId="{7E123AAE-7C5D-4EC5-B570-7141C9405CE2}"/>
          </ac:spMkLst>
        </pc:spChg>
        <pc:spChg chg="add">
          <ac:chgData name="Ganavi M" userId="aa0847465628f3dc" providerId="Windows Live" clId="Web-{348C2AEE-340C-4F24-A866-666F662A2D43}" dt="2024-04-15T10:03:46.172" v="251"/>
          <ac:spMkLst>
            <pc:docMk/>
            <pc:sldMk cId="93683229" sldId="327"/>
            <ac:spMk id="19" creationId="{EBE68FE8-33EE-42EC-8894-049237550257}"/>
          </ac:spMkLst>
        </pc:spChg>
        <pc:picChg chg="add del mod">
          <ac:chgData name="Ganavi M" userId="aa0847465628f3dc" providerId="Windows Live" clId="Web-{348C2AEE-340C-4F24-A866-666F662A2D43}" dt="2024-04-15T10:02:50.577" v="241"/>
          <ac:picMkLst>
            <pc:docMk/>
            <pc:sldMk cId="93683229" sldId="327"/>
            <ac:picMk id="2" creationId="{6788EC4E-218E-B694-ED3A-B779A7A3D890}"/>
          </ac:picMkLst>
        </pc:picChg>
        <pc:picChg chg="add mod">
          <ac:chgData name="Ganavi M" userId="aa0847465628f3dc" providerId="Windows Live" clId="Web-{348C2AEE-340C-4F24-A866-666F662A2D43}" dt="2024-04-15T12:00:20.732" v="279" actId="14100"/>
          <ac:picMkLst>
            <pc:docMk/>
            <pc:sldMk cId="93683229" sldId="327"/>
            <ac:picMk id="5" creationId="{9BB626A2-EBD8-6DA1-6019-B6A6ADC2E850}"/>
          </ac:picMkLst>
        </pc:picChg>
      </pc:sldChg>
      <pc:sldChg chg="addSp delSp modSp add mod replId setBg">
        <pc:chgData name="Ganavi M" userId="aa0847465628f3dc" providerId="Windows Live" clId="Web-{348C2AEE-340C-4F24-A866-666F662A2D43}" dt="2024-04-15T11:59:47.950" v="271" actId="1076"/>
        <pc:sldMkLst>
          <pc:docMk/>
          <pc:sldMk cId="3734243112" sldId="328"/>
        </pc:sldMkLst>
        <pc:spChg chg="mod">
          <ac:chgData name="Ganavi M" userId="aa0847465628f3dc" providerId="Windows Live" clId="Web-{348C2AEE-340C-4F24-A866-666F662A2D43}" dt="2024-04-15T11:59:22.544" v="267"/>
          <ac:spMkLst>
            <pc:docMk/>
            <pc:sldMk cId="3734243112" sldId="328"/>
            <ac:spMk id="3" creationId="{556C2DD6-6CB5-98AA-37D0-8569A2221E29}"/>
          </ac:spMkLst>
        </pc:spChg>
        <pc:spChg chg="del mod">
          <ac:chgData name="Ganavi M" userId="aa0847465628f3dc" providerId="Windows Live" clId="Web-{348C2AEE-340C-4F24-A866-666F662A2D43}" dt="2024-04-15T11:59:37.216" v="268"/>
          <ac:spMkLst>
            <pc:docMk/>
            <pc:sldMk cId="3734243112" sldId="328"/>
            <ac:spMk id="4" creationId="{58BB6D1A-0C0E-F0E0-97DD-BFB537158662}"/>
          </ac:spMkLst>
        </pc:spChg>
        <pc:spChg chg="add">
          <ac:chgData name="Ganavi M" userId="aa0847465628f3dc" providerId="Windows Live" clId="Web-{348C2AEE-340C-4F24-A866-666F662A2D43}" dt="2024-04-15T11:59:22.544" v="267"/>
          <ac:spMkLst>
            <pc:docMk/>
            <pc:sldMk cId="3734243112" sldId="328"/>
            <ac:spMk id="9" creationId="{87804ED3-B6DB-4168-B26E-F3CF20A77388}"/>
          </ac:spMkLst>
        </pc:spChg>
        <pc:spChg chg="add">
          <ac:chgData name="Ganavi M" userId="aa0847465628f3dc" providerId="Windows Live" clId="Web-{348C2AEE-340C-4F24-A866-666F662A2D43}" dt="2024-04-15T11:59:22.544" v="267"/>
          <ac:spMkLst>
            <pc:docMk/>
            <pc:sldMk cId="3734243112" sldId="328"/>
            <ac:spMk id="11" creationId="{7D656683-9A36-48F7-825C-F7E8994CF462}"/>
          </ac:spMkLst>
        </pc:spChg>
        <pc:picChg chg="add mod ord">
          <ac:chgData name="Ganavi M" userId="aa0847465628f3dc" providerId="Windows Live" clId="Web-{348C2AEE-340C-4F24-A866-666F662A2D43}" dt="2024-04-15T11:59:47.950" v="271" actId="1076"/>
          <ac:picMkLst>
            <pc:docMk/>
            <pc:sldMk cId="3734243112" sldId="328"/>
            <ac:picMk id="2" creationId="{BE7863E4-9FBE-2003-F261-5ACB60B90054}"/>
          </ac:picMkLst>
        </pc:picChg>
      </pc:sldChg>
      <pc:sldChg chg="addSp delSp modSp add mod replId setBg">
        <pc:chgData name="Ganavi M" userId="aa0847465628f3dc" providerId="Windows Live" clId="Web-{348C2AEE-340C-4F24-A866-666F662A2D43}" dt="2024-04-15T12:00:04.591" v="276"/>
        <pc:sldMkLst>
          <pc:docMk/>
          <pc:sldMk cId="3628725020" sldId="329"/>
        </pc:sldMkLst>
        <pc:spChg chg="mod">
          <ac:chgData name="Ganavi M" userId="aa0847465628f3dc" providerId="Windows Live" clId="Web-{348C2AEE-340C-4F24-A866-666F662A2D43}" dt="2024-04-15T11:59:58.184" v="275"/>
          <ac:spMkLst>
            <pc:docMk/>
            <pc:sldMk cId="3628725020" sldId="329"/>
            <ac:spMk id="3" creationId="{556C2DD6-6CB5-98AA-37D0-8569A2221E29}"/>
          </ac:spMkLst>
        </pc:spChg>
        <pc:spChg chg="del mod">
          <ac:chgData name="Ganavi M" userId="aa0847465628f3dc" providerId="Windows Live" clId="Web-{348C2AEE-340C-4F24-A866-666F662A2D43}" dt="2024-04-15T12:00:04.591" v="276"/>
          <ac:spMkLst>
            <pc:docMk/>
            <pc:sldMk cId="3628725020" sldId="329"/>
            <ac:spMk id="4" creationId="{58BB6D1A-0C0E-F0E0-97DD-BFB537158662}"/>
          </ac:spMkLst>
        </pc:spChg>
        <pc:spChg chg="add">
          <ac:chgData name="Ganavi M" userId="aa0847465628f3dc" providerId="Windows Live" clId="Web-{348C2AEE-340C-4F24-A866-666F662A2D43}" dt="2024-04-15T11:59:58.184" v="275"/>
          <ac:spMkLst>
            <pc:docMk/>
            <pc:sldMk cId="3628725020" sldId="329"/>
            <ac:spMk id="9" creationId="{7E123AAE-7C5D-4EC5-B570-7141C9405CE2}"/>
          </ac:spMkLst>
        </pc:spChg>
        <pc:spChg chg="add">
          <ac:chgData name="Ganavi M" userId="aa0847465628f3dc" providerId="Windows Live" clId="Web-{348C2AEE-340C-4F24-A866-666F662A2D43}" dt="2024-04-15T11:59:58.184" v="275"/>
          <ac:spMkLst>
            <pc:docMk/>
            <pc:sldMk cId="3628725020" sldId="329"/>
            <ac:spMk id="11" creationId="{EBE68FE8-33EE-42EC-8894-049237550257}"/>
          </ac:spMkLst>
        </pc:spChg>
        <pc:picChg chg="add mod ord">
          <ac:chgData name="Ganavi M" userId="aa0847465628f3dc" providerId="Windows Live" clId="Web-{348C2AEE-340C-4F24-A866-666F662A2D43}" dt="2024-04-15T11:59:58.184" v="275"/>
          <ac:picMkLst>
            <pc:docMk/>
            <pc:sldMk cId="3628725020" sldId="329"/>
            <ac:picMk id="2" creationId="{5962B5EB-3852-773A-885F-22CF04D527BD}"/>
          </ac:picMkLst>
        </pc:picChg>
      </pc:sldChg>
      <pc:sldChg chg="addSp modSp add replId">
        <pc:chgData name="Ganavi M" userId="aa0847465628f3dc" providerId="Windows Live" clId="Web-{348C2AEE-340C-4F24-A866-666F662A2D43}" dt="2024-04-15T12:04:58.624" v="336"/>
        <pc:sldMkLst>
          <pc:docMk/>
          <pc:sldMk cId="3539212906" sldId="330"/>
        </pc:sldMkLst>
        <pc:spChg chg="mod">
          <ac:chgData name="Ganavi M" userId="aa0847465628f3dc" providerId="Windows Live" clId="Web-{348C2AEE-340C-4F24-A866-666F662A2D43}" dt="2024-04-15T12:03:09.123" v="329" actId="20577"/>
          <ac:spMkLst>
            <pc:docMk/>
            <pc:sldMk cId="3539212906" sldId="330"/>
            <ac:spMk id="4" creationId="{58BB6D1A-0C0E-F0E0-97DD-BFB537158662}"/>
          </ac:spMkLst>
        </pc:spChg>
        <pc:picChg chg="add mod">
          <ac:chgData name="Ganavi M" userId="aa0847465628f3dc" providerId="Windows Live" clId="Web-{348C2AEE-340C-4F24-A866-666F662A2D43}" dt="2024-04-15T12:04:58.624" v="336"/>
          <ac:picMkLst>
            <pc:docMk/>
            <pc:sldMk cId="3539212906" sldId="330"/>
            <ac:picMk id="2" creationId="{6FE1DCB7-03D9-492D-DD36-AEDFC78F6CEB}"/>
          </ac:picMkLst>
        </pc:picChg>
      </pc:sldChg>
      <pc:sldChg chg="addSp delSp modSp add mod ord replId setBg">
        <pc:chgData name="Ganavi M" userId="aa0847465628f3dc" providerId="Windows Live" clId="Web-{348C2AEE-340C-4F24-A866-666F662A2D43}" dt="2024-04-15T12:21:22.115" v="384"/>
        <pc:sldMkLst>
          <pc:docMk/>
          <pc:sldMk cId="74185443" sldId="331"/>
        </pc:sldMkLst>
        <pc:spChg chg="mod ord">
          <ac:chgData name="Ganavi M" userId="aa0847465628f3dc" providerId="Windows Live" clId="Web-{348C2AEE-340C-4F24-A866-666F662A2D43}" dt="2024-04-15T12:13:09.705" v="358"/>
          <ac:spMkLst>
            <pc:docMk/>
            <pc:sldMk cId="74185443" sldId="331"/>
            <ac:spMk id="3" creationId="{556C2DD6-6CB5-98AA-37D0-8569A2221E29}"/>
          </ac:spMkLst>
        </pc:spChg>
        <pc:spChg chg="del mod">
          <ac:chgData name="Ganavi M" userId="aa0847465628f3dc" providerId="Windows Live" clId="Web-{348C2AEE-340C-4F24-A866-666F662A2D43}" dt="2024-04-15T12:06:13.390" v="345"/>
          <ac:spMkLst>
            <pc:docMk/>
            <pc:sldMk cId="74185443" sldId="331"/>
            <ac:spMk id="4" creationId="{58BB6D1A-0C0E-F0E0-97DD-BFB537158662}"/>
          </ac:spMkLst>
        </pc:spChg>
        <pc:spChg chg="add">
          <ac:chgData name="Ganavi M" userId="aa0847465628f3dc" providerId="Windows Live" clId="Web-{348C2AEE-340C-4F24-A866-666F662A2D43}" dt="2024-04-15T12:13:09.705" v="358"/>
          <ac:spMkLst>
            <pc:docMk/>
            <pc:sldMk cId="74185443" sldId="331"/>
            <ac:spMk id="8" creationId="{7F11F4AC-3D7E-4C40-B7F7-E8A886B87308}"/>
          </ac:spMkLst>
        </pc:spChg>
        <pc:spChg chg="add">
          <ac:chgData name="Ganavi M" userId="aa0847465628f3dc" providerId="Windows Live" clId="Web-{348C2AEE-340C-4F24-A866-666F662A2D43}" dt="2024-04-15T12:13:09.705" v="358"/>
          <ac:spMkLst>
            <pc:docMk/>
            <pc:sldMk cId="74185443" sldId="331"/>
            <ac:spMk id="10" creationId="{E89D6A18-6500-435D-BC1F-5806F02240CA}"/>
          </ac:spMkLst>
        </pc:spChg>
        <pc:spChg chg="add">
          <ac:chgData name="Ganavi M" userId="aa0847465628f3dc" providerId="Windows Live" clId="Web-{348C2AEE-340C-4F24-A866-666F662A2D43}" dt="2024-04-15T12:13:09.705" v="358"/>
          <ac:spMkLst>
            <pc:docMk/>
            <pc:sldMk cId="74185443" sldId="331"/>
            <ac:spMk id="12" creationId="{02A8EBD6-A0EF-4CC7-A9F3-5A472D718177}"/>
          </ac:spMkLst>
        </pc:spChg>
        <pc:picChg chg="add mod">
          <ac:chgData name="Ganavi M" userId="aa0847465628f3dc" providerId="Windows Live" clId="Web-{348C2AEE-340C-4F24-A866-666F662A2D43}" dt="2024-04-15T12:13:09.705" v="358"/>
          <ac:picMkLst>
            <pc:docMk/>
            <pc:sldMk cId="74185443" sldId="331"/>
            <ac:picMk id="2" creationId="{0A61324A-0213-1C84-2F1E-26A9B7AD74A7}"/>
          </ac:picMkLst>
        </pc:picChg>
      </pc:sldChg>
      <pc:sldChg chg="add del replId">
        <pc:chgData name="Ganavi M" userId="aa0847465628f3dc" providerId="Windows Live" clId="Web-{348C2AEE-340C-4F24-A866-666F662A2D43}" dt="2024-04-15T12:27:46.445" v="386"/>
        <pc:sldMkLst>
          <pc:docMk/>
          <pc:sldMk cId="2631856238" sldId="332"/>
        </pc:sldMkLst>
      </pc:sldChg>
      <pc:sldChg chg="addSp delSp modSp add mod replId setBg">
        <pc:chgData name="Ganavi M" userId="aa0847465628f3dc" providerId="Windows Live" clId="Web-{348C2AEE-340C-4F24-A866-666F662A2D43}" dt="2024-04-15T12:16:18.019" v="378" actId="14100"/>
        <pc:sldMkLst>
          <pc:docMk/>
          <pc:sldMk cId="3458788230" sldId="333"/>
        </pc:sldMkLst>
        <pc:spChg chg="mod">
          <ac:chgData name="Ganavi M" userId="aa0847465628f3dc" providerId="Windows Live" clId="Web-{348C2AEE-340C-4F24-A866-666F662A2D43}" dt="2024-04-15T12:16:05.831" v="375"/>
          <ac:spMkLst>
            <pc:docMk/>
            <pc:sldMk cId="3458788230" sldId="333"/>
            <ac:spMk id="3" creationId="{556C2DD6-6CB5-98AA-37D0-8569A2221E29}"/>
          </ac:spMkLst>
        </pc:spChg>
        <pc:spChg chg="del mod">
          <ac:chgData name="Ganavi M" userId="aa0847465628f3dc" providerId="Windows Live" clId="Web-{348C2AEE-340C-4F24-A866-666F662A2D43}" dt="2024-04-15T12:07:21.531" v="350"/>
          <ac:spMkLst>
            <pc:docMk/>
            <pc:sldMk cId="3458788230" sldId="333"/>
            <ac:spMk id="4" creationId="{58BB6D1A-0C0E-F0E0-97DD-BFB537158662}"/>
          </ac:spMkLst>
        </pc:spChg>
        <pc:spChg chg="add del">
          <ac:chgData name="Ganavi M" userId="aa0847465628f3dc" providerId="Windows Live" clId="Web-{348C2AEE-340C-4F24-A866-666F662A2D43}" dt="2024-04-15T12:15:15.909" v="369"/>
          <ac:spMkLst>
            <pc:docMk/>
            <pc:sldMk cId="3458788230" sldId="333"/>
            <ac:spMk id="9" creationId="{7F11F4AC-3D7E-4C40-B7F7-E8A886B87308}"/>
          </ac:spMkLst>
        </pc:spChg>
        <pc:spChg chg="add del">
          <ac:chgData name="Ganavi M" userId="aa0847465628f3dc" providerId="Windows Live" clId="Web-{348C2AEE-340C-4F24-A866-666F662A2D43}" dt="2024-04-15T12:15:15.909" v="369"/>
          <ac:spMkLst>
            <pc:docMk/>
            <pc:sldMk cId="3458788230" sldId="333"/>
            <ac:spMk id="11" creationId="{E89D6A18-6500-435D-BC1F-5806F02240CA}"/>
          </ac:spMkLst>
        </pc:spChg>
        <pc:spChg chg="add del">
          <ac:chgData name="Ganavi M" userId="aa0847465628f3dc" providerId="Windows Live" clId="Web-{348C2AEE-340C-4F24-A866-666F662A2D43}" dt="2024-04-15T12:15:15.909" v="369"/>
          <ac:spMkLst>
            <pc:docMk/>
            <pc:sldMk cId="3458788230" sldId="333"/>
            <ac:spMk id="13" creationId="{02A8EBD6-A0EF-4CC7-A9F3-5A472D718177}"/>
          </ac:spMkLst>
        </pc:spChg>
        <pc:spChg chg="add del">
          <ac:chgData name="Ganavi M" userId="aa0847465628f3dc" providerId="Windows Live" clId="Web-{348C2AEE-340C-4F24-A866-666F662A2D43}" dt="2024-04-15T12:16:05.831" v="375"/>
          <ac:spMkLst>
            <pc:docMk/>
            <pc:sldMk cId="3458788230" sldId="333"/>
            <ac:spMk id="18" creationId="{7F11F4AC-3D7E-4C40-B7F7-E8A886B87308}"/>
          </ac:spMkLst>
        </pc:spChg>
        <pc:spChg chg="add del">
          <ac:chgData name="Ganavi M" userId="aa0847465628f3dc" providerId="Windows Live" clId="Web-{348C2AEE-340C-4F24-A866-666F662A2D43}" dt="2024-04-15T12:16:05.831" v="375"/>
          <ac:spMkLst>
            <pc:docMk/>
            <pc:sldMk cId="3458788230" sldId="333"/>
            <ac:spMk id="20" creationId="{E89D6A18-6500-435D-BC1F-5806F02240CA}"/>
          </ac:spMkLst>
        </pc:spChg>
        <pc:spChg chg="add del">
          <ac:chgData name="Ganavi M" userId="aa0847465628f3dc" providerId="Windows Live" clId="Web-{348C2AEE-340C-4F24-A866-666F662A2D43}" dt="2024-04-15T12:16:05.831" v="375"/>
          <ac:spMkLst>
            <pc:docMk/>
            <pc:sldMk cId="3458788230" sldId="333"/>
            <ac:spMk id="22" creationId="{02A8EBD6-A0EF-4CC7-A9F3-5A472D718177}"/>
          </ac:spMkLst>
        </pc:spChg>
        <pc:spChg chg="add">
          <ac:chgData name="Ganavi M" userId="aa0847465628f3dc" providerId="Windows Live" clId="Web-{348C2AEE-340C-4F24-A866-666F662A2D43}" dt="2024-04-15T12:16:05.831" v="375"/>
          <ac:spMkLst>
            <pc:docMk/>
            <pc:sldMk cId="3458788230" sldId="333"/>
            <ac:spMk id="27" creationId="{7FF78026-DEBB-4D5A-9A4E-872456603835}"/>
          </ac:spMkLst>
        </pc:spChg>
        <pc:spChg chg="add">
          <ac:chgData name="Ganavi M" userId="aa0847465628f3dc" providerId="Windows Live" clId="Web-{348C2AEE-340C-4F24-A866-666F662A2D43}" dt="2024-04-15T12:16:05.831" v="375"/>
          <ac:spMkLst>
            <pc:docMk/>
            <pc:sldMk cId="3458788230" sldId="333"/>
            <ac:spMk id="29" creationId="{E05E1684-CF44-4EAD-B3A4-FCE98461F3EE}"/>
          </ac:spMkLst>
        </pc:spChg>
        <pc:picChg chg="add mod ord">
          <ac:chgData name="Ganavi M" userId="aa0847465628f3dc" providerId="Windows Live" clId="Web-{348C2AEE-340C-4F24-A866-666F662A2D43}" dt="2024-04-15T12:16:18.019" v="378" actId="14100"/>
          <ac:picMkLst>
            <pc:docMk/>
            <pc:sldMk cId="3458788230" sldId="333"/>
            <ac:picMk id="2" creationId="{9CE6B6DD-7157-BEB4-48D6-76DA136A51F1}"/>
          </ac:picMkLst>
        </pc:picChg>
      </pc:sldChg>
      <pc:sldChg chg="addSp delSp modSp add mod ord replId setBg">
        <pc:chgData name="Ganavi M" userId="aa0847465628f3dc" providerId="Windows Live" clId="Web-{348C2AEE-340C-4F24-A866-666F662A2D43}" dt="2024-04-15T12:21:18.568" v="383"/>
        <pc:sldMkLst>
          <pc:docMk/>
          <pc:sldMk cId="3370393517" sldId="334"/>
        </pc:sldMkLst>
        <pc:spChg chg="mod">
          <ac:chgData name="Ganavi M" userId="aa0847465628f3dc" providerId="Windows Live" clId="Web-{348C2AEE-340C-4F24-A866-666F662A2D43}" dt="2024-04-15T12:13:27.862" v="362"/>
          <ac:spMkLst>
            <pc:docMk/>
            <pc:sldMk cId="3370393517" sldId="334"/>
            <ac:spMk id="3" creationId="{556C2DD6-6CB5-98AA-37D0-8569A2221E29}"/>
          </ac:spMkLst>
        </pc:spChg>
        <pc:spChg chg="del mod">
          <ac:chgData name="Ganavi M" userId="aa0847465628f3dc" providerId="Windows Live" clId="Web-{348C2AEE-340C-4F24-A866-666F662A2D43}" dt="2024-04-15T12:13:36.080" v="363"/>
          <ac:spMkLst>
            <pc:docMk/>
            <pc:sldMk cId="3370393517" sldId="334"/>
            <ac:spMk id="4" creationId="{58BB6D1A-0C0E-F0E0-97DD-BFB537158662}"/>
          </ac:spMkLst>
        </pc:spChg>
        <pc:spChg chg="add">
          <ac:chgData name="Ganavi M" userId="aa0847465628f3dc" providerId="Windows Live" clId="Web-{348C2AEE-340C-4F24-A866-666F662A2D43}" dt="2024-04-15T12:13:27.862" v="362"/>
          <ac:spMkLst>
            <pc:docMk/>
            <pc:sldMk cId="3370393517" sldId="334"/>
            <ac:spMk id="9" creationId="{7E123AAE-7C5D-4EC5-B570-7141C9405CE2}"/>
          </ac:spMkLst>
        </pc:spChg>
        <pc:spChg chg="add">
          <ac:chgData name="Ganavi M" userId="aa0847465628f3dc" providerId="Windows Live" clId="Web-{348C2AEE-340C-4F24-A866-666F662A2D43}" dt="2024-04-15T12:13:27.862" v="362"/>
          <ac:spMkLst>
            <pc:docMk/>
            <pc:sldMk cId="3370393517" sldId="334"/>
            <ac:spMk id="11" creationId="{EBE68FE8-33EE-42EC-8894-049237550257}"/>
          </ac:spMkLst>
        </pc:spChg>
        <pc:picChg chg="add mod ord">
          <ac:chgData name="Ganavi M" userId="aa0847465628f3dc" providerId="Windows Live" clId="Web-{348C2AEE-340C-4F24-A866-666F662A2D43}" dt="2024-04-15T12:13:57.315" v="368" actId="14100"/>
          <ac:picMkLst>
            <pc:docMk/>
            <pc:sldMk cId="3370393517" sldId="334"/>
            <ac:picMk id="2" creationId="{EE2F7566-860A-5E90-DA8A-3626F46B85B7}"/>
          </ac:picMkLst>
        </pc:picChg>
      </pc:sldChg>
      <pc:sldChg chg="addSp modSp add mod replId setBg">
        <pc:chgData name="Ganavi M" userId="aa0847465628f3dc" providerId="Windows Live" clId="Web-{348C2AEE-340C-4F24-A866-666F662A2D43}" dt="2024-04-15T12:21:07.740" v="382"/>
        <pc:sldMkLst>
          <pc:docMk/>
          <pc:sldMk cId="98686737" sldId="335"/>
        </pc:sldMkLst>
        <pc:spChg chg="mod">
          <ac:chgData name="Ganavi M" userId="aa0847465628f3dc" providerId="Windows Live" clId="Web-{348C2AEE-340C-4F24-A866-666F662A2D43}" dt="2024-04-15T12:21:07.740" v="382"/>
          <ac:spMkLst>
            <pc:docMk/>
            <pc:sldMk cId="98686737" sldId="335"/>
            <ac:spMk id="3" creationId="{556C2DD6-6CB5-98AA-37D0-8569A2221E29}"/>
          </ac:spMkLst>
        </pc:spChg>
        <pc:spChg chg="mod">
          <ac:chgData name="Ganavi M" userId="aa0847465628f3dc" providerId="Windows Live" clId="Web-{348C2AEE-340C-4F24-A866-666F662A2D43}" dt="2024-04-15T12:21:00.849" v="380" actId="20577"/>
          <ac:spMkLst>
            <pc:docMk/>
            <pc:sldMk cId="98686737" sldId="335"/>
            <ac:spMk id="4" creationId="{58BB6D1A-0C0E-F0E0-97DD-BFB537158662}"/>
          </ac:spMkLst>
        </pc:spChg>
        <pc:spChg chg="add">
          <ac:chgData name="Ganavi M" userId="aa0847465628f3dc" providerId="Windows Live" clId="Web-{348C2AEE-340C-4F24-A866-666F662A2D43}" dt="2024-04-15T12:21:07.740" v="382"/>
          <ac:spMkLst>
            <pc:docMk/>
            <pc:sldMk cId="98686737" sldId="335"/>
            <ac:spMk id="9" creationId="{7E123AAE-7C5D-4EC5-B570-7141C9405CE2}"/>
          </ac:spMkLst>
        </pc:spChg>
        <pc:spChg chg="add">
          <ac:chgData name="Ganavi M" userId="aa0847465628f3dc" providerId="Windows Live" clId="Web-{348C2AEE-340C-4F24-A866-666F662A2D43}" dt="2024-04-15T12:21:07.740" v="382"/>
          <ac:spMkLst>
            <pc:docMk/>
            <pc:sldMk cId="98686737" sldId="335"/>
            <ac:spMk id="11" creationId="{EBE68FE8-33EE-42EC-8894-049237550257}"/>
          </ac:spMkLst>
        </pc:spChg>
        <pc:picChg chg="add mod ord">
          <ac:chgData name="Ganavi M" userId="aa0847465628f3dc" providerId="Windows Live" clId="Web-{348C2AEE-340C-4F24-A866-666F662A2D43}" dt="2024-04-15T12:21:07.740" v="382"/>
          <ac:picMkLst>
            <pc:docMk/>
            <pc:sldMk cId="98686737" sldId="335"/>
            <ac:picMk id="2" creationId="{392D7FE1-0825-C862-A26D-0D9C5536DDEC}"/>
          </ac:picMkLst>
        </pc:picChg>
      </pc:sldChg>
      <pc:sldChg chg="add del replId">
        <pc:chgData name="Ganavi M" userId="aa0847465628f3dc" providerId="Windows Live" clId="Web-{348C2AEE-340C-4F24-A866-666F662A2D43}" dt="2024-04-15T12:27:44.930" v="385"/>
        <pc:sldMkLst>
          <pc:docMk/>
          <pc:sldMk cId="2628018886" sldId="336"/>
        </pc:sldMkLst>
      </pc:sldChg>
      <pc:sldMasterChg chg="del addSldLayout delSldLayout">
        <pc:chgData name="Ganavi M" userId="aa0847465628f3dc" providerId="Windows Live" clId="Web-{348C2AEE-340C-4F24-A866-666F662A2D43}" dt="2024-04-15T09:39:12.029" v="13"/>
        <pc:sldMasterMkLst>
          <pc:docMk/>
          <pc:sldMasterMk cId="2460954070" sldId="2147483660"/>
        </pc:sldMasterMkLst>
        <pc:sldLayoutChg chg="del">
          <pc:chgData name="Ganavi M" userId="aa0847465628f3dc" providerId="Windows Live" clId="Web-{348C2AEE-340C-4F24-A866-666F662A2D43}" dt="2024-04-15T09:39:12.029" v="13"/>
          <pc:sldLayoutMkLst>
            <pc:docMk/>
            <pc:sldMasterMk cId="2460954070" sldId="2147483660"/>
            <pc:sldLayoutMk cId="2385387890" sldId="2147483661"/>
          </pc:sldLayoutMkLst>
        </pc:sldLayoutChg>
        <pc:sldLayoutChg chg="del">
          <pc:chgData name="Ganavi M" userId="aa0847465628f3dc" providerId="Windows Live" clId="Web-{348C2AEE-340C-4F24-A866-666F662A2D43}" dt="2024-04-15T09:39:12.029" v="13"/>
          <pc:sldLayoutMkLst>
            <pc:docMk/>
            <pc:sldMasterMk cId="2460954070" sldId="2147483660"/>
            <pc:sldLayoutMk cId="949138452" sldId="2147483662"/>
          </pc:sldLayoutMkLst>
        </pc:sldLayoutChg>
        <pc:sldLayoutChg chg="del">
          <pc:chgData name="Ganavi M" userId="aa0847465628f3dc" providerId="Windows Live" clId="Web-{348C2AEE-340C-4F24-A866-666F662A2D43}" dt="2024-04-15T09:39:12.029" v="13"/>
          <pc:sldLayoutMkLst>
            <pc:docMk/>
            <pc:sldMasterMk cId="2460954070" sldId="2147483660"/>
            <pc:sldLayoutMk cId="2591524520" sldId="2147483663"/>
          </pc:sldLayoutMkLst>
        </pc:sldLayoutChg>
        <pc:sldLayoutChg chg="del">
          <pc:chgData name="Ganavi M" userId="aa0847465628f3dc" providerId="Windows Live" clId="Web-{348C2AEE-340C-4F24-A866-666F662A2D43}" dt="2024-04-15T09:39:12.029" v="13"/>
          <pc:sldLayoutMkLst>
            <pc:docMk/>
            <pc:sldMasterMk cId="2460954070" sldId="2147483660"/>
            <pc:sldLayoutMk cId="1203092039" sldId="2147483664"/>
          </pc:sldLayoutMkLst>
        </pc:sldLayoutChg>
        <pc:sldLayoutChg chg="del">
          <pc:chgData name="Ganavi M" userId="aa0847465628f3dc" providerId="Windows Live" clId="Web-{348C2AEE-340C-4F24-A866-666F662A2D43}" dt="2024-04-15T09:39:12.029" v="13"/>
          <pc:sldLayoutMkLst>
            <pc:docMk/>
            <pc:sldMasterMk cId="2460954070" sldId="2147483660"/>
            <pc:sldLayoutMk cId="3733172339" sldId="2147483665"/>
          </pc:sldLayoutMkLst>
        </pc:sldLayoutChg>
        <pc:sldLayoutChg chg="del">
          <pc:chgData name="Ganavi M" userId="aa0847465628f3dc" providerId="Windows Live" clId="Web-{348C2AEE-340C-4F24-A866-666F662A2D43}" dt="2024-04-15T09:39:12.029" v="13"/>
          <pc:sldLayoutMkLst>
            <pc:docMk/>
            <pc:sldMasterMk cId="2460954070" sldId="2147483660"/>
            <pc:sldLayoutMk cId="3210312558" sldId="2147483666"/>
          </pc:sldLayoutMkLst>
        </pc:sldLayoutChg>
        <pc:sldLayoutChg chg="del">
          <pc:chgData name="Ganavi M" userId="aa0847465628f3dc" providerId="Windows Live" clId="Web-{348C2AEE-340C-4F24-A866-666F662A2D43}" dt="2024-04-15T09:39:12.029" v="13"/>
          <pc:sldLayoutMkLst>
            <pc:docMk/>
            <pc:sldMasterMk cId="2460954070" sldId="2147483660"/>
            <pc:sldLayoutMk cId="3146388984" sldId="2147483667"/>
          </pc:sldLayoutMkLst>
        </pc:sldLayoutChg>
        <pc:sldLayoutChg chg="del">
          <pc:chgData name="Ganavi M" userId="aa0847465628f3dc" providerId="Windows Live" clId="Web-{348C2AEE-340C-4F24-A866-666F662A2D43}" dt="2024-04-15T09:39:12.029" v="13"/>
          <pc:sldLayoutMkLst>
            <pc:docMk/>
            <pc:sldMasterMk cId="2460954070" sldId="2147483660"/>
            <pc:sldLayoutMk cId="3171841454" sldId="2147483668"/>
          </pc:sldLayoutMkLst>
        </pc:sldLayoutChg>
        <pc:sldLayoutChg chg="del">
          <pc:chgData name="Ganavi M" userId="aa0847465628f3dc" providerId="Windows Live" clId="Web-{348C2AEE-340C-4F24-A866-666F662A2D43}" dt="2024-04-15T09:39:12.029" v="13"/>
          <pc:sldLayoutMkLst>
            <pc:docMk/>
            <pc:sldMasterMk cId="2460954070" sldId="2147483660"/>
            <pc:sldLayoutMk cId="1718958274" sldId="2147483669"/>
          </pc:sldLayoutMkLst>
        </pc:sldLayoutChg>
        <pc:sldLayoutChg chg="del">
          <pc:chgData name="Ganavi M" userId="aa0847465628f3dc" providerId="Windows Live" clId="Web-{348C2AEE-340C-4F24-A866-666F662A2D43}" dt="2024-04-15T09:39:12.029" v="13"/>
          <pc:sldLayoutMkLst>
            <pc:docMk/>
            <pc:sldMasterMk cId="2460954070" sldId="2147483660"/>
            <pc:sldLayoutMk cId="2202905451" sldId="2147483670"/>
          </pc:sldLayoutMkLst>
        </pc:sldLayoutChg>
        <pc:sldLayoutChg chg="del">
          <pc:chgData name="Ganavi M" userId="aa0847465628f3dc" providerId="Windows Live" clId="Web-{348C2AEE-340C-4F24-A866-666F662A2D43}" dt="2024-04-15T09:39:12.029" v="13"/>
          <pc:sldLayoutMkLst>
            <pc:docMk/>
            <pc:sldMasterMk cId="2460954070" sldId="2147483660"/>
            <pc:sldLayoutMk cId="3479445657" sldId="2147483671"/>
          </pc:sldLayoutMkLst>
        </pc:sldLayoutChg>
        <pc:sldLayoutChg chg="add del">
          <pc:chgData name="Ganavi M" userId="aa0847465628f3dc" providerId="Windows Live" clId="Web-{348C2AEE-340C-4F24-A866-666F662A2D43}" dt="2024-04-15T09:39:12.029" v="13"/>
          <pc:sldLayoutMkLst>
            <pc:docMk/>
            <pc:sldMasterMk cId="2460954070" sldId="2147483660"/>
            <pc:sldLayoutMk cId="4005828630" sldId="2147483672"/>
          </pc:sldLayoutMkLst>
        </pc:sldLayoutChg>
      </pc:sldMasterChg>
      <pc:sldMasterChg chg="add del addSldLayout delSldLayout modSldLayout">
        <pc:chgData name="Ganavi M" userId="aa0847465628f3dc" providerId="Windows Live" clId="Web-{348C2AEE-340C-4F24-A866-666F662A2D43}" dt="2024-04-15T09:39:14.404" v="14"/>
        <pc:sldMasterMkLst>
          <pc:docMk/>
          <pc:sldMasterMk cId="2365034058" sldId="2147483673"/>
        </pc:sldMasterMkLst>
        <pc:sldLayoutChg chg="add del mod replId">
          <pc:chgData name="Ganavi M" userId="aa0847465628f3dc" providerId="Windows Live" clId="Web-{348C2AEE-340C-4F24-A866-666F662A2D43}" dt="2024-04-15T09:39:14.404" v="14"/>
          <pc:sldLayoutMkLst>
            <pc:docMk/>
            <pc:sldMasterMk cId="2365034058" sldId="2147483673"/>
            <pc:sldLayoutMk cId="2188403519" sldId="2147483674"/>
          </pc:sldLayoutMkLst>
        </pc:sldLayoutChg>
        <pc:sldLayoutChg chg="add del mod replId">
          <pc:chgData name="Ganavi M" userId="aa0847465628f3dc" providerId="Windows Live" clId="Web-{348C2AEE-340C-4F24-A866-666F662A2D43}" dt="2024-04-15T09:39:14.404" v="14"/>
          <pc:sldLayoutMkLst>
            <pc:docMk/>
            <pc:sldMasterMk cId="2365034058" sldId="2147483673"/>
            <pc:sldLayoutMk cId="1505734870" sldId="2147483675"/>
          </pc:sldLayoutMkLst>
        </pc:sldLayoutChg>
        <pc:sldLayoutChg chg="add del mod replId">
          <pc:chgData name="Ganavi M" userId="aa0847465628f3dc" providerId="Windows Live" clId="Web-{348C2AEE-340C-4F24-A866-666F662A2D43}" dt="2024-04-15T09:39:14.404" v="14"/>
          <pc:sldLayoutMkLst>
            <pc:docMk/>
            <pc:sldMasterMk cId="2365034058" sldId="2147483673"/>
            <pc:sldLayoutMk cId="3960059254" sldId="2147483676"/>
          </pc:sldLayoutMkLst>
        </pc:sldLayoutChg>
        <pc:sldLayoutChg chg="add del mod replId">
          <pc:chgData name="Ganavi M" userId="aa0847465628f3dc" providerId="Windows Live" clId="Web-{348C2AEE-340C-4F24-A866-666F662A2D43}" dt="2024-04-15T09:39:14.404" v="14"/>
          <pc:sldLayoutMkLst>
            <pc:docMk/>
            <pc:sldMasterMk cId="2365034058" sldId="2147483673"/>
            <pc:sldLayoutMk cId="975519598" sldId="2147483677"/>
          </pc:sldLayoutMkLst>
        </pc:sldLayoutChg>
        <pc:sldLayoutChg chg="add del mod replId">
          <pc:chgData name="Ganavi M" userId="aa0847465628f3dc" providerId="Windows Live" clId="Web-{348C2AEE-340C-4F24-A866-666F662A2D43}" dt="2024-04-15T09:39:14.404" v="14"/>
          <pc:sldLayoutMkLst>
            <pc:docMk/>
            <pc:sldMasterMk cId="2365034058" sldId="2147483673"/>
            <pc:sldLayoutMk cId="3351481635" sldId="2147483678"/>
          </pc:sldLayoutMkLst>
        </pc:sldLayoutChg>
        <pc:sldLayoutChg chg="add del mod replId">
          <pc:chgData name="Ganavi M" userId="aa0847465628f3dc" providerId="Windows Live" clId="Web-{348C2AEE-340C-4F24-A866-666F662A2D43}" dt="2024-04-15T09:39:14.404" v="14"/>
          <pc:sldLayoutMkLst>
            <pc:docMk/>
            <pc:sldMasterMk cId="2365034058" sldId="2147483673"/>
            <pc:sldLayoutMk cId="1983707257" sldId="2147483679"/>
          </pc:sldLayoutMkLst>
        </pc:sldLayoutChg>
        <pc:sldLayoutChg chg="add del mod replId">
          <pc:chgData name="Ganavi M" userId="aa0847465628f3dc" providerId="Windows Live" clId="Web-{348C2AEE-340C-4F24-A866-666F662A2D43}" dt="2024-04-15T09:39:14.404" v="14"/>
          <pc:sldLayoutMkLst>
            <pc:docMk/>
            <pc:sldMasterMk cId="2365034058" sldId="2147483673"/>
            <pc:sldLayoutMk cId="2343528369" sldId="2147483680"/>
          </pc:sldLayoutMkLst>
        </pc:sldLayoutChg>
        <pc:sldLayoutChg chg="add del mod replId">
          <pc:chgData name="Ganavi M" userId="aa0847465628f3dc" providerId="Windows Live" clId="Web-{348C2AEE-340C-4F24-A866-666F662A2D43}" dt="2024-04-15T09:39:14.404" v="14"/>
          <pc:sldLayoutMkLst>
            <pc:docMk/>
            <pc:sldMasterMk cId="2365034058" sldId="2147483673"/>
            <pc:sldLayoutMk cId="676089304" sldId="2147483681"/>
          </pc:sldLayoutMkLst>
        </pc:sldLayoutChg>
        <pc:sldLayoutChg chg="add del mod replId">
          <pc:chgData name="Ganavi M" userId="aa0847465628f3dc" providerId="Windows Live" clId="Web-{348C2AEE-340C-4F24-A866-666F662A2D43}" dt="2024-04-15T09:39:14.404" v="14"/>
          <pc:sldLayoutMkLst>
            <pc:docMk/>
            <pc:sldMasterMk cId="2365034058" sldId="2147483673"/>
            <pc:sldLayoutMk cId="1594824003" sldId="2147483682"/>
          </pc:sldLayoutMkLst>
        </pc:sldLayoutChg>
        <pc:sldLayoutChg chg="add del mod replId">
          <pc:chgData name="Ganavi M" userId="aa0847465628f3dc" providerId="Windows Live" clId="Web-{348C2AEE-340C-4F24-A866-666F662A2D43}" dt="2024-04-15T09:39:14.404" v="14"/>
          <pc:sldLayoutMkLst>
            <pc:docMk/>
            <pc:sldMasterMk cId="2365034058" sldId="2147483673"/>
            <pc:sldLayoutMk cId="1565275669" sldId="2147483683"/>
          </pc:sldLayoutMkLst>
        </pc:sldLayoutChg>
        <pc:sldLayoutChg chg="add del mod replId">
          <pc:chgData name="Ganavi M" userId="aa0847465628f3dc" providerId="Windows Live" clId="Web-{348C2AEE-340C-4F24-A866-666F662A2D43}" dt="2024-04-15T09:39:14.404" v="14"/>
          <pc:sldLayoutMkLst>
            <pc:docMk/>
            <pc:sldMasterMk cId="2365034058" sldId="2147483673"/>
            <pc:sldLayoutMk cId="4144207655" sldId="2147483684"/>
          </pc:sldLayoutMkLst>
        </pc:sldLayoutChg>
        <pc:sldLayoutChg chg="add del mod replId">
          <pc:chgData name="Ganavi M" userId="aa0847465628f3dc" providerId="Windows Live" clId="Web-{348C2AEE-340C-4F24-A866-666F662A2D43}" dt="2024-04-15T09:39:14.404" v="14"/>
          <pc:sldLayoutMkLst>
            <pc:docMk/>
            <pc:sldMasterMk cId="2365034058" sldId="2147483673"/>
            <pc:sldLayoutMk cId="1764879395" sldId="2147483685"/>
          </pc:sldLayoutMkLst>
        </pc:sldLayoutChg>
        <pc:sldLayoutChg chg="add del mod replId">
          <pc:chgData name="Ganavi M" userId="aa0847465628f3dc" providerId="Windows Live" clId="Web-{348C2AEE-340C-4F24-A866-666F662A2D43}" dt="2024-04-15T09:39:14.404" v="14"/>
          <pc:sldLayoutMkLst>
            <pc:docMk/>
            <pc:sldMasterMk cId="2365034058" sldId="2147483673"/>
            <pc:sldLayoutMk cId="174986681" sldId="2147483686"/>
          </pc:sldLayoutMkLst>
        </pc:sldLayoutChg>
        <pc:sldLayoutChg chg="add del mod replId">
          <pc:chgData name="Ganavi M" userId="aa0847465628f3dc" providerId="Windows Live" clId="Web-{348C2AEE-340C-4F24-A866-666F662A2D43}" dt="2024-04-15T09:39:14.404" v="14"/>
          <pc:sldLayoutMkLst>
            <pc:docMk/>
            <pc:sldMasterMk cId="2365034058" sldId="2147483673"/>
            <pc:sldLayoutMk cId="3793313597" sldId="2147483687"/>
          </pc:sldLayoutMkLst>
        </pc:sldLayoutChg>
        <pc:sldLayoutChg chg="add del mod replId">
          <pc:chgData name="Ganavi M" userId="aa0847465628f3dc" providerId="Windows Live" clId="Web-{348C2AEE-340C-4F24-A866-666F662A2D43}" dt="2024-04-15T09:39:14.404" v="14"/>
          <pc:sldLayoutMkLst>
            <pc:docMk/>
            <pc:sldMasterMk cId="2365034058" sldId="2147483673"/>
            <pc:sldLayoutMk cId="709912583" sldId="2147483688"/>
          </pc:sldLayoutMkLst>
        </pc:sldLayoutChg>
        <pc:sldLayoutChg chg="add del mod replId">
          <pc:chgData name="Ganavi M" userId="aa0847465628f3dc" providerId="Windows Live" clId="Web-{348C2AEE-340C-4F24-A866-666F662A2D43}" dt="2024-04-15T09:39:14.404" v="14"/>
          <pc:sldLayoutMkLst>
            <pc:docMk/>
            <pc:sldMasterMk cId="2365034058" sldId="2147483673"/>
            <pc:sldLayoutMk cId="3583326545" sldId="2147483689"/>
          </pc:sldLayoutMkLst>
        </pc:sldLayoutChg>
        <pc:sldLayoutChg chg="add del mod replId">
          <pc:chgData name="Ganavi M" userId="aa0847465628f3dc" providerId="Windows Live" clId="Web-{348C2AEE-340C-4F24-A866-666F662A2D43}" dt="2024-04-15T09:39:14.404" v="14"/>
          <pc:sldLayoutMkLst>
            <pc:docMk/>
            <pc:sldMasterMk cId="2365034058" sldId="2147483673"/>
            <pc:sldLayoutMk cId="4290165202" sldId="2147483690"/>
          </pc:sldLayoutMkLst>
        </pc:sldLayoutChg>
      </pc:sldMasterChg>
      <pc:sldMasterChg chg="add addSldLayout modSldLayout">
        <pc:chgData name="Ganavi M" userId="aa0847465628f3dc" providerId="Windows Live" clId="Web-{348C2AEE-340C-4F24-A866-666F662A2D43}" dt="2024-04-15T09:39:14.404" v="14"/>
        <pc:sldMasterMkLst>
          <pc:docMk/>
          <pc:sldMasterMk cId="1382335223" sldId="2147483691"/>
        </pc:sldMasterMkLst>
        <pc:sldLayoutChg chg="add mod replId">
          <pc:chgData name="Ganavi M" userId="aa0847465628f3dc" providerId="Windows Live" clId="Web-{348C2AEE-340C-4F24-A866-666F662A2D43}" dt="2024-04-15T09:39:14.404" v="14"/>
          <pc:sldLayoutMkLst>
            <pc:docMk/>
            <pc:sldMasterMk cId="1382335223" sldId="2147483691"/>
            <pc:sldLayoutMk cId="544082121" sldId="2147483692"/>
          </pc:sldLayoutMkLst>
        </pc:sldLayoutChg>
        <pc:sldLayoutChg chg="add mod replId">
          <pc:chgData name="Ganavi M" userId="aa0847465628f3dc" providerId="Windows Live" clId="Web-{348C2AEE-340C-4F24-A866-666F662A2D43}" dt="2024-04-15T09:39:14.404" v="14"/>
          <pc:sldLayoutMkLst>
            <pc:docMk/>
            <pc:sldMasterMk cId="1382335223" sldId="2147483691"/>
            <pc:sldLayoutMk cId="2341459114" sldId="2147483693"/>
          </pc:sldLayoutMkLst>
        </pc:sldLayoutChg>
        <pc:sldLayoutChg chg="add mod replId">
          <pc:chgData name="Ganavi M" userId="aa0847465628f3dc" providerId="Windows Live" clId="Web-{348C2AEE-340C-4F24-A866-666F662A2D43}" dt="2024-04-15T09:39:14.404" v="14"/>
          <pc:sldLayoutMkLst>
            <pc:docMk/>
            <pc:sldMasterMk cId="1382335223" sldId="2147483691"/>
            <pc:sldLayoutMk cId="3636546017" sldId="2147483694"/>
          </pc:sldLayoutMkLst>
        </pc:sldLayoutChg>
        <pc:sldLayoutChg chg="add mod replId">
          <pc:chgData name="Ganavi M" userId="aa0847465628f3dc" providerId="Windows Live" clId="Web-{348C2AEE-340C-4F24-A866-666F662A2D43}" dt="2024-04-15T09:39:14.404" v="14"/>
          <pc:sldLayoutMkLst>
            <pc:docMk/>
            <pc:sldMasterMk cId="1382335223" sldId="2147483691"/>
            <pc:sldLayoutMk cId="3778447833" sldId="2147483695"/>
          </pc:sldLayoutMkLst>
        </pc:sldLayoutChg>
        <pc:sldLayoutChg chg="add mod replId">
          <pc:chgData name="Ganavi M" userId="aa0847465628f3dc" providerId="Windows Live" clId="Web-{348C2AEE-340C-4F24-A866-666F662A2D43}" dt="2024-04-15T09:39:14.404" v="14"/>
          <pc:sldLayoutMkLst>
            <pc:docMk/>
            <pc:sldMasterMk cId="1382335223" sldId="2147483691"/>
            <pc:sldLayoutMk cId="1734974598" sldId="2147483696"/>
          </pc:sldLayoutMkLst>
        </pc:sldLayoutChg>
        <pc:sldLayoutChg chg="add mod replId">
          <pc:chgData name="Ganavi M" userId="aa0847465628f3dc" providerId="Windows Live" clId="Web-{348C2AEE-340C-4F24-A866-666F662A2D43}" dt="2024-04-15T09:39:14.404" v="14"/>
          <pc:sldLayoutMkLst>
            <pc:docMk/>
            <pc:sldMasterMk cId="1382335223" sldId="2147483691"/>
            <pc:sldLayoutMk cId="1922588357" sldId="2147483697"/>
          </pc:sldLayoutMkLst>
        </pc:sldLayoutChg>
        <pc:sldLayoutChg chg="add mod replId">
          <pc:chgData name="Ganavi M" userId="aa0847465628f3dc" providerId="Windows Live" clId="Web-{348C2AEE-340C-4F24-A866-666F662A2D43}" dt="2024-04-15T09:39:14.404" v="14"/>
          <pc:sldLayoutMkLst>
            <pc:docMk/>
            <pc:sldMasterMk cId="1382335223" sldId="2147483691"/>
            <pc:sldLayoutMk cId="3736862304" sldId="2147483698"/>
          </pc:sldLayoutMkLst>
        </pc:sldLayoutChg>
        <pc:sldLayoutChg chg="add mod replId">
          <pc:chgData name="Ganavi M" userId="aa0847465628f3dc" providerId="Windows Live" clId="Web-{348C2AEE-340C-4F24-A866-666F662A2D43}" dt="2024-04-15T09:39:14.404" v="14"/>
          <pc:sldLayoutMkLst>
            <pc:docMk/>
            <pc:sldMasterMk cId="1382335223" sldId="2147483691"/>
            <pc:sldLayoutMk cId="1865796647" sldId="2147483699"/>
          </pc:sldLayoutMkLst>
        </pc:sldLayoutChg>
        <pc:sldLayoutChg chg="add mod replId">
          <pc:chgData name="Ganavi M" userId="aa0847465628f3dc" providerId="Windows Live" clId="Web-{348C2AEE-340C-4F24-A866-666F662A2D43}" dt="2024-04-15T09:39:14.404" v="14"/>
          <pc:sldLayoutMkLst>
            <pc:docMk/>
            <pc:sldMasterMk cId="1382335223" sldId="2147483691"/>
            <pc:sldLayoutMk cId="4100259649" sldId="2147483700"/>
          </pc:sldLayoutMkLst>
        </pc:sldLayoutChg>
        <pc:sldLayoutChg chg="add mod replId">
          <pc:chgData name="Ganavi M" userId="aa0847465628f3dc" providerId="Windows Live" clId="Web-{348C2AEE-340C-4F24-A866-666F662A2D43}" dt="2024-04-15T09:39:14.404" v="14"/>
          <pc:sldLayoutMkLst>
            <pc:docMk/>
            <pc:sldMasterMk cId="1382335223" sldId="2147483691"/>
            <pc:sldLayoutMk cId="2179669689" sldId="2147483701"/>
          </pc:sldLayoutMkLst>
        </pc:sldLayoutChg>
        <pc:sldLayoutChg chg="add mod replId">
          <pc:chgData name="Ganavi M" userId="aa0847465628f3dc" providerId="Windows Live" clId="Web-{348C2AEE-340C-4F24-A866-666F662A2D43}" dt="2024-04-15T09:39:14.404" v="14"/>
          <pc:sldLayoutMkLst>
            <pc:docMk/>
            <pc:sldMasterMk cId="1382335223" sldId="2147483691"/>
            <pc:sldLayoutMk cId="2501617030" sldId="2147483702"/>
          </pc:sldLayoutMkLst>
        </pc:sldLayoutChg>
        <pc:sldLayoutChg chg="add mod replId">
          <pc:chgData name="Ganavi M" userId="aa0847465628f3dc" providerId="Windows Live" clId="Web-{348C2AEE-340C-4F24-A866-666F662A2D43}" dt="2024-04-15T09:39:14.404" v="14"/>
          <pc:sldLayoutMkLst>
            <pc:docMk/>
            <pc:sldMasterMk cId="1382335223" sldId="2147483691"/>
            <pc:sldLayoutMk cId="1539370129" sldId="2147483703"/>
          </pc:sldLayoutMkLst>
        </pc:sldLayoutChg>
        <pc:sldLayoutChg chg="add mod replId">
          <pc:chgData name="Ganavi M" userId="aa0847465628f3dc" providerId="Windows Live" clId="Web-{348C2AEE-340C-4F24-A866-666F662A2D43}" dt="2024-04-15T09:39:14.404" v="14"/>
          <pc:sldLayoutMkLst>
            <pc:docMk/>
            <pc:sldMasterMk cId="1382335223" sldId="2147483691"/>
            <pc:sldLayoutMk cId="807088429" sldId="2147483704"/>
          </pc:sldLayoutMkLst>
        </pc:sldLayoutChg>
        <pc:sldLayoutChg chg="add mod replId">
          <pc:chgData name="Ganavi M" userId="aa0847465628f3dc" providerId="Windows Live" clId="Web-{348C2AEE-340C-4F24-A866-666F662A2D43}" dt="2024-04-15T09:39:14.404" v="14"/>
          <pc:sldLayoutMkLst>
            <pc:docMk/>
            <pc:sldMasterMk cId="1382335223" sldId="2147483691"/>
            <pc:sldLayoutMk cId="3731440824" sldId="2147483705"/>
          </pc:sldLayoutMkLst>
        </pc:sldLayoutChg>
        <pc:sldLayoutChg chg="add mod replId">
          <pc:chgData name="Ganavi M" userId="aa0847465628f3dc" providerId="Windows Live" clId="Web-{348C2AEE-340C-4F24-A866-666F662A2D43}" dt="2024-04-15T09:39:14.404" v="14"/>
          <pc:sldLayoutMkLst>
            <pc:docMk/>
            <pc:sldMasterMk cId="1382335223" sldId="2147483691"/>
            <pc:sldLayoutMk cId="1361108392" sldId="2147483706"/>
          </pc:sldLayoutMkLst>
        </pc:sldLayoutChg>
        <pc:sldLayoutChg chg="add mod replId">
          <pc:chgData name="Ganavi M" userId="aa0847465628f3dc" providerId="Windows Live" clId="Web-{348C2AEE-340C-4F24-A866-666F662A2D43}" dt="2024-04-15T09:39:14.404" v="14"/>
          <pc:sldLayoutMkLst>
            <pc:docMk/>
            <pc:sldMasterMk cId="1382335223" sldId="2147483691"/>
            <pc:sldLayoutMk cId="2018109687" sldId="2147483707"/>
          </pc:sldLayoutMkLst>
        </pc:sldLayoutChg>
        <pc:sldLayoutChg chg="add mod replId">
          <pc:chgData name="Ganavi M" userId="aa0847465628f3dc" providerId="Windows Live" clId="Web-{348C2AEE-340C-4F24-A866-666F662A2D43}" dt="2024-04-15T09:39:14.404" v="14"/>
          <pc:sldLayoutMkLst>
            <pc:docMk/>
            <pc:sldMasterMk cId="1382335223" sldId="2147483691"/>
            <pc:sldLayoutMk cId="985556347" sldId="2147483708"/>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44082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7966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01617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9370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07088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31440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611083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18109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85556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41459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36546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78447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34974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22588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36862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65796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00259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4/15/2024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2335223"/>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Ganavigowda512@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3B4B10-953E-CBD1-9601-51A457AE9A56}"/>
              </a:ext>
            </a:extLst>
          </p:cNvPr>
          <p:cNvSpPr txBox="1"/>
          <p:nvPr/>
        </p:nvSpPr>
        <p:spPr>
          <a:xfrm>
            <a:off x="1320787" y="1053659"/>
            <a:ext cx="11397408" cy="39241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500" b="1" dirty="0">
                <a:latin typeface="Bookman Old Style"/>
                <a:cs typeface="Calibri"/>
              </a:rPr>
              <a:t>                     Day 09</a:t>
            </a:r>
            <a:endParaRPr lang="en-US" sz="4800" b="1" dirty="0">
              <a:latin typeface="Bookman Old Style"/>
              <a:cs typeface="Calibri"/>
            </a:endParaRPr>
          </a:p>
          <a:p>
            <a:endParaRPr lang="en-US" sz="4800" b="1" dirty="0">
              <a:latin typeface="Bookman Old Style"/>
              <a:cs typeface="Calibri"/>
            </a:endParaRPr>
          </a:p>
          <a:p>
            <a:r>
              <a:rPr lang="en-US" sz="4800" b="1" dirty="0">
                <a:latin typeface="Bookman Old Style"/>
                <a:cs typeface="Calibri"/>
              </a:rPr>
              <a:t>     Linux Device Driver Training</a:t>
            </a:r>
            <a:endParaRPr lang="en-US">
              <a:latin typeface="Bookman Old Style"/>
              <a:cs typeface="Calibri"/>
            </a:endParaRPr>
          </a:p>
          <a:p>
            <a:endParaRPr lang="en-US" sz="4800" b="1" dirty="0">
              <a:latin typeface="Bookman Old Style"/>
              <a:cs typeface="Calibri"/>
            </a:endParaRPr>
          </a:p>
          <a:p>
            <a:r>
              <a:rPr lang="en-US" sz="3200" b="1" dirty="0">
                <a:latin typeface="Bookman Old Style"/>
                <a:cs typeface="Calibri"/>
              </a:rPr>
              <a:t>                   SEARCHING ALGORITHMS</a:t>
            </a:r>
            <a:endParaRPr lang="en-US" dirty="0">
              <a:latin typeface="Bookman Old Style"/>
            </a:endParaRPr>
          </a:p>
          <a:p>
            <a:endParaRPr lang="en-US" sz="3800" b="1" dirty="0">
              <a:latin typeface="Bookman Old Style"/>
              <a:cs typeface="Calibri"/>
            </a:endParaRPr>
          </a:p>
        </p:txBody>
      </p:sp>
      <p:sp>
        <p:nvSpPr>
          <p:cNvPr id="6" name="TextBox 5">
            <a:extLst>
              <a:ext uri="{FF2B5EF4-FFF2-40B4-BE49-F238E27FC236}">
                <a16:creationId xmlns:a16="http://schemas.microsoft.com/office/drawing/2014/main" id="{13ED15A3-DE62-52A5-CD5A-10BB62B31704}"/>
              </a:ext>
            </a:extLst>
          </p:cNvPr>
          <p:cNvSpPr txBox="1"/>
          <p:nvPr/>
        </p:nvSpPr>
        <p:spPr>
          <a:xfrm>
            <a:off x="8366977" y="4973653"/>
            <a:ext cx="310167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Presented by,</a:t>
            </a:r>
          </a:p>
          <a:p>
            <a:r>
              <a:rPr lang="en-US" dirty="0">
                <a:cs typeface="Calibri"/>
              </a:rPr>
              <a:t>Ganavi M </a:t>
            </a:r>
            <a:endParaRPr lang="en-US" dirty="0"/>
          </a:p>
          <a:p>
            <a:r>
              <a:rPr lang="en-US">
                <a:cs typeface="Calibri"/>
                <a:hlinkClick r:id="rId2"/>
              </a:rPr>
              <a:t>Ganavigowda512@gmail.com</a:t>
            </a:r>
            <a:endParaRPr lang="en-US">
              <a:cs typeface="Calibri"/>
            </a:endParaRPr>
          </a:p>
          <a:p>
            <a:endParaRPr lang="en-US">
              <a:cs typeface="Calibri"/>
            </a:endParaRPr>
          </a:p>
        </p:txBody>
      </p:sp>
    </p:spTree>
    <p:extLst>
      <p:ext uri="{BB962C8B-B14F-4D97-AF65-F5344CB8AC3E}">
        <p14:creationId xmlns:p14="http://schemas.microsoft.com/office/powerpoint/2010/main" val="4259797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123AAE-7C5D-4EC5-B570-7141C940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E68FE8-33EE-42EC-8894-049237550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Performance comparison between Linear Search and Binary Search | by Diliru  Munasingha | Medium">
            <a:extLst>
              <a:ext uri="{FF2B5EF4-FFF2-40B4-BE49-F238E27FC236}">
                <a16:creationId xmlns:a16="http://schemas.microsoft.com/office/drawing/2014/main" id="{5962B5EB-3852-773A-885F-22CF04D527BD}"/>
              </a:ext>
            </a:extLst>
          </p:cNvPr>
          <p:cNvPicPr>
            <a:picLocks noChangeAspect="1"/>
          </p:cNvPicPr>
          <p:nvPr/>
        </p:nvPicPr>
        <p:blipFill>
          <a:blip r:embed="rId3"/>
          <a:stretch>
            <a:fillRect/>
          </a:stretch>
        </p:blipFill>
        <p:spPr>
          <a:xfrm>
            <a:off x="643467" y="1397932"/>
            <a:ext cx="10905066" cy="4062136"/>
          </a:xfrm>
          <a:prstGeom prst="rect">
            <a:avLst/>
          </a:prstGeom>
        </p:spPr>
      </p:pic>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2572279" y="6445250"/>
            <a:ext cx="7084177" cy="365125"/>
          </a:xfrm>
        </p:spPr>
        <p:txBody>
          <a:bodyPr>
            <a:normAutofit/>
          </a:bodyPr>
          <a:lstStyle/>
          <a:p>
            <a:pPr>
              <a:spcAft>
                <a:spcPts val="600"/>
              </a:spcAft>
            </a:pPr>
            <a:r>
              <a:rPr lang="en-US" b="1" dirty="0"/>
              <a:t>Ganavi M</a:t>
            </a:r>
            <a:endParaRPr lang="en-US" b="1"/>
          </a:p>
        </p:txBody>
      </p:sp>
    </p:spTree>
    <p:extLst>
      <p:ext uri="{BB962C8B-B14F-4D97-AF65-F5344CB8AC3E}">
        <p14:creationId xmlns:p14="http://schemas.microsoft.com/office/powerpoint/2010/main" val="3628725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1629859" y="838168"/>
            <a:ext cx="9726937" cy="36317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200" b="1" dirty="0">
                <a:latin typeface="Bookman Old Style"/>
              </a:rPr>
              <a:t>                               JUMP SEARCH</a:t>
            </a:r>
            <a:endParaRPr lang="en-US" dirty="0"/>
          </a:p>
          <a:p>
            <a:pPr algn="just"/>
            <a:br>
              <a:rPr lang="en-US" dirty="0"/>
            </a:br>
            <a:endParaRPr lang="en-US" dirty="0"/>
          </a:p>
          <a:p>
            <a:pPr algn="just"/>
            <a:r>
              <a:rPr lang="en-US" sz="1600" dirty="0">
                <a:latin typeface="Bookman Old Style"/>
                <a:ea typeface="+mn-lt"/>
                <a:cs typeface="+mn-lt"/>
              </a:rPr>
              <a:t>Jump search technique also works for ordered lists. It creates a block and tries to find the element in that block. If the item is not in the block, it shifts the entire block. The block size is based on the size of the list. If the size of the list is n then block size will be √n. After finding a correct block it finds the item using a linear search technique. The jump search lies between linear search and binary search according to its performance.</a:t>
            </a:r>
            <a:endParaRPr lang="en-US" sz="1600" dirty="0"/>
          </a:p>
          <a:p>
            <a:pPr algn="just"/>
            <a:endParaRPr lang="en-US" sz="2200" b="1" dirty="0">
              <a:latin typeface="Bookman Old Style"/>
              <a:ea typeface="Roboto"/>
              <a:cs typeface="Roboto"/>
            </a:endParaRPr>
          </a:p>
          <a:p>
            <a:pPr algn="just"/>
            <a:r>
              <a:rPr lang="en-US" sz="1600">
                <a:latin typeface="Bookman Old Style"/>
              </a:rPr>
              <a:t>The complexity of Jump Search Technique</a:t>
            </a:r>
            <a:endParaRPr lang="en-US" sz="1600"/>
          </a:p>
          <a:p>
            <a:pPr algn="just"/>
            <a:r>
              <a:rPr lang="en-US" sz="1600">
                <a:latin typeface="Bookman Old Style"/>
                <a:ea typeface="+mn-lt"/>
                <a:cs typeface="+mn-lt"/>
              </a:rPr>
              <a:t>Time Complexity: O(√n)</a:t>
            </a:r>
            <a:endParaRPr lang="en-US" sz="1600"/>
          </a:p>
          <a:p>
            <a:pPr algn="just"/>
            <a:r>
              <a:rPr lang="en-US" sz="1600">
                <a:latin typeface="Bookman Old Style"/>
                <a:ea typeface="+mn-lt"/>
                <a:cs typeface="+mn-lt"/>
              </a:rPr>
              <a:t>Space Complexity: O(1)</a:t>
            </a:r>
            <a:endParaRPr lang="en-US" sz="1600"/>
          </a:p>
          <a:p>
            <a:pPr algn="just"/>
            <a:endParaRPr lang="en-US" sz="2200" b="1" dirty="0">
              <a:latin typeface="Bookman Old Style"/>
              <a:ea typeface="Roboto"/>
              <a:cs typeface="Roboto"/>
            </a:endParaRPr>
          </a:p>
        </p:txBody>
      </p:sp>
      <p:pic>
        <p:nvPicPr>
          <p:cNvPr id="2" name="Picture 1">
            <a:extLst>
              <a:ext uri="{FF2B5EF4-FFF2-40B4-BE49-F238E27FC236}">
                <a16:creationId xmlns:a16="http://schemas.microsoft.com/office/drawing/2014/main" id="{6FE1DCB7-03D9-492D-DD36-AEDFC78F6CEB}"/>
              </a:ext>
            </a:extLst>
          </p:cNvPr>
          <p:cNvPicPr>
            <a:picLocks noChangeAspect="1"/>
          </p:cNvPicPr>
          <p:nvPr/>
        </p:nvPicPr>
        <p:blipFill>
          <a:blip r:embed="rId2"/>
          <a:stretch>
            <a:fillRect/>
          </a:stretch>
        </p:blipFill>
        <p:spPr>
          <a:xfrm>
            <a:off x="2400925" y="4402095"/>
            <a:ext cx="8177132" cy="2076168"/>
          </a:xfrm>
          <a:prstGeom prst="rect">
            <a:avLst/>
          </a:prstGeom>
        </p:spPr>
      </p:pic>
    </p:spTree>
    <p:extLst>
      <p:ext uri="{BB962C8B-B14F-4D97-AF65-F5344CB8AC3E}">
        <p14:creationId xmlns:p14="http://schemas.microsoft.com/office/powerpoint/2010/main" val="3539212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123AAE-7C5D-4EC5-B570-7141C940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E68FE8-33EE-42EC-8894-049237550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Solved Algorithm A - Jump Search Implement jump search | Chegg.com">
            <a:extLst>
              <a:ext uri="{FF2B5EF4-FFF2-40B4-BE49-F238E27FC236}">
                <a16:creationId xmlns:a16="http://schemas.microsoft.com/office/drawing/2014/main" id="{EE2F7566-860A-5E90-DA8A-3626F46B85B7}"/>
              </a:ext>
            </a:extLst>
          </p:cNvPr>
          <p:cNvPicPr>
            <a:picLocks noChangeAspect="1"/>
          </p:cNvPicPr>
          <p:nvPr/>
        </p:nvPicPr>
        <p:blipFill>
          <a:blip r:embed="rId3"/>
          <a:stretch>
            <a:fillRect/>
          </a:stretch>
        </p:blipFill>
        <p:spPr>
          <a:xfrm>
            <a:off x="481074" y="1212920"/>
            <a:ext cx="11242344" cy="4419668"/>
          </a:xfrm>
          <a:prstGeom prst="rect">
            <a:avLst/>
          </a:prstGeom>
        </p:spPr>
      </p:pic>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2572279" y="6445250"/>
            <a:ext cx="7084177" cy="365125"/>
          </a:xfrm>
        </p:spPr>
        <p:txBody>
          <a:bodyPr>
            <a:normAutofit/>
          </a:bodyPr>
          <a:lstStyle/>
          <a:p>
            <a:pPr>
              <a:spcAft>
                <a:spcPts val="600"/>
              </a:spcAft>
            </a:pPr>
            <a:r>
              <a:rPr lang="en-US" b="1" dirty="0"/>
              <a:t>Ganavi M</a:t>
            </a:r>
            <a:endParaRPr lang="en-US" b="1"/>
          </a:p>
        </p:txBody>
      </p:sp>
    </p:spTree>
    <p:extLst>
      <p:ext uri="{BB962C8B-B14F-4D97-AF65-F5344CB8AC3E}">
        <p14:creationId xmlns:p14="http://schemas.microsoft.com/office/powerpoint/2010/main" val="3370393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F11F4AC-3D7E-4C40-B7F7-E8A886B87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89D6A18-6500-435D-BC1F-5806F0224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2A8EBD6-A0EF-4CC7-A9F3-5A472D718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0A61324A-0213-1C84-2F1E-26A9B7AD74A7}"/>
              </a:ext>
            </a:extLst>
          </p:cNvPr>
          <p:cNvPicPr>
            <a:picLocks noChangeAspect="1"/>
          </p:cNvPicPr>
          <p:nvPr/>
        </p:nvPicPr>
        <p:blipFill>
          <a:blip r:embed="rId3"/>
          <a:stretch>
            <a:fillRect/>
          </a:stretch>
        </p:blipFill>
        <p:spPr>
          <a:xfrm>
            <a:off x="1120477" y="1520802"/>
            <a:ext cx="9951041" cy="3810250"/>
          </a:xfrm>
          <a:prstGeom prst="rect">
            <a:avLst/>
          </a:prstGeom>
        </p:spPr>
      </p:pic>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2447587" y="5820929"/>
            <a:ext cx="7084177" cy="365125"/>
          </a:xfrm>
        </p:spPr>
        <p:txBody>
          <a:bodyPr>
            <a:normAutofit/>
          </a:bodyPr>
          <a:lstStyle/>
          <a:p>
            <a:pPr>
              <a:spcAft>
                <a:spcPts val="600"/>
              </a:spcAft>
            </a:pPr>
            <a:r>
              <a:rPr lang="en-US" b="1" dirty="0"/>
              <a:t>Ganavi M</a:t>
            </a:r>
            <a:endParaRPr lang="en-US" b="1"/>
          </a:p>
        </p:txBody>
      </p:sp>
    </p:spTree>
    <p:extLst>
      <p:ext uri="{BB962C8B-B14F-4D97-AF65-F5344CB8AC3E}">
        <p14:creationId xmlns:p14="http://schemas.microsoft.com/office/powerpoint/2010/main" val="74185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FF78026-DEBB-4D5A-9A4E-872456603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05E1684-CF44-4EAD-B3A4-FCE98461F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Graphic 1" descr="Jump Search Algorithm | Baeldung on Computer Science">
            <a:extLst>
              <a:ext uri="{FF2B5EF4-FFF2-40B4-BE49-F238E27FC236}">
                <a16:creationId xmlns:a16="http://schemas.microsoft.com/office/drawing/2014/main" id="{9CE6B6DD-7157-BEB4-48D6-76DA136A51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71072" y="481073"/>
            <a:ext cx="6425266" cy="5970804"/>
          </a:xfrm>
          <a:prstGeom prst="rect">
            <a:avLst/>
          </a:prstGeom>
        </p:spPr>
      </p:pic>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2572279" y="6445250"/>
            <a:ext cx="7084177" cy="365125"/>
          </a:xfrm>
        </p:spPr>
        <p:txBody>
          <a:bodyPr>
            <a:normAutofit/>
          </a:bodyPr>
          <a:lstStyle/>
          <a:p>
            <a:pPr>
              <a:spcAft>
                <a:spcPts val="600"/>
              </a:spcAft>
            </a:pPr>
            <a:r>
              <a:rPr lang="en-US" b="1">
                <a:solidFill>
                  <a:srgbClr val="FFFFFF"/>
                </a:solidFill>
              </a:rPr>
              <a:t>Ganavi M</a:t>
            </a:r>
          </a:p>
        </p:txBody>
      </p:sp>
    </p:spTree>
    <p:extLst>
      <p:ext uri="{BB962C8B-B14F-4D97-AF65-F5344CB8AC3E}">
        <p14:creationId xmlns:p14="http://schemas.microsoft.com/office/powerpoint/2010/main" val="3458788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123AAE-7C5D-4EC5-B570-7141C940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E68FE8-33EE-42EC-8894-049237550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Time &amp; Space Complexity of Searching Algorithms - Naukri Code 360">
            <a:extLst>
              <a:ext uri="{FF2B5EF4-FFF2-40B4-BE49-F238E27FC236}">
                <a16:creationId xmlns:a16="http://schemas.microsoft.com/office/drawing/2014/main" id="{392D7FE1-0825-C862-A26D-0D9C5536DDEC}"/>
              </a:ext>
            </a:extLst>
          </p:cNvPr>
          <p:cNvPicPr>
            <a:picLocks noChangeAspect="1"/>
          </p:cNvPicPr>
          <p:nvPr/>
        </p:nvPicPr>
        <p:blipFill>
          <a:blip r:embed="rId3"/>
          <a:stretch>
            <a:fillRect/>
          </a:stretch>
        </p:blipFill>
        <p:spPr>
          <a:xfrm>
            <a:off x="643467" y="661839"/>
            <a:ext cx="10905066" cy="5534321"/>
          </a:xfrm>
          <a:prstGeom prst="rect">
            <a:avLst/>
          </a:prstGeom>
        </p:spPr>
      </p:pic>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2572279" y="6445250"/>
            <a:ext cx="7084177" cy="365125"/>
          </a:xfrm>
        </p:spPr>
        <p:txBody>
          <a:bodyPr>
            <a:normAutofit/>
          </a:bodyPr>
          <a:lstStyle/>
          <a:p>
            <a:pPr>
              <a:spcAft>
                <a:spcPts val="600"/>
              </a:spcAft>
            </a:pPr>
            <a:r>
              <a:rPr lang="en-US" b="1" dirty="0"/>
              <a:t>Ganavi M</a:t>
            </a:r>
            <a:endParaRPr lang="en-US" b="1"/>
          </a:p>
        </p:txBody>
      </p:sp>
      <p:sp>
        <p:nvSpPr>
          <p:cNvPr id="4" name="TextBox 3">
            <a:extLst>
              <a:ext uri="{FF2B5EF4-FFF2-40B4-BE49-F238E27FC236}">
                <a16:creationId xmlns:a16="http://schemas.microsoft.com/office/drawing/2014/main" id="{58BB6D1A-0C0E-F0E0-97DD-BFB537158662}"/>
              </a:ext>
            </a:extLst>
          </p:cNvPr>
          <p:cNvSpPr txBox="1"/>
          <p:nvPr/>
        </p:nvSpPr>
        <p:spPr>
          <a:xfrm>
            <a:off x="2379367" y="838168"/>
            <a:ext cx="7653298"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2200" b="1" dirty="0">
              <a:latin typeface="Bookman Old Style"/>
              <a:ea typeface="Roboto"/>
              <a:cs typeface="Roboto"/>
            </a:endParaRPr>
          </a:p>
        </p:txBody>
      </p:sp>
    </p:spTree>
    <p:extLst>
      <p:ext uri="{BB962C8B-B14F-4D97-AF65-F5344CB8AC3E}">
        <p14:creationId xmlns:p14="http://schemas.microsoft.com/office/powerpoint/2010/main" val="98686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E5542-696E-3D9C-2E69-B2BEB7962846}"/>
              </a:ext>
            </a:extLst>
          </p:cNvPr>
          <p:cNvSpPr>
            <a:spLocks noGrp="1"/>
          </p:cNvSpPr>
          <p:nvPr>
            <p:ph type="title"/>
          </p:nvPr>
        </p:nvSpPr>
        <p:spPr>
          <a:xfrm>
            <a:off x="3382855" y="2236615"/>
            <a:ext cx="5808335" cy="1468800"/>
          </a:xfrm>
        </p:spPr>
        <p:txBody>
          <a:bodyPr>
            <a:noAutofit/>
          </a:bodyPr>
          <a:lstStyle/>
          <a:p>
            <a:r>
              <a:rPr lang="en-US" sz="8000" b="1" dirty="0"/>
              <a:t>Thank you</a:t>
            </a:r>
          </a:p>
        </p:txBody>
      </p:sp>
    </p:spTree>
    <p:extLst>
      <p:ext uri="{BB962C8B-B14F-4D97-AF65-F5344CB8AC3E}">
        <p14:creationId xmlns:p14="http://schemas.microsoft.com/office/powerpoint/2010/main" val="97869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2379367" y="838168"/>
            <a:ext cx="7653298"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200" b="1" dirty="0">
                <a:latin typeface="Bookman Old Style"/>
                <a:ea typeface="Roboto"/>
                <a:cs typeface="Roboto"/>
              </a:rPr>
              <a:t>                              SEARCHING</a:t>
            </a:r>
          </a:p>
          <a:p>
            <a:pPr algn="just"/>
            <a:endParaRPr lang="en-US" sz="2200" b="1" dirty="0">
              <a:solidFill>
                <a:srgbClr val="000000"/>
              </a:solidFill>
              <a:latin typeface="Bookman Old Style"/>
              <a:ea typeface="Roboto"/>
              <a:cs typeface="Roboto"/>
            </a:endParaRPr>
          </a:p>
          <a:p>
            <a:pPr algn="just"/>
            <a:r>
              <a:rPr lang="en-US" sz="1600" dirty="0">
                <a:solidFill>
                  <a:srgbClr val="000000"/>
                </a:solidFill>
                <a:latin typeface="Bookman Old Style"/>
                <a:ea typeface="Roboto"/>
                <a:cs typeface="Roboto"/>
              </a:rPr>
              <a:t>Searching is the process of fetching a specific element in a collection of elements. The collection can be an array or a linked list. If you find the element in the list, the process is considered successful, and it returns the location of that element.</a:t>
            </a:r>
            <a:endParaRPr lang="en-US" sz="1600"/>
          </a:p>
          <a:p>
            <a:pPr algn="just"/>
            <a:r>
              <a:rPr lang="en-US" sz="1600" dirty="0">
                <a:solidFill>
                  <a:srgbClr val="000000"/>
                </a:solidFill>
                <a:latin typeface="Bookman Old Style"/>
                <a:ea typeface="Roboto"/>
                <a:cs typeface="Roboto"/>
              </a:rPr>
              <a:t>And in contrast, if you do not find the element, it deems the search unsuccessful.</a:t>
            </a:r>
            <a:endParaRPr lang="en-US" sz="1600"/>
          </a:p>
          <a:p>
            <a:pPr algn="just"/>
            <a:endParaRPr lang="en-US" sz="1600" dirty="0">
              <a:solidFill>
                <a:srgbClr val="000000"/>
              </a:solidFill>
              <a:latin typeface="Bookman Old Style"/>
              <a:ea typeface="Roboto"/>
              <a:cs typeface="Roboto"/>
            </a:endParaRPr>
          </a:p>
          <a:p>
            <a:pPr algn="just"/>
            <a:r>
              <a:rPr lang="en-US" sz="1600" dirty="0">
                <a:solidFill>
                  <a:srgbClr val="000000"/>
                </a:solidFill>
                <a:latin typeface="Bookman Old Style"/>
                <a:ea typeface="Roboto"/>
                <a:cs typeface="Roboto"/>
              </a:rPr>
              <a:t>Two prominent search strategies are extensively used to find a specific item on a list. However, the algorithm chosen is determined by the list's organization.</a:t>
            </a:r>
            <a:endParaRPr lang="en-US" sz="1600"/>
          </a:p>
          <a:p>
            <a:pPr marL="285750" indent="-285750" algn="just">
              <a:buFont typeface="Arial"/>
              <a:buChar char="•"/>
            </a:pPr>
            <a:r>
              <a:rPr lang="en-US" sz="1600" dirty="0">
                <a:solidFill>
                  <a:srgbClr val="000000"/>
                </a:solidFill>
                <a:latin typeface="Bookman Old Style"/>
                <a:ea typeface="Roboto"/>
                <a:cs typeface="Roboto"/>
              </a:rPr>
              <a:t>Linear Search</a:t>
            </a:r>
            <a:endParaRPr lang="en-US" sz="1600"/>
          </a:p>
          <a:p>
            <a:pPr marL="285750" indent="-285750" algn="just">
              <a:buFont typeface="Arial"/>
              <a:buChar char="•"/>
            </a:pPr>
            <a:r>
              <a:rPr lang="en-US" sz="1600" dirty="0">
                <a:solidFill>
                  <a:srgbClr val="000000"/>
                </a:solidFill>
                <a:latin typeface="Bookman Old Style"/>
                <a:ea typeface="Roboto"/>
                <a:cs typeface="Roboto"/>
              </a:rPr>
              <a:t>Binary Search </a:t>
            </a:r>
            <a:endParaRPr lang="en-US" sz="1600"/>
          </a:p>
          <a:p>
            <a:pPr algn="just"/>
            <a:endParaRPr lang="en-US" sz="1600" dirty="0">
              <a:latin typeface="Bookman Old Style"/>
            </a:endParaRPr>
          </a:p>
        </p:txBody>
      </p:sp>
    </p:spTree>
    <p:extLst>
      <p:ext uri="{BB962C8B-B14F-4D97-AF65-F5344CB8AC3E}">
        <p14:creationId xmlns:p14="http://schemas.microsoft.com/office/powerpoint/2010/main" val="2649189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2067072" y="201086"/>
            <a:ext cx="8964937" cy="27392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200" b="1" dirty="0">
                <a:solidFill>
                  <a:srgbClr val="000000"/>
                </a:solidFill>
                <a:latin typeface="Bookman Old Style"/>
                <a:ea typeface="Roboto"/>
                <a:cs typeface="Roboto"/>
              </a:rPr>
              <a:t>                LINEAR SEARCH</a:t>
            </a:r>
            <a:endParaRPr lang="en-US" dirty="0"/>
          </a:p>
          <a:p>
            <a:pPr algn="just"/>
            <a:endParaRPr lang="en-US" sz="2200" b="1" dirty="0">
              <a:solidFill>
                <a:srgbClr val="000000"/>
              </a:solidFill>
              <a:latin typeface="Bookman Old Style"/>
              <a:ea typeface="Roboto"/>
              <a:cs typeface="Roboto"/>
            </a:endParaRPr>
          </a:p>
          <a:p>
            <a:pPr algn="just"/>
            <a:r>
              <a:rPr lang="en-US" sz="1600" dirty="0">
                <a:solidFill>
                  <a:srgbClr val="000000"/>
                </a:solidFill>
                <a:latin typeface="Bookman Old Style"/>
                <a:ea typeface="Roboto"/>
                <a:cs typeface="Roboto"/>
              </a:rPr>
              <a:t>Linear search, often known as sequential search, is the most basic search technique. In this type of search, you go through the entire list and try to fetch a match for a single element. If you find a match, then the address of the matching target element is returned. </a:t>
            </a:r>
            <a:endParaRPr lang="en-US" sz="1600" dirty="0"/>
          </a:p>
          <a:p>
            <a:pPr algn="just"/>
            <a:r>
              <a:rPr lang="en-US" sz="1600" dirty="0">
                <a:solidFill>
                  <a:srgbClr val="000000"/>
                </a:solidFill>
                <a:latin typeface="Bookman Old Style"/>
                <a:ea typeface="Roboto"/>
                <a:cs typeface="Roboto"/>
              </a:rPr>
              <a:t>On the other hand, if the element is not found, then it returns a NULL value. </a:t>
            </a:r>
            <a:endParaRPr lang="en-US" sz="1600"/>
          </a:p>
          <a:p>
            <a:pPr algn="just"/>
            <a:endParaRPr lang="en-US" sz="1600" dirty="0">
              <a:solidFill>
                <a:srgbClr val="000000"/>
              </a:solidFill>
              <a:latin typeface="Bookman Old Style"/>
              <a:ea typeface="Roboto"/>
              <a:cs typeface="Roboto"/>
            </a:endParaRPr>
          </a:p>
          <a:p>
            <a:pPr algn="just"/>
            <a:r>
              <a:rPr lang="en-US" sz="1600" dirty="0">
                <a:solidFill>
                  <a:srgbClr val="000000"/>
                </a:solidFill>
                <a:latin typeface="Bookman Old Style"/>
                <a:ea typeface="Roboto"/>
                <a:cs typeface="Roboto"/>
              </a:rPr>
              <a:t>Following is a step-by-step approach employed to perform Linear Search Algorithm.</a:t>
            </a:r>
            <a:endParaRPr lang="en-US" sz="1600"/>
          </a:p>
          <a:p>
            <a:pPr algn="just"/>
            <a:endParaRPr lang="en-US" sz="1600" dirty="0">
              <a:latin typeface="Bookman Old Style"/>
              <a:ea typeface="Roboto"/>
              <a:cs typeface="Roboto"/>
            </a:endParaRPr>
          </a:p>
        </p:txBody>
      </p:sp>
      <p:pic>
        <p:nvPicPr>
          <p:cNvPr id="2" name="Picture 1">
            <a:extLst>
              <a:ext uri="{FF2B5EF4-FFF2-40B4-BE49-F238E27FC236}">
                <a16:creationId xmlns:a16="http://schemas.microsoft.com/office/drawing/2014/main" id="{290AAAAE-C270-5898-9693-CBB779F5E73B}"/>
              </a:ext>
            </a:extLst>
          </p:cNvPr>
          <p:cNvPicPr>
            <a:picLocks noChangeAspect="1"/>
          </p:cNvPicPr>
          <p:nvPr/>
        </p:nvPicPr>
        <p:blipFill>
          <a:blip r:embed="rId2"/>
          <a:stretch>
            <a:fillRect/>
          </a:stretch>
        </p:blipFill>
        <p:spPr>
          <a:xfrm>
            <a:off x="2538336" y="2932296"/>
            <a:ext cx="6853001" cy="3042064"/>
          </a:xfrm>
          <a:prstGeom prst="rect">
            <a:avLst/>
          </a:prstGeom>
        </p:spPr>
      </p:pic>
    </p:spTree>
    <p:extLst>
      <p:ext uri="{BB962C8B-B14F-4D97-AF65-F5344CB8AC3E}">
        <p14:creationId xmlns:p14="http://schemas.microsoft.com/office/powerpoint/2010/main" val="3151377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2354383" y="413447"/>
            <a:ext cx="8602675" cy="60170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dirty="0">
                <a:latin typeface="Bookman Old Style"/>
                <a:ea typeface="Roboto"/>
                <a:cs typeface="Roboto"/>
              </a:rPr>
              <a:t>Algorithm and Pseudocode of Linear Search Algorithm</a:t>
            </a:r>
            <a:endParaRPr lang="en-US" sz="2200" b="1" dirty="0">
              <a:latin typeface="Bookman Old Style"/>
            </a:endParaRPr>
          </a:p>
          <a:p>
            <a:endParaRPr lang="en-US" sz="1500" b="1" dirty="0">
              <a:latin typeface="Bookman Old Style"/>
              <a:ea typeface="Roboto"/>
              <a:cs typeface="Roboto"/>
            </a:endParaRPr>
          </a:p>
          <a:p>
            <a:r>
              <a:rPr lang="en-US" sz="1500" b="1" dirty="0">
                <a:latin typeface="Bookman Old Style"/>
                <a:ea typeface="Roboto"/>
                <a:cs typeface="Roboto"/>
              </a:rPr>
              <a:t>Algorithm of the Linear Search Algorithm</a:t>
            </a:r>
            <a:endParaRPr lang="en-US" sz="1500" b="1">
              <a:latin typeface="Bookman Old Style"/>
            </a:endParaRPr>
          </a:p>
          <a:p>
            <a:pPr algn="ctr"/>
            <a:r>
              <a:rPr lang="en-US" sz="1500" dirty="0">
                <a:latin typeface="Bookman Old Style"/>
                <a:ea typeface="Roboto"/>
                <a:cs typeface="Roboto"/>
              </a:rPr>
              <a:t>Linear Search ( Array </a:t>
            </a:r>
            <a:r>
              <a:rPr lang="en-US" sz="1500" err="1">
                <a:latin typeface="Bookman Old Style"/>
                <a:ea typeface="Roboto"/>
                <a:cs typeface="Roboto"/>
              </a:rPr>
              <a:t>Arr</a:t>
            </a:r>
            <a:r>
              <a:rPr lang="en-US" sz="1500" dirty="0">
                <a:latin typeface="Bookman Old Style"/>
                <a:ea typeface="Roboto"/>
                <a:cs typeface="Roboto"/>
              </a:rPr>
              <a:t>, Value a ) // </a:t>
            </a:r>
            <a:r>
              <a:rPr lang="en-US" sz="1500" err="1">
                <a:latin typeface="Bookman Old Style"/>
                <a:ea typeface="Roboto"/>
                <a:cs typeface="Roboto"/>
              </a:rPr>
              <a:t>Arr</a:t>
            </a:r>
            <a:r>
              <a:rPr lang="en-US" sz="1500" dirty="0">
                <a:latin typeface="Bookman Old Style"/>
                <a:ea typeface="Roboto"/>
                <a:cs typeface="Roboto"/>
              </a:rPr>
              <a:t> is the name of the array, and a is the searched element.</a:t>
            </a:r>
          </a:p>
          <a:p>
            <a:pPr algn="ctr"/>
            <a:r>
              <a:rPr lang="en-US" sz="1500" dirty="0">
                <a:latin typeface="Bookman Old Style"/>
                <a:ea typeface="Roboto"/>
                <a:cs typeface="Roboto"/>
              </a:rPr>
              <a:t>Step 1: Set </a:t>
            </a:r>
            <a:r>
              <a:rPr lang="en-US" sz="1500" err="1">
                <a:latin typeface="Bookman Old Style"/>
                <a:ea typeface="Roboto"/>
                <a:cs typeface="Roboto"/>
              </a:rPr>
              <a:t>i</a:t>
            </a:r>
            <a:r>
              <a:rPr lang="en-US" sz="1500" dirty="0">
                <a:latin typeface="Bookman Old Style"/>
                <a:ea typeface="Roboto"/>
                <a:cs typeface="Roboto"/>
              </a:rPr>
              <a:t> to 0 // </a:t>
            </a:r>
            <a:r>
              <a:rPr lang="en-US" sz="1500" err="1">
                <a:latin typeface="Bookman Old Style"/>
                <a:ea typeface="Roboto"/>
                <a:cs typeface="Roboto"/>
              </a:rPr>
              <a:t>i</a:t>
            </a:r>
            <a:r>
              <a:rPr lang="en-US" sz="1500" dirty="0">
                <a:latin typeface="Bookman Old Style"/>
                <a:ea typeface="Roboto"/>
                <a:cs typeface="Roboto"/>
              </a:rPr>
              <a:t> is the index of an array which starts from 0</a:t>
            </a:r>
            <a:endParaRPr lang="en-US" sz="1500">
              <a:latin typeface="Bookman Old Style"/>
            </a:endParaRPr>
          </a:p>
          <a:p>
            <a:pPr algn="ctr"/>
            <a:r>
              <a:rPr lang="en-US" sz="1500" dirty="0">
                <a:latin typeface="Bookman Old Style"/>
                <a:ea typeface="Roboto"/>
                <a:cs typeface="Roboto"/>
              </a:rPr>
              <a:t>Step 2: </a:t>
            </a:r>
            <a:r>
              <a:rPr lang="en-US" sz="1500" err="1">
                <a:latin typeface="Bookman Old Style"/>
                <a:ea typeface="Roboto"/>
                <a:cs typeface="Roboto"/>
              </a:rPr>
              <a:t>ifi</a:t>
            </a:r>
            <a:r>
              <a:rPr lang="en-US" sz="1500" dirty="0">
                <a:latin typeface="Bookman Old Style"/>
                <a:ea typeface="Roboto"/>
                <a:cs typeface="Roboto"/>
              </a:rPr>
              <a:t> &gt; n then go to step 7 // n is the number of elements in array</a:t>
            </a:r>
          </a:p>
          <a:p>
            <a:pPr algn="ctr"/>
            <a:r>
              <a:rPr lang="en-US" sz="1500" dirty="0">
                <a:latin typeface="Bookman Old Style"/>
                <a:ea typeface="Roboto"/>
                <a:cs typeface="Roboto"/>
              </a:rPr>
              <a:t>Step 3: if </a:t>
            </a:r>
            <a:r>
              <a:rPr lang="en-US" sz="1500" err="1">
                <a:latin typeface="Bookman Old Style"/>
                <a:ea typeface="Roboto"/>
                <a:cs typeface="Roboto"/>
              </a:rPr>
              <a:t>Arr</a:t>
            </a:r>
            <a:r>
              <a:rPr lang="en-US" sz="1500" dirty="0">
                <a:latin typeface="Bookman Old Style"/>
                <a:ea typeface="Roboto"/>
                <a:cs typeface="Roboto"/>
              </a:rPr>
              <a:t>[</a:t>
            </a:r>
            <a:r>
              <a:rPr lang="en-US" sz="1500" err="1">
                <a:latin typeface="Bookman Old Style"/>
                <a:ea typeface="Roboto"/>
                <a:cs typeface="Roboto"/>
              </a:rPr>
              <a:t>i</a:t>
            </a:r>
            <a:r>
              <a:rPr lang="en-US" sz="1500" dirty="0">
                <a:latin typeface="Bookman Old Style"/>
                <a:ea typeface="Roboto"/>
                <a:cs typeface="Roboto"/>
              </a:rPr>
              <a:t>] = a then go to step 6</a:t>
            </a:r>
            <a:endParaRPr lang="en-US" sz="1500">
              <a:latin typeface="Bookman Old Style"/>
            </a:endParaRPr>
          </a:p>
          <a:p>
            <a:pPr algn="ctr"/>
            <a:r>
              <a:rPr lang="en-US" sz="1500" dirty="0">
                <a:latin typeface="Bookman Old Style"/>
                <a:ea typeface="Roboto"/>
                <a:cs typeface="Roboto"/>
              </a:rPr>
              <a:t>Step 4: Set </a:t>
            </a:r>
            <a:r>
              <a:rPr lang="en-US" sz="1500" err="1">
                <a:latin typeface="Bookman Old Style"/>
                <a:ea typeface="Roboto"/>
                <a:cs typeface="Roboto"/>
              </a:rPr>
              <a:t>i</a:t>
            </a:r>
            <a:r>
              <a:rPr lang="en-US" sz="1500" dirty="0">
                <a:latin typeface="Bookman Old Style"/>
                <a:ea typeface="Roboto"/>
                <a:cs typeface="Roboto"/>
              </a:rPr>
              <a:t> to </a:t>
            </a:r>
            <a:r>
              <a:rPr lang="en-US" sz="1500" err="1">
                <a:latin typeface="Bookman Old Style"/>
                <a:ea typeface="Roboto"/>
                <a:cs typeface="Roboto"/>
              </a:rPr>
              <a:t>i</a:t>
            </a:r>
            <a:r>
              <a:rPr lang="en-US" sz="1500" dirty="0">
                <a:latin typeface="Bookman Old Style"/>
                <a:ea typeface="Roboto"/>
                <a:cs typeface="Roboto"/>
              </a:rPr>
              <a:t> + 1</a:t>
            </a:r>
            <a:endParaRPr lang="en-US" sz="1500">
              <a:latin typeface="Bookman Old Style"/>
            </a:endParaRPr>
          </a:p>
          <a:p>
            <a:pPr algn="ctr"/>
            <a:r>
              <a:rPr lang="en-US" sz="1500" dirty="0">
                <a:latin typeface="Bookman Old Style"/>
                <a:ea typeface="Roboto"/>
                <a:cs typeface="Roboto"/>
              </a:rPr>
              <a:t>Step 5: Goto step 2</a:t>
            </a:r>
            <a:endParaRPr lang="en-US" sz="1500">
              <a:latin typeface="Bookman Old Style"/>
            </a:endParaRPr>
          </a:p>
          <a:p>
            <a:pPr algn="ctr"/>
            <a:r>
              <a:rPr lang="en-US" sz="1500" dirty="0">
                <a:latin typeface="Bookman Old Style"/>
                <a:ea typeface="Roboto"/>
                <a:cs typeface="Roboto"/>
              </a:rPr>
              <a:t>Step 6: Print element a found at index </a:t>
            </a:r>
            <a:r>
              <a:rPr lang="en-US" sz="1500" err="1">
                <a:latin typeface="Bookman Old Style"/>
                <a:ea typeface="Roboto"/>
                <a:cs typeface="Roboto"/>
              </a:rPr>
              <a:t>i</a:t>
            </a:r>
            <a:r>
              <a:rPr lang="en-US" sz="1500" dirty="0">
                <a:latin typeface="Bookman Old Style"/>
                <a:ea typeface="Roboto"/>
                <a:cs typeface="Roboto"/>
              </a:rPr>
              <a:t> and go to step 8</a:t>
            </a:r>
            <a:endParaRPr lang="en-US" sz="1500">
              <a:latin typeface="Bookman Old Style"/>
            </a:endParaRPr>
          </a:p>
          <a:p>
            <a:pPr algn="ctr"/>
            <a:r>
              <a:rPr lang="en-US" sz="1500" dirty="0">
                <a:latin typeface="Bookman Old Style"/>
                <a:ea typeface="Roboto"/>
                <a:cs typeface="Roboto"/>
              </a:rPr>
              <a:t>Step 7: Print element not found</a:t>
            </a:r>
          </a:p>
          <a:p>
            <a:pPr algn="ctr"/>
            <a:r>
              <a:rPr lang="en-US" sz="1500" dirty="0">
                <a:latin typeface="Bookman Old Style"/>
                <a:ea typeface="Roboto"/>
                <a:cs typeface="Roboto"/>
              </a:rPr>
              <a:t>Step 8: Exit</a:t>
            </a:r>
            <a:endParaRPr lang="en-US" sz="1500">
              <a:latin typeface="Bookman Old Style"/>
            </a:endParaRPr>
          </a:p>
          <a:p>
            <a:pPr algn="ctr"/>
            <a:endParaRPr lang="en-US" sz="1500" dirty="0">
              <a:latin typeface="Bookman Old Style"/>
              <a:ea typeface="Roboto"/>
              <a:cs typeface="Roboto"/>
            </a:endParaRPr>
          </a:p>
          <a:p>
            <a:pPr algn="ctr"/>
            <a:endParaRPr lang="en-US" sz="1500" dirty="0">
              <a:latin typeface="Bookman Old Style"/>
              <a:ea typeface="Roboto"/>
              <a:cs typeface="Roboto"/>
            </a:endParaRPr>
          </a:p>
          <a:p>
            <a:r>
              <a:rPr lang="en-US" sz="1500" b="1" dirty="0">
                <a:latin typeface="Bookman Old Style"/>
                <a:ea typeface="Roboto"/>
                <a:cs typeface="Roboto"/>
              </a:rPr>
              <a:t>Pseudocode of Linear Search Algorithm</a:t>
            </a:r>
          </a:p>
          <a:p>
            <a:pPr algn="ctr"/>
            <a:r>
              <a:rPr lang="en-US" sz="1500" dirty="0">
                <a:latin typeface="Bookman Old Style"/>
                <a:ea typeface="Roboto"/>
                <a:cs typeface="Roboto"/>
              </a:rPr>
              <a:t>Start </a:t>
            </a:r>
            <a:endParaRPr lang="en-US" sz="1500">
              <a:latin typeface="Bookman Old Style"/>
            </a:endParaRPr>
          </a:p>
          <a:p>
            <a:pPr algn="ctr"/>
            <a:r>
              <a:rPr lang="en-US" sz="1500" err="1">
                <a:latin typeface="Bookman Old Style"/>
                <a:ea typeface="Roboto"/>
                <a:cs typeface="Roboto"/>
              </a:rPr>
              <a:t>linear_search</a:t>
            </a:r>
            <a:r>
              <a:rPr lang="en-US" sz="1500" dirty="0">
                <a:latin typeface="Bookman Old Style"/>
                <a:ea typeface="Roboto"/>
                <a:cs typeface="Roboto"/>
              </a:rPr>
              <a:t> ( Array , value)</a:t>
            </a:r>
            <a:endParaRPr lang="en-US" sz="1500">
              <a:latin typeface="Bookman Old Style"/>
            </a:endParaRPr>
          </a:p>
          <a:p>
            <a:pPr algn="ctr"/>
            <a:r>
              <a:rPr lang="en-US" sz="1500" dirty="0">
                <a:latin typeface="Bookman Old Style"/>
                <a:ea typeface="Roboto"/>
                <a:cs typeface="Roboto"/>
              </a:rPr>
              <a:t>For each element in the array</a:t>
            </a:r>
            <a:endParaRPr lang="en-US" sz="1500">
              <a:latin typeface="Bookman Old Style"/>
            </a:endParaRPr>
          </a:p>
          <a:p>
            <a:pPr algn="ctr"/>
            <a:r>
              <a:rPr lang="en-US" sz="1500" dirty="0">
                <a:latin typeface="Bookman Old Style"/>
                <a:ea typeface="Roboto"/>
                <a:cs typeface="Roboto"/>
              </a:rPr>
              <a:t>    If (searched element == value)</a:t>
            </a:r>
            <a:endParaRPr lang="en-US" sz="1500">
              <a:latin typeface="Bookman Old Style"/>
            </a:endParaRPr>
          </a:p>
          <a:p>
            <a:pPr algn="ctr"/>
            <a:r>
              <a:rPr lang="en-US" sz="1500" dirty="0">
                <a:latin typeface="Bookman Old Style"/>
                <a:ea typeface="Roboto"/>
                <a:cs typeface="Roboto"/>
              </a:rPr>
              <a:t>        Return's the searched lament location</a:t>
            </a:r>
            <a:endParaRPr lang="en-US" sz="1500">
              <a:latin typeface="Bookman Old Style"/>
            </a:endParaRPr>
          </a:p>
          <a:p>
            <a:pPr algn="ctr"/>
            <a:r>
              <a:rPr lang="en-US" sz="1500" dirty="0">
                <a:latin typeface="Bookman Old Style"/>
                <a:ea typeface="Roboto"/>
                <a:cs typeface="Roboto"/>
              </a:rPr>
              <a:t>    end if</a:t>
            </a:r>
            <a:endParaRPr lang="en-US" sz="1500">
              <a:latin typeface="Bookman Old Style"/>
            </a:endParaRPr>
          </a:p>
          <a:p>
            <a:pPr algn="ctr"/>
            <a:r>
              <a:rPr lang="en-US" sz="1500" dirty="0">
                <a:latin typeface="Bookman Old Style"/>
                <a:ea typeface="Roboto"/>
                <a:cs typeface="Roboto"/>
              </a:rPr>
              <a:t>end for</a:t>
            </a:r>
            <a:endParaRPr lang="en-US" sz="1500">
              <a:latin typeface="Bookman Old Style"/>
            </a:endParaRPr>
          </a:p>
          <a:p>
            <a:pPr algn="ctr"/>
            <a:r>
              <a:rPr lang="en-US" sz="1500" dirty="0">
                <a:latin typeface="Bookman Old Style"/>
                <a:ea typeface="Roboto"/>
                <a:cs typeface="Roboto"/>
              </a:rPr>
              <a:t>end</a:t>
            </a:r>
            <a:endParaRPr lang="en-US" sz="1500">
              <a:latin typeface="Bookman Old Style"/>
            </a:endParaRPr>
          </a:p>
          <a:p>
            <a:pPr algn="just"/>
            <a:endParaRPr lang="en-US" dirty="0">
              <a:latin typeface="Bookman Old Style"/>
              <a:ea typeface="Roboto"/>
              <a:cs typeface="Roboto"/>
            </a:endParaRPr>
          </a:p>
        </p:txBody>
      </p:sp>
    </p:spTree>
    <p:extLst>
      <p:ext uri="{BB962C8B-B14F-4D97-AF65-F5344CB8AC3E}">
        <p14:creationId xmlns:p14="http://schemas.microsoft.com/office/powerpoint/2010/main" val="2937241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1667334" y="400955"/>
            <a:ext cx="1020162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dirty="0">
                <a:solidFill>
                  <a:srgbClr val="000000"/>
                </a:solidFill>
                <a:latin typeface="Bookman Old Style"/>
                <a:ea typeface="+mn-lt"/>
                <a:cs typeface="+mn-lt"/>
              </a:rPr>
              <a:t>The procedures for implementing linear search are as follows:</a:t>
            </a:r>
            <a:endParaRPr lang="en-US" sz="1400" dirty="0">
              <a:latin typeface="Bookman Old Style"/>
            </a:endParaRPr>
          </a:p>
          <a:p>
            <a:pPr algn="just"/>
            <a:endParaRPr lang="en-US" sz="1400" dirty="0">
              <a:solidFill>
                <a:srgbClr val="000000"/>
              </a:solidFill>
              <a:latin typeface="Bookman Old Style"/>
              <a:ea typeface="+mn-lt"/>
              <a:cs typeface="+mn-lt"/>
            </a:endParaRPr>
          </a:p>
          <a:p>
            <a:pPr algn="just"/>
            <a:r>
              <a:rPr lang="en-US" sz="1400" dirty="0">
                <a:solidFill>
                  <a:srgbClr val="000000"/>
                </a:solidFill>
                <a:latin typeface="Bookman Old Style"/>
                <a:ea typeface="+mn-lt"/>
                <a:cs typeface="+mn-lt"/>
              </a:rPr>
              <a:t>Step 1: First, read the search element (Target element) in the array.</a:t>
            </a:r>
            <a:endParaRPr lang="en-US" sz="1400" dirty="0">
              <a:latin typeface="Bookman Old Style"/>
            </a:endParaRPr>
          </a:p>
          <a:p>
            <a:pPr algn="just"/>
            <a:endParaRPr lang="en-US" sz="1400" dirty="0">
              <a:solidFill>
                <a:srgbClr val="000000"/>
              </a:solidFill>
              <a:latin typeface="Bookman Old Style"/>
              <a:ea typeface="+mn-lt"/>
              <a:cs typeface="+mn-lt"/>
            </a:endParaRPr>
          </a:p>
          <a:p>
            <a:pPr algn="just"/>
            <a:r>
              <a:rPr lang="en-US" sz="1400" dirty="0">
                <a:solidFill>
                  <a:srgbClr val="000000"/>
                </a:solidFill>
                <a:latin typeface="Bookman Old Style"/>
                <a:ea typeface="+mn-lt"/>
                <a:cs typeface="+mn-lt"/>
              </a:rPr>
              <a:t>Step 2: In the second step compare the search element with the first element in the array.</a:t>
            </a:r>
            <a:endParaRPr lang="en-US" sz="1400"/>
          </a:p>
          <a:p>
            <a:pPr algn="just"/>
            <a:endParaRPr lang="en-US" sz="1400" dirty="0">
              <a:solidFill>
                <a:srgbClr val="000000"/>
              </a:solidFill>
              <a:latin typeface="Bookman Old Style"/>
              <a:ea typeface="+mn-lt"/>
              <a:cs typeface="+mn-lt"/>
            </a:endParaRPr>
          </a:p>
          <a:p>
            <a:pPr algn="just"/>
            <a:r>
              <a:rPr lang="en-US" sz="1400" dirty="0">
                <a:solidFill>
                  <a:srgbClr val="000000"/>
                </a:solidFill>
                <a:latin typeface="Bookman Old Style"/>
                <a:ea typeface="+mn-lt"/>
                <a:cs typeface="+mn-lt"/>
              </a:rPr>
              <a:t>Step 3: If both are matched, display "Target element is found" and terminate the Linear Search function. </a:t>
            </a:r>
            <a:endParaRPr lang="en-US" sz="1400"/>
          </a:p>
          <a:p>
            <a:pPr algn="just"/>
            <a:endParaRPr lang="en-US" sz="1400" dirty="0">
              <a:solidFill>
                <a:srgbClr val="000000"/>
              </a:solidFill>
              <a:latin typeface="Bookman Old Style"/>
              <a:ea typeface="+mn-lt"/>
              <a:cs typeface="+mn-lt"/>
            </a:endParaRPr>
          </a:p>
          <a:p>
            <a:pPr algn="just"/>
            <a:r>
              <a:rPr lang="en-US" sz="1400" dirty="0">
                <a:solidFill>
                  <a:srgbClr val="000000"/>
                </a:solidFill>
                <a:latin typeface="Bookman Old Style"/>
                <a:ea typeface="+mn-lt"/>
                <a:cs typeface="+mn-lt"/>
              </a:rPr>
              <a:t>Step 4: If both are not matched, compare the search element with the next element in the array. </a:t>
            </a:r>
            <a:endParaRPr lang="en-US" sz="1400"/>
          </a:p>
          <a:p>
            <a:pPr algn="just"/>
            <a:endParaRPr lang="en-US" sz="1400" dirty="0">
              <a:solidFill>
                <a:srgbClr val="000000"/>
              </a:solidFill>
              <a:latin typeface="Bookman Old Style"/>
              <a:ea typeface="+mn-lt"/>
              <a:cs typeface="+mn-lt"/>
            </a:endParaRPr>
          </a:p>
          <a:p>
            <a:pPr algn="just"/>
            <a:r>
              <a:rPr lang="en-US" sz="1400" dirty="0">
                <a:solidFill>
                  <a:srgbClr val="000000"/>
                </a:solidFill>
                <a:latin typeface="Bookman Old Style"/>
                <a:ea typeface="+mn-lt"/>
                <a:cs typeface="+mn-lt"/>
              </a:rPr>
              <a:t>Step 5: In this step, repeat steps 3 and 4 until the search (Target) element is compared with the last element of the array.</a:t>
            </a:r>
            <a:endParaRPr lang="en-US" sz="1400"/>
          </a:p>
          <a:p>
            <a:pPr algn="just"/>
            <a:endParaRPr lang="en-US" sz="1400" dirty="0">
              <a:solidFill>
                <a:srgbClr val="000000"/>
              </a:solidFill>
              <a:latin typeface="Bookman Old Style"/>
              <a:ea typeface="+mn-lt"/>
              <a:cs typeface="+mn-lt"/>
            </a:endParaRPr>
          </a:p>
          <a:p>
            <a:pPr algn="just"/>
            <a:r>
              <a:rPr lang="en-US" sz="1400" dirty="0">
                <a:solidFill>
                  <a:srgbClr val="000000"/>
                </a:solidFill>
                <a:latin typeface="Bookman Old Style"/>
                <a:ea typeface="+mn-lt"/>
                <a:cs typeface="+mn-lt"/>
              </a:rPr>
              <a:t>Step 6 - If the last element in the list does not match, the Linear Search Function will be terminated, and the message "Element is not found" will be displayed.</a:t>
            </a:r>
            <a:endParaRPr lang="en-US" sz="1400"/>
          </a:p>
          <a:p>
            <a:pPr algn="just"/>
            <a:endParaRPr lang="en-US" sz="1400" dirty="0">
              <a:solidFill>
                <a:srgbClr val="000000"/>
              </a:solidFill>
              <a:latin typeface="Bookman Old Style"/>
              <a:ea typeface="+mn-lt"/>
              <a:cs typeface="+mn-lt"/>
            </a:endParaRPr>
          </a:p>
          <a:p>
            <a:pPr algn="just"/>
            <a:r>
              <a:rPr lang="en-US" sz="1400" dirty="0">
                <a:solidFill>
                  <a:srgbClr val="000000"/>
                </a:solidFill>
                <a:latin typeface="Bookman Old Style"/>
                <a:ea typeface="+mn-lt"/>
                <a:cs typeface="+mn-lt"/>
              </a:rPr>
              <a:t>So far, you have explored the fundamental definition and the working terminology of the Linear Search Algorithm. </a:t>
            </a:r>
            <a:endParaRPr lang="en-US" sz="1400"/>
          </a:p>
          <a:p>
            <a:pPr algn="just"/>
            <a:endParaRPr lang="en-US" sz="1400" dirty="0">
              <a:latin typeface="Bookman Old Style"/>
              <a:ea typeface="Roboto"/>
              <a:cs typeface="Roboto"/>
            </a:endParaRPr>
          </a:p>
        </p:txBody>
      </p:sp>
      <p:pic>
        <p:nvPicPr>
          <p:cNvPr id="5" name="Picture 4">
            <a:extLst>
              <a:ext uri="{FF2B5EF4-FFF2-40B4-BE49-F238E27FC236}">
                <a16:creationId xmlns:a16="http://schemas.microsoft.com/office/drawing/2014/main" id="{516FC64F-154E-645C-5967-DDB0E878DBDC}"/>
              </a:ext>
            </a:extLst>
          </p:cNvPr>
          <p:cNvPicPr>
            <a:picLocks noChangeAspect="1"/>
          </p:cNvPicPr>
          <p:nvPr/>
        </p:nvPicPr>
        <p:blipFill>
          <a:blip r:embed="rId2"/>
          <a:stretch>
            <a:fillRect/>
          </a:stretch>
        </p:blipFill>
        <p:spPr>
          <a:xfrm>
            <a:off x="2300991" y="4373645"/>
            <a:ext cx="8364509" cy="2108087"/>
          </a:xfrm>
          <a:prstGeom prst="rect">
            <a:avLst/>
          </a:prstGeom>
        </p:spPr>
      </p:pic>
    </p:spTree>
    <p:extLst>
      <p:ext uri="{BB962C8B-B14F-4D97-AF65-F5344CB8AC3E}">
        <p14:creationId xmlns:p14="http://schemas.microsoft.com/office/powerpoint/2010/main" val="727911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2291924" y="400955"/>
            <a:ext cx="8140478"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200" b="1" dirty="0">
                <a:solidFill>
                  <a:srgbClr val="000000"/>
                </a:solidFill>
                <a:latin typeface="Bookman Old Style"/>
                <a:ea typeface="+mn-lt"/>
                <a:cs typeface="+mn-lt"/>
              </a:rPr>
              <a:t>                          BINARY SEARCH</a:t>
            </a:r>
          </a:p>
          <a:p>
            <a:pPr algn="just"/>
            <a:endParaRPr lang="en-US" sz="1600" dirty="0">
              <a:solidFill>
                <a:srgbClr val="000000"/>
              </a:solidFill>
              <a:latin typeface="Bookman Old Style"/>
              <a:ea typeface="+mn-lt"/>
              <a:cs typeface="+mn-lt"/>
            </a:endParaRPr>
          </a:p>
          <a:p>
            <a:pPr algn="just"/>
            <a:endParaRPr lang="en-US" sz="1600" dirty="0">
              <a:solidFill>
                <a:srgbClr val="000000"/>
              </a:solidFill>
              <a:latin typeface="Bookman Old Style"/>
              <a:ea typeface="+mn-lt"/>
              <a:cs typeface="+mn-lt"/>
            </a:endParaRPr>
          </a:p>
          <a:p>
            <a:pPr algn="just"/>
            <a:r>
              <a:rPr lang="en-US" sz="1600" dirty="0">
                <a:solidFill>
                  <a:srgbClr val="000000"/>
                </a:solidFill>
                <a:latin typeface="Bookman Old Style"/>
                <a:ea typeface="+mn-lt"/>
                <a:cs typeface="+mn-lt"/>
              </a:rPr>
              <a:t>Binary search is the search technique that works efficiently on sorted lists. Hence, to search an element into some list using the binary search technique, we must ensure that the list is sorted.</a:t>
            </a:r>
            <a:endParaRPr lang="en-US" sz="1600" dirty="0"/>
          </a:p>
          <a:p>
            <a:pPr algn="just"/>
            <a:r>
              <a:rPr lang="en-US" sz="1600" dirty="0">
                <a:solidFill>
                  <a:srgbClr val="000000"/>
                </a:solidFill>
                <a:latin typeface="Bookman Old Style"/>
                <a:ea typeface="+mn-lt"/>
                <a:cs typeface="+mn-lt"/>
              </a:rPr>
              <a:t>Binary search follows the divide and conquer approach in which the list is divided into two halves, and the item is compared with the middle element of the list. If the match is found then, the location of the middle element is returned. Otherwise, we search into either of the halves depending upon the result produced through the match.</a:t>
            </a:r>
            <a:endParaRPr lang="en-US" sz="1600" dirty="0"/>
          </a:p>
          <a:p>
            <a:pPr algn="just"/>
            <a:endParaRPr lang="en-US" sz="1600" dirty="0">
              <a:latin typeface="Bookman Old Style"/>
              <a:ea typeface="Roboto"/>
              <a:cs typeface="Roboto"/>
            </a:endParaRPr>
          </a:p>
        </p:txBody>
      </p:sp>
    </p:spTree>
    <p:extLst>
      <p:ext uri="{BB962C8B-B14F-4D97-AF65-F5344CB8AC3E}">
        <p14:creationId xmlns:p14="http://schemas.microsoft.com/office/powerpoint/2010/main" val="3950012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E123AAE-7C5D-4EC5-B570-7141C940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BE68FE8-33EE-42EC-8894-049237550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lgorithms: Binary Search. Hey ya'll…still breaking my brain with… | by  Dolly Desir | Medium">
            <a:extLst>
              <a:ext uri="{FF2B5EF4-FFF2-40B4-BE49-F238E27FC236}">
                <a16:creationId xmlns:a16="http://schemas.microsoft.com/office/drawing/2014/main" id="{9BB626A2-EBD8-6DA1-6019-B6A6ADC2E850}"/>
              </a:ext>
            </a:extLst>
          </p:cNvPr>
          <p:cNvPicPr>
            <a:picLocks noChangeAspect="1"/>
          </p:cNvPicPr>
          <p:nvPr/>
        </p:nvPicPr>
        <p:blipFill>
          <a:blip r:embed="rId3"/>
          <a:stretch>
            <a:fillRect/>
          </a:stretch>
        </p:blipFill>
        <p:spPr>
          <a:xfrm>
            <a:off x="2572354" y="481074"/>
            <a:ext cx="7434535" cy="5908344"/>
          </a:xfrm>
          <a:prstGeom prst="rect">
            <a:avLst/>
          </a:prstGeom>
        </p:spPr>
      </p:pic>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2572279" y="6445250"/>
            <a:ext cx="7084177" cy="365125"/>
          </a:xfrm>
        </p:spPr>
        <p:txBody>
          <a:bodyPr>
            <a:normAutofit/>
          </a:bodyPr>
          <a:lstStyle/>
          <a:p>
            <a:pPr>
              <a:spcAft>
                <a:spcPts val="600"/>
              </a:spcAft>
            </a:pPr>
            <a:r>
              <a:rPr lang="en-US" b="1" dirty="0"/>
              <a:t>Ganavi M</a:t>
            </a:r>
            <a:endParaRPr lang="en-US" b="1"/>
          </a:p>
        </p:txBody>
      </p:sp>
    </p:spTree>
    <p:extLst>
      <p:ext uri="{BB962C8B-B14F-4D97-AF65-F5344CB8AC3E}">
        <p14:creationId xmlns:p14="http://schemas.microsoft.com/office/powerpoint/2010/main" val="93683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A6E5540-546A-4FE7-B738-0CBF94E97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6">
            <a:extLst>
              <a:ext uri="{FF2B5EF4-FFF2-40B4-BE49-F238E27FC236}">
                <a16:creationId xmlns:a16="http://schemas.microsoft.com/office/drawing/2014/main" id="{865ADA62-317E-475C-846E-136EAC4EF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8930"/>
            <a:ext cx="10859557" cy="5565601"/>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Binary search algorithm">
            <a:extLst>
              <a:ext uri="{FF2B5EF4-FFF2-40B4-BE49-F238E27FC236}">
                <a16:creationId xmlns:a16="http://schemas.microsoft.com/office/drawing/2014/main" id="{88DAAF02-9EA2-E256-8E57-080F7BF91BC4}"/>
              </a:ext>
            </a:extLst>
          </p:cNvPr>
          <p:cNvPicPr>
            <a:picLocks noChangeAspect="1"/>
          </p:cNvPicPr>
          <p:nvPr/>
        </p:nvPicPr>
        <p:blipFill>
          <a:blip r:embed="rId3"/>
          <a:stretch>
            <a:fillRect/>
          </a:stretch>
        </p:blipFill>
        <p:spPr>
          <a:xfrm>
            <a:off x="2809696" y="970662"/>
            <a:ext cx="6529268" cy="4896951"/>
          </a:xfrm>
          <a:prstGeom prst="rect">
            <a:avLst/>
          </a:prstGeom>
        </p:spPr>
      </p:pic>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2572279" y="6360203"/>
            <a:ext cx="7084177" cy="365125"/>
          </a:xfrm>
        </p:spPr>
        <p:txBody>
          <a:bodyPr>
            <a:normAutofit/>
          </a:bodyPr>
          <a:lstStyle/>
          <a:p>
            <a:pPr>
              <a:spcAft>
                <a:spcPts val="600"/>
              </a:spcAft>
            </a:pPr>
            <a:r>
              <a:rPr lang="en-US" b="1" dirty="0"/>
              <a:t>Ganavi M</a:t>
            </a:r>
            <a:endParaRPr lang="en-US" b="1"/>
          </a:p>
        </p:txBody>
      </p:sp>
    </p:spTree>
    <p:extLst>
      <p:ext uri="{BB962C8B-B14F-4D97-AF65-F5344CB8AC3E}">
        <p14:creationId xmlns:p14="http://schemas.microsoft.com/office/powerpoint/2010/main" val="1231177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804ED3-B6DB-4168-B26E-F3CF20A773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56683-9A36-48F7-825C-F7E8994CF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5400">
            <a:solidFill>
              <a:srgbClr val="5488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Linear Search vs Binary Search. A simple comparison and conclusion… | by  Jinoy Varghese | InterviewNoodle">
            <a:extLst>
              <a:ext uri="{FF2B5EF4-FFF2-40B4-BE49-F238E27FC236}">
                <a16:creationId xmlns:a16="http://schemas.microsoft.com/office/drawing/2014/main" id="{BE7863E4-9FBE-2003-F261-5ACB60B90054}"/>
              </a:ext>
            </a:extLst>
          </p:cNvPr>
          <p:cNvPicPr>
            <a:picLocks noChangeAspect="1"/>
          </p:cNvPicPr>
          <p:nvPr/>
        </p:nvPicPr>
        <p:blipFill rotWithShape="1">
          <a:blip r:embed="rId3"/>
          <a:srcRect r="1" b="31885"/>
          <a:stretch/>
        </p:blipFill>
        <p:spPr>
          <a:xfrm>
            <a:off x="1567860" y="943270"/>
            <a:ext cx="9093755" cy="4571722"/>
          </a:xfrm>
          <a:prstGeom prst="rect">
            <a:avLst/>
          </a:prstGeom>
        </p:spPr>
      </p:pic>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2572279" y="6393017"/>
            <a:ext cx="7084177" cy="365125"/>
          </a:xfrm>
        </p:spPr>
        <p:txBody>
          <a:bodyPr>
            <a:normAutofit/>
          </a:bodyPr>
          <a:lstStyle/>
          <a:p>
            <a:pPr>
              <a:spcAft>
                <a:spcPts val="600"/>
              </a:spcAft>
            </a:pPr>
            <a:r>
              <a:rPr lang="en-US" b="1" dirty="0"/>
              <a:t>Ganavi M</a:t>
            </a:r>
            <a:endParaRPr lang="en-US" b="1"/>
          </a:p>
        </p:txBody>
      </p:sp>
    </p:spTree>
    <p:extLst>
      <p:ext uri="{BB962C8B-B14F-4D97-AF65-F5344CB8AC3E}">
        <p14:creationId xmlns:p14="http://schemas.microsoft.com/office/powerpoint/2010/main" val="37342431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171</cp:revision>
  <dcterms:created xsi:type="dcterms:W3CDTF">2013-07-15T20:26:40Z</dcterms:created>
  <dcterms:modified xsi:type="dcterms:W3CDTF">2024-04-15T12:27:55Z</dcterms:modified>
</cp:coreProperties>
</file>