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31" r:id="rId3"/>
    <p:sldId id="332" r:id="rId4"/>
    <p:sldId id="333" r:id="rId5"/>
    <p:sldId id="306" r:id="rId6"/>
    <p:sldId id="322" r:id="rId7"/>
    <p:sldId id="324" r:id="rId8"/>
    <p:sldId id="323" r:id="rId9"/>
    <p:sldId id="327" r:id="rId10"/>
    <p:sldId id="328" r:id="rId11"/>
    <p:sldId id="329" r:id="rId12"/>
    <p:sldId id="330" r:id="rId13"/>
    <p:sldId id="326" r:id="rId14"/>
    <p:sldId id="32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5162E-23C5-4B26-AB72-8587586A63E1}" v="1318" dt="2024-04-16T12:51:40.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C2C5162E-23C5-4B26-AB72-8587586A63E1}"/>
    <pc:docChg chg="addSld delSld modSld sldOrd addMainMaster delMainMaster">
      <pc:chgData name="Ganavi M" userId="aa0847465628f3dc" providerId="Windows Live" clId="Web-{C2C5162E-23C5-4B26-AB72-8587586A63E1}" dt="2024-04-16T12:51:40.613" v="885" actId="1076"/>
      <pc:docMkLst>
        <pc:docMk/>
      </pc:docMkLst>
      <pc:sldChg chg="del">
        <pc:chgData name="Ganavi M" userId="aa0847465628f3dc" providerId="Windows Live" clId="Web-{C2C5162E-23C5-4B26-AB72-8587586A63E1}" dt="2024-04-16T05:59:30.436" v="6"/>
        <pc:sldMkLst>
          <pc:docMk/>
          <pc:sldMk cId="109857222" sldId="256"/>
        </pc:sldMkLst>
      </pc:sldChg>
      <pc:sldChg chg="modSp add mod modClrScheme chgLayout">
        <pc:chgData name="Ganavi M" userId="aa0847465628f3dc" providerId="Windows Live" clId="Web-{C2C5162E-23C5-4B26-AB72-8587586A63E1}" dt="2024-04-16T06:00:33.407" v="32" actId="20577"/>
        <pc:sldMkLst>
          <pc:docMk/>
          <pc:sldMk cId="4259797247" sldId="264"/>
        </pc:sldMkLst>
        <pc:spChg chg="mod">
          <ac:chgData name="Ganavi M" userId="aa0847465628f3dc" providerId="Windows Live" clId="Web-{C2C5162E-23C5-4B26-AB72-8587586A63E1}" dt="2024-04-16T06:00:33.407" v="32" actId="20577"/>
          <ac:spMkLst>
            <pc:docMk/>
            <pc:sldMk cId="4259797247" sldId="264"/>
            <ac:spMk id="4" creationId="{103B4B10-953E-CBD1-9601-51A457AE9A56}"/>
          </ac:spMkLst>
        </pc:spChg>
      </pc:sldChg>
      <pc:sldChg chg="modSp add mod modClrScheme chgLayout">
        <pc:chgData name="Ganavi M" userId="aa0847465628f3dc" providerId="Windows Live" clId="Web-{C2C5162E-23C5-4B26-AB72-8587586A63E1}" dt="2024-04-16T05:59:59.687" v="8"/>
        <pc:sldMkLst>
          <pc:docMk/>
          <pc:sldMk cId="978697549" sldId="299"/>
        </pc:sldMkLst>
        <pc:spChg chg="mod ord">
          <ac:chgData name="Ganavi M" userId="aa0847465628f3dc" providerId="Windows Live" clId="Web-{C2C5162E-23C5-4B26-AB72-8587586A63E1}" dt="2024-04-16T05:59:59.687" v="8"/>
          <ac:spMkLst>
            <pc:docMk/>
            <pc:sldMk cId="978697549" sldId="299"/>
            <ac:spMk id="2" creationId="{A86E5542-696E-3D9C-2E69-B2BEB7962846}"/>
          </ac:spMkLst>
        </pc:spChg>
      </pc:sldChg>
      <pc:sldChg chg="addSp delSp modSp add del mod setBg modClrScheme chgLayout">
        <pc:chgData name="Ganavi M" userId="aa0847465628f3dc" providerId="Windows Live" clId="Web-{C2C5162E-23C5-4B26-AB72-8587586A63E1}" dt="2024-04-16T12:42:05.515" v="834" actId="1076"/>
        <pc:sldMkLst>
          <pc:docMk/>
          <pc:sldMk cId="2649189473" sldId="306"/>
        </pc:sldMkLst>
        <pc:spChg chg="mod ord">
          <ac:chgData name="Ganavi M" userId="aa0847465628f3dc" providerId="Windows Live" clId="Web-{C2C5162E-23C5-4B26-AB72-8587586A63E1}" dt="2024-04-16T12:41:15.655" v="826"/>
          <ac:spMkLst>
            <pc:docMk/>
            <pc:sldMk cId="2649189473" sldId="306"/>
            <ac:spMk id="3" creationId="{556C2DD6-6CB5-98AA-37D0-8569A2221E29}"/>
          </ac:spMkLst>
        </pc:spChg>
        <pc:spChg chg="del mod">
          <ac:chgData name="Ganavi M" userId="aa0847465628f3dc" providerId="Windows Live" clId="Web-{C2C5162E-23C5-4B26-AB72-8587586A63E1}" dt="2024-04-16T12:35:50.231" v="796"/>
          <ac:spMkLst>
            <pc:docMk/>
            <pc:sldMk cId="2649189473" sldId="306"/>
            <ac:spMk id="4" creationId="{58BB6D1A-0C0E-F0E0-97DD-BFB537158662}"/>
          </ac:spMkLst>
        </pc:spChg>
        <pc:spChg chg="add del">
          <ac:chgData name="Ganavi M" userId="aa0847465628f3dc" providerId="Windows Live" clId="Web-{C2C5162E-23C5-4B26-AB72-8587586A63E1}" dt="2024-04-16T12:36:44.731" v="798"/>
          <ac:spMkLst>
            <pc:docMk/>
            <pc:sldMk cId="2649189473" sldId="306"/>
            <ac:spMk id="17" creationId="{C8643778-7F6C-4E8D-84D1-D5CDB9928191}"/>
          </ac:spMkLst>
        </pc:spChg>
        <pc:spChg chg="add del">
          <ac:chgData name="Ganavi M" userId="aa0847465628f3dc" providerId="Windows Live" clId="Web-{C2C5162E-23C5-4B26-AB72-8587586A63E1}" dt="2024-04-16T12:36:44.731" v="798"/>
          <ac:spMkLst>
            <pc:docMk/>
            <pc:sldMk cId="2649189473" sldId="306"/>
            <ac:spMk id="19" creationId="{1D22F88D-6907-48AF-B024-346E855E0D96}"/>
          </ac:spMkLst>
        </pc:spChg>
        <pc:spChg chg="add del">
          <ac:chgData name="Ganavi M" userId="aa0847465628f3dc" providerId="Windows Live" clId="Web-{C2C5162E-23C5-4B26-AB72-8587586A63E1}" dt="2024-04-16T12:41:15.655" v="826"/>
          <ac:spMkLst>
            <pc:docMk/>
            <pc:sldMk cId="2649189473" sldId="306"/>
            <ac:spMk id="42" creationId="{084966D2-3C9B-4F47-8231-1DEC33D3BDFE}"/>
          </ac:spMkLst>
        </pc:spChg>
        <pc:spChg chg="add mod ord">
          <ac:chgData name="Ganavi M" userId="aa0847465628f3dc" providerId="Windows Live" clId="Web-{C2C5162E-23C5-4B26-AB72-8587586A63E1}" dt="2024-04-16T12:41:15.655" v="826"/>
          <ac:spMkLst>
            <pc:docMk/>
            <pc:sldMk cId="2649189473" sldId="306"/>
            <ac:spMk id="159" creationId="{3E6D3625-6FD5-7BD8-241B-3DD8A5E450B9}"/>
          </ac:spMkLst>
        </pc:spChg>
        <pc:grpChg chg="add del">
          <ac:chgData name="Ganavi M" userId="aa0847465628f3dc" providerId="Windows Live" clId="Web-{C2C5162E-23C5-4B26-AB72-8587586A63E1}" dt="2024-04-16T12:36:44.731" v="798"/>
          <ac:grpSpMkLst>
            <pc:docMk/>
            <pc:sldMk cId="2649189473" sldId="306"/>
            <ac:grpSpMk id="9" creationId="{3F1527C3-06F4-4F4D-B364-8E97266450C5}"/>
          </ac:grpSpMkLst>
        </pc:grpChg>
        <pc:grpChg chg="add del">
          <ac:chgData name="Ganavi M" userId="aa0847465628f3dc" providerId="Windows Live" clId="Web-{C2C5162E-23C5-4B26-AB72-8587586A63E1}" dt="2024-04-16T12:36:44.731" v="798"/>
          <ac:grpSpMkLst>
            <pc:docMk/>
            <pc:sldMk cId="2649189473" sldId="306"/>
            <ac:grpSpMk id="21" creationId="{F3842748-48B5-4DD0-A06A-A31C74024A99}"/>
          </ac:grpSpMkLst>
        </pc:grpChg>
        <pc:grpChg chg="add del">
          <ac:chgData name="Ganavi M" userId="aa0847465628f3dc" providerId="Windows Live" clId="Web-{C2C5162E-23C5-4B26-AB72-8587586A63E1}" dt="2024-04-16T12:41:15.655" v="826"/>
          <ac:grpSpMkLst>
            <pc:docMk/>
            <pc:sldMk cId="2649189473" sldId="306"/>
            <ac:grpSpMk id="34" creationId="{DD65B30C-427F-449E-B039-E288E85D8AFA}"/>
          </ac:grpSpMkLst>
        </pc:grpChg>
        <pc:grpChg chg="add">
          <ac:chgData name="Ganavi M" userId="aa0847465628f3dc" providerId="Windows Live" clId="Web-{C2C5162E-23C5-4B26-AB72-8587586A63E1}" dt="2024-04-16T12:41:15.655" v="826"/>
          <ac:grpSpMkLst>
            <pc:docMk/>
            <pc:sldMk cId="2649189473" sldId="306"/>
            <ac:grpSpMk id="164" creationId="{15FF890B-3CE7-403A-AECE-2DE04FC7AF80}"/>
          </ac:grpSpMkLst>
        </pc:grpChg>
        <pc:graphicFrameChg chg="add mod modGraphic">
          <ac:chgData name="Ganavi M" userId="aa0847465628f3dc" providerId="Windows Live" clId="Web-{C2C5162E-23C5-4B26-AB72-8587586A63E1}" dt="2024-04-16T12:42:05.515" v="834" actId="1076"/>
          <ac:graphicFrameMkLst>
            <pc:docMk/>
            <pc:sldMk cId="2649189473" sldId="306"/>
            <ac:graphicFrameMk id="29" creationId="{704F532C-97EE-FF71-15E5-034413CB2553}"/>
          </ac:graphicFrameMkLst>
        </pc:graphicFrameChg>
      </pc:sldChg>
      <pc:sldChg chg="addSp delSp modSp add mod modClrScheme chgLayout">
        <pc:chgData name="Ganavi M" userId="aa0847465628f3dc" providerId="Windows Live" clId="Web-{C2C5162E-23C5-4B26-AB72-8587586A63E1}" dt="2024-04-16T10:30:59.035" v="260" actId="14100"/>
        <pc:sldMkLst>
          <pc:docMk/>
          <pc:sldMk cId="3151377091" sldId="322"/>
        </pc:sldMkLst>
        <pc:spChg chg="add del mod ord">
          <ac:chgData name="Ganavi M" userId="aa0847465628f3dc" providerId="Windows Live" clId="Web-{C2C5162E-23C5-4B26-AB72-8587586A63E1}" dt="2024-04-16T10:20:37.823" v="51"/>
          <ac:spMkLst>
            <pc:docMk/>
            <pc:sldMk cId="3151377091" sldId="322"/>
            <ac:spMk id="3" creationId="{556C2DD6-6CB5-98AA-37D0-8569A2221E29}"/>
          </ac:spMkLst>
        </pc:spChg>
        <pc:spChg chg="add del mod">
          <ac:chgData name="Ganavi M" userId="aa0847465628f3dc" providerId="Windows Live" clId="Web-{C2C5162E-23C5-4B26-AB72-8587586A63E1}" dt="2024-04-16T10:30:59.035" v="260" actId="14100"/>
          <ac:spMkLst>
            <pc:docMk/>
            <pc:sldMk cId="3151377091" sldId="322"/>
            <ac:spMk id="4" creationId="{58BB6D1A-0C0E-F0E0-97DD-BFB537158662}"/>
          </ac:spMkLst>
        </pc:spChg>
        <pc:picChg chg="add del">
          <ac:chgData name="Ganavi M" userId="aa0847465628f3dc" providerId="Windows Live" clId="Web-{C2C5162E-23C5-4B26-AB72-8587586A63E1}" dt="2024-04-16T10:20:46.651" v="57"/>
          <ac:picMkLst>
            <pc:docMk/>
            <pc:sldMk cId="3151377091" sldId="322"/>
            <ac:picMk id="2" creationId="{290AAAAE-C270-5898-9693-CBB779F5E73B}"/>
          </ac:picMkLst>
        </pc:picChg>
      </pc:sldChg>
      <pc:sldChg chg="delSp modSp add mod modClrScheme chgLayout">
        <pc:chgData name="Ganavi M" userId="aa0847465628f3dc" providerId="Windows Live" clId="Web-{C2C5162E-23C5-4B26-AB72-8587586A63E1}" dt="2024-04-16T12:11:58.767" v="466" actId="20577"/>
        <pc:sldMkLst>
          <pc:docMk/>
          <pc:sldMk cId="727911608" sldId="323"/>
        </pc:sldMkLst>
        <pc:spChg chg="mod ord">
          <ac:chgData name="Ganavi M" userId="aa0847465628f3dc" providerId="Windows Live" clId="Web-{C2C5162E-23C5-4B26-AB72-8587586A63E1}" dt="2024-04-16T05:59:59.687" v="8"/>
          <ac:spMkLst>
            <pc:docMk/>
            <pc:sldMk cId="727911608" sldId="323"/>
            <ac:spMk id="3" creationId="{556C2DD6-6CB5-98AA-37D0-8569A2221E29}"/>
          </ac:spMkLst>
        </pc:spChg>
        <pc:spChg chg="mod">
          <ac:chgData name="Ganavi M" userId="aa0847465628f3dc" providerId="Windows Live" clId="Web-{C2C5162E-23C5-4B26-AB72-8587586A63E1}" dt="2024-04-16T12:11:58.767" v="466" actId="20577"/>
          <ac:spMkLst>
            <pc:docMk/>
            <pc:sldMk cId="727911608" sldId="323"/>
            <ac:spMk id="4" creationId="{58BB6D1A-0C0E-F0E0-97DD-BFB537158662}"/>
          </ac:spMkLst>
        </pc:spChg>
        <pc:picChg chg="del">
          <ac:chgData name="Ganavi M" userId="aa0847465628f3dc" providerId="Windows Live" clId="Web-{C2C5162E-23C5-4B26-AB72-8587586A63E1}" dt="2024-04-16T10:28:39.752" v="216"/>
          <ac:picMkLst>
            <pc:docMk/>
            <pc:sldMk cId="727911608" sldId="323"/>
            <ac:picMk id="5" creationId="{516FC64F-154E-645C-5967-DDB0E878DBDC}"/>
          </ac:picMkLst>
        </pc:picChg>
      </pc:sldChg>
      <pc:sldChg chg="addSp modSp add mod setBg modClrScheme chgLayout">
        <pc:chgData name="Ganavi M" userId="aa0847465628f3dc" providerId="Windows Live" clId="Web-{C2C5162E-23C5-4B26-AB72-8587586A63E1}" dt="2024-04-16T12:50:00.362" v="874" actId="20577"/>
        <pc:sldMkLst>
          <pc:docMk/>
          <pc:sldMk cId="2937241993" sldId="324"/>
        </pc:sldMkLst>
        <pc:spChg chg="mod ord">
          <ac:chgData name="Ganavi M" userId="aa0847465628f3dc" providerId="Windows Live" clId="Web-{C2C5162E-23C5-4B26-AB72-8587586A63E1}" dt="2024-04-16T12:49:01.362" v="864" actId="20577"/>
          <ac:spMkLst>
            <pc:docMk/>
            <pc:sldMk cId="2937241993" sldId="324"/>
            <ac:spMk id="3" creationId="{556C2DD6-6CB5-98AA-37D0-8569A2221E29}"/>
          </ac:spMkLst>
        </pc:spChg>
        <pc:spChg chg="mod">
          <ac:chgData name="Ganavi M" userId="aa0847465628f3dc" providerId="Windows Live" clId="Web-{C2C5162E-23C5-4B26-AB72-8587586A63E1}" dt="2024-04-16T12:50:00.362" v="874" actId="20577"/>
          <ac:spMkLst>
            <pc:docMk/>
            <pc:sldMk cId="2937241993" sldId="324"/>
            <ac:spMk id="4" creationId="{58BB6D1A-0C0E-F0E0-97DD-BFB537158662}"/>
          </ac:spMkLst>
        </pc:spChg>
        <pc:spChg chg="add">
          <ac:chgData name="Ganavi M" userId="aa0847465628f3dc" providerId="Windows Live" clId="Web-{C2C5162E-23C5-4B26-AB72-8587586A63E1}" dt="2024-04-16T12:46:25.079" v="845"/>
          <ac:spMkLst>
            <pc:docMk/>
            <pc:sldMk cId="2937241993" sldId="324"/>
            <ac:spMk id="17" creationId="{C8643778-7F6C-4E8D-84D1-D5CDB9928191}"/>
          </ac:spMkLst>
        </pc:spChg>
        <pc:spChg chg="add">
          <ac:chgData name="Ganavi M" userId="aa0847465628f3dc" providerId="Windows Live" clId="Web-{C2C5162E-23C5-4B26-AB72-8587586A63E1}" dt="2024-04-16T12:46:25.079" v="845"/>
          <ac:spMkLst>
            <pc:docMk/>
            <pc:sldMk cId="2937241993" sldId="324"/>
            <ac:spMk id="19" creationId="{1D22F88D-6907-48AF-B024-346E855E0D96}"/>
          </ac:spMkLst>
        </pc:spChg>
        <pc:grpChg chg="add">
          <ac:chgData name="Ganavi M" userId="aa0847465628f3dc" providerId="Windows Live" clId="Web-{C2C5162E-23C5-4B26-AB72-8587586A63E1}" dt="2024-04-16T12:46:25.079" v="845"/>
          <ac:grpSpMkLst>
            <pc:docMk/>
            <pc:sldMk cId="2937241993" sldId="324"/>
            <ac:grpSpMk id="9" creationId="{3F1527C3-06F4-4F4D-B364-8E97266450C5}"/>
          </ac:grpSpMkLst>
        </pc:grpChg>
        <pc:grpChg chg="add">
          <ac:chgData name="Ganavi M" userId="aa0847465628f3dc" providerId="Windows Live" clId="Web-{C2C5162E-23C5-4B26-AB72-8587586A63E1}" dt="2024-04-16T12:46:25.079" v="845"/>
          <ac:grpSpMkLst>
            <pc:docMk/>
            <pc:sldMk cId="2937241993" sldId="324"/>
            <ac:grpSpMk id="21" creationId="{F3842748-48B5-4DD0-A06A-A31C74024A99}"/>
          </ac:grpSpMkLst>
        </pc:grpChg>
      </pc:sldChg>
      <pc:sldChg chg="modSp add ord replId">
        <pc:chgData name="Ganavi M" userId="aa0847465628f3dc" providerId="Windows Live" clId="Web-{C2C5162E-23C5-4B26-AB72-8587586A63E1}" dt="2024-04-16T12:51:40.613" v="885" actId="1076"/>
        <pc:sldMkLst>
          <pc:docMk/>
          <pc:sldMk cId="273984494" sldId="325"/>
        </pc:sldMkLst>
        <pc:spChg chg="mod">
          <ac:chgData name="Ganavi M" userId="aa0847465628f3dc" providerId="Windows Live" clId="Web-{C2C5162E-23C5-4B26-AB72-8587586A63E1}" dt="2024-04-16T12:51:40.613" v="885" actId="1076"/>
          <ac:spMkLst>
            <pc:docMk/>
            <pc:sldMk cId="273984494" sldId="325"/>
            <ac:spMk id="4" creationId="{58BB6D1A-0C0E-F0E0-97DD-BFB537158662}"/>
          </ac:spMkLst>
        </pc:spChg>
      </pc:sldChg>
      <pc:sldChg chg="addSp delSp modSp add mod replId setBg">
        <pc:chgData name="Ganavi M" userId="aa0847465628f3dc" providerId="Windows Live" clId="Web-{C2C5162E-23C5-4B26-AB72-8587586A63E1}" dt="2024-04-16T12:51:25.331" v="883" actId="20577"/>
        <pc:sldMkLst>
          <pc:docMk/>
          <pc:sldMk cId="3063944304" sldId="326"/>
        </pc:sldMkLst>
        <pc:spChg chg="add mod">
          <ac:chgData name="Ganavi M" userId="aa0847465628f3dc" providerId="Windows Live" clId="Web-{C2C5162E-23C5-4B26-AB72-8587586A63E1}" dt="2024-04-16T12:51:25.331" v="883" actId="20577"/>
          <ac:spMkLst>
            <pc:docMk/>
            <pc:sldMk cId="3063944304" sldId="326"/>
            <ac:spMk id="2" creationId="{34EA5333-420D-B72B-87D8-0A27D783BF30}"/>
          </ac:spMkLst>
        </pc:spChg>
        <pc:spChg chg="mod ord">
          <ac:chgData name="Ganavi M" userId="aa0847465628f3dc" providerId="Windows Live" clId="Web-{C2C5162E-23C5-4B26-AB72-8587586A63E1}" dt="2024-04-16T12:43:07.687" v="835"/>
          <ac:spMkLst>
            <pc:docMk/>
            <pc:sldMk cId="3063944304" sldId="326"/>
            <ac:spMk id="3" creationId="{556C2DD6-6CB5-98AA-37D0-8569A2221E29}"/>
          </ac:spMkLst>
        </pc:spChg>
        <pc:spChg chg="mod">
          <ac:chgData name="Ganavi M" userId="aa0847465628f3dc" providerId="Windows Live" clId="Web-{C2C5162E-23C5-4B26-AB72-8587586A63E1}" dt="2024-04-16T12:51:04.597" v="877" actId="20577"/>
          <ac:spMkLst>
            <pc:docMk/>
            <pc:sldMk cId="3063944304" sldId="326"/>
            <ac:spMk id="4" creationId="{58BB6D1A-0C0E-F0E0-97DD-BFB537158662}"/>
          </ac:spMkLst>
        </pc:spChg>
        <pc:spChg chg="add del">
          <ac:chgData name="Ganavi M" userId="aa0847465628f3dc" providerId="Windows Live" clId="Web-{C2C5162E-23C5-4B26-AB72-8587586A63E1}" dt="2024-04-16T12:43:07.687" v="835"/>
          <ac:spMkLst>
            <pc:docMk/>
            <pc:sldMk cId="3063944304" sldId="326"/>
            <ac:spMk id="17" creationId="{01355D4F-439D-46D1-9007-6D39B8422A19}"/>
          </ac:spMkLst>
        </pc:spChg>
        <pc:spChg chg="add">
          <ac:chgData name="Ganavi M" userId="aa0847465628f3dc" providerId="Windows Live" clId="Web-{C2C5162E-23C5-4B26-AB72-8587586A63E1}" dt="2024-04-16T12:43:07.687" v="835"/>
          <ac:spMkLst>
            <pc:docMk/>
            <pc:sldMk cId="3063944304" sldId="326"/>
            <ac:spMk id="38" creationId="{C8643778-7F6C-4E8D-84D1-D5CDB9928191}"/>
          </ac:spMkLst>
        </pc:spChg>
        <pc:spChg chg="add">
          <ac:chgData name="Ganavi M" userId="aa0847465628f3dc" providerId="Windows Live" clId="Web-{C2C5162E-23C5-4B26-AB72-8587586A63E1}" dt="2024-04-16T12:43:07.687" v="835"/>
          <ac:spMkLst>
            <pc:docMk/>
            <pc:sldMk cId="3063944304" sldId="326"/>
            <ac:spMk id="40" creationId="{1D22F88D-6907-48AF-B024-346E855E0D96}"/>
          </ac:spMkLst>
        </pc:spChg>
        <pc:grpChg chg="add del">
          <ac:chgData name="Ganavi M" userId="aa0847465628f3dc" providerId="Windows Live" clId="Web-{C2C5162E-23C5-4B26-AB72-8587586A63E1}" dt="2024-04-16T12:43:07.687" v="835"/>
          <ac:grpSpMkLst>
            <pc:docMk/>
            <pc:sldMk cId="3063944304" sldId="326"/>
            <ac:grpSpMk id="9" creationId="{3F1527C3-06F4-4F4D-B364-8E97266450C5}"/>
          </ac:grpSpMkLst>
        </pc:grpChg>
        <pc:grpChg chg="add del">
          <ac:chgData name="Ganavi M" userId="aa0847465628f3dc" providerId="Windows Live" clId="Web-{C2C5162E-23C5-4B26-AB72-8587586A63E1}" dt="2024-04-16T12:43:07.687" v="835"/>
          <ac:grpSpMkLst>
            <pc:docMk/>
            <pc:sldMk cId="3063944304" sldId="326"/>
            <ac:grpSpMk id="19" creationId="{BAACB4EA-FD87-4345-AC16-8265F9596779}"/>
          </ac:grpSpMkLst>
        </pc:grpChg>
        <pc:grpChg chg="add">
          <ac:chgData name="Ganavi M" userId="aa0847465628f3dc" providerId="Windows Live" clId="Web-{C2C5162E-23C5-4B26-AB72-8587586A63E1}" dt="2024-04-16T12:43:07.687" v="835"/>
          <ac:grpSpMkLst>
            <pc:docMk/>
            <pc:sldMk cId="3063944304" sldId="326"/>
            <ac:grpSpMk id="30" creationId="{3F1527C3-06F4-4F4D-B364-8E97266450C5}"/>
          </ac:grpSpMkLst>
        </pc:grpChg>
        <pc:grpChg chg="add">
          <ac:chgData name="Ganavi M" userId="aa0847465628f3dc" providerId="Windows Live" clId="Web-{C2C5162E-23C5-4B26-AB72-8587586A63E1}" dt="2024-04-16T12:43:07.687" v="835"/>
          <ac:grpSpMkLst>
            <pc:docMk/>
            <pc:sldMk cId="3063944304" sldId="326"/>
            <ac:grpSpMk id="42" creationId="{F3842748-48B5-4DD0-A06A-A31C74024A99}"/>
          </ac:grpSpMkLst>
        </pc:grpChg>
      </pc:sldChg>
      <pc:sldChg chg="modSp add replId">
        <pc:chgData name="Ganavi M" userId="aa0847465628f3dc" providerId="Windows Live" clId="Web-{C2C5162E-23C5-4B26-AB72-8587586A63E1}" dt="2024-04-16T12:14:16.643" v="520" actId="14100"/>
        <pc:sldMkLst>
          <pc:docMk/>
          <pc:sldMk cId="2238761763" sldId="327"/>
        </pc:sldMkLst>
        <pc:spChg chg="mod">
          <ac:chgData name="Ganavi M" userId="aa0847465628f3dc" providerId="Windows Live" clId="Web-{C2C5162E-23C5-4B26-AB72-8587586A63E1}" dt="2024-04-16T12:14:16.643" v="520" actId="14100"/>
          <ac:spMkLst>
            <pc:docMk/>
            <pc:sldMk cId="2238761763" sldId="327"/>
            <ac:spMk id="4" creationId="{58BB6D1A-0C0E-F0E0-97DD-BFB537158662}"/>
          </ac:spMkLst>
        </pc:spChg>
      </pc:sldChg>
      <pc:sldChg chg="modSp add replId">
        <pc:chgData name="Ganavi M" userId="aa0847465628f3dc" providerId="Windows Live" clId="Web-{C2C5162E-23C5-4B26-AB72-8587586A63E1}" dt="2024-04-16T12:50:15.018" v="875" actId="14100"/>
        <pc:sldMkLst>
          <pc:docMk/>
          <pc:sldMk cId="1655555368" sldId="328"/>
        </pc:sldMkLst>
        <pc:spChg chg="mod">
          <ac:chgData name="Ganavi M" userId="aa0847465628f3dc" providerId="Windows Live" clId="Web-{C2C5162E-23C5-4B26-AB72-8587586A63E1}" dt="2024-04-16T12:50:15.018" v="875" actId="14100"/>
          <ac:spMkLst>
            <pc:docMk/>
            <pc:sldMk cId="1655555368" sldId="328"/>
            <ac:spMk id="4" creationId="{58BB6D1A-0C0E-F0E0-97DD-BFB537158662}"/>
          </ac:spMkLst>
        </pc:spChg>
      </pc:sldChg>
      <pc:sldChg chg="modSp add replId">
        <pc:chgData name="Ganavi M" userId="aa0847465628f3dc" providerId="Windows Live" clId="Web-{C2C5162E-23C5-4B26-AB72-8587586A63E1}" dt="2024-04-16T12:25:21.601" v="660" actId="20577"/>
        <pc:sldMkLst>
          <pc:docMk/>
          <pc:sldMk cId="636134812" sldId="329"/>
        </pc:sldMkLst>
        <pc:spChg chg="mod">
          <ac:chgData name="Ganavi M" userId="aa0847465628f3dc" providerId="Windows Live" clId="Web-{C2C5162E-23C5-4B26-AB72-8587586A63E1}" dt="2024-04-16T12:25:21.601" v="660" actId="20577"/>
          <ac:spMkLst>
            <pc:docMk/>
            <pc:sldMk cId="636134812" sldId="329"/>
            <ac:spMk id="4" creationId="{58BB6D1A-0C0E-F0E0-97DD-BFB537158662}"/>
          </ac:spMkLst>
        </pc:spChg>
      </pc:sldChg>
      <pc:sldChg chg="modSp add replId">
        <pc:chgData name="Ganavi M" userId="aa0847465628f3dc" providerId="Windows Live" clId="Web-{C2C5162E-23C5-4B26-AB72-8587586A63E1}" dt="2024-04-16T12:22:30.975" v="598" actId="14100"/>
        <pc:sldMkLst>
          <pc:docMk/>
          <pc:sldMk cId="3172895379" sldId="330"/>
        </pc:sldMkLst>
        <pc:spChg chg="mod">
          <ac:chgData name="Ganavi M" userId="aa0847465628f3dc" providerId="Windows Live" clId="Web-{C2C5162E-23C5-4B26-AB72-8587586A63E1}" dt="2024-04-16T12:22:30.975" v="598" actId="14100"/>
          <ac:spMkLst>
            <pc:docMk/>
            <pc:sldMk cId="3172895379" sldId="330"/>
            <ac:spMk id="4" creationId="{58BB6D1A-0C0E-F0E0-97DD-BFB537158662}"/>
          </ac:spMkLst>
        </pc:spChg>
      </pc:sldChg>
      <pc:sldChg chg="addSp delSp modSp add del mod replId setBg">
        <pc:chgData name="Ganavi M" userId="aa0847465628f3dc" providerId="Windows Live" clId="Web-{C2C5162E-23C5-4B26-AB72-8587586A63E1}" dt="2024-04-16T12:32:16.057" v="778" actId="20577"/>
        <pc:sldMkLst>
          <pc:docMk/>
          <pc:sldMk cId="3804739062" sldId="331"/>
        </pc:sldMkLst>
        <pc:spChg chg="mod ord">
          <ac:chgData name="Ganavi M" userId="aa0847465628f3dc" providerId="Windows Live" clId="Web-{C2C5162E-23C5-4B26-AB72-8587586A63E1}" dt="2024-04-16T12:31:38.807" v="772"/>
          <ac:spMkLst>
            <pc:docMk/>
            <pc:sldMk cId="3804739062" sldId="331"/>
            <ac:spMk id="3" creationId="{556C2DD6-6CB5-98AA-37D0-8569A2221E29}"/>
          </ac:spMkLst>
        </pc:spChg>
        <pc:spChg chg="del mod">
          <ac:chgData name="Ganavi M" userId="aa0847465628f3dc" providerId="Windows Live" clId="Web-{C2C5162E-23C5-4B26-AB72-8587586A63E1}" dt="2024-04-16T12:30:02.056" v="752"/>
          <ac:spMkLst>
            <pc:docMk/>
            <pc:sldMk cId="3804739062" sldId="331"/>
            <ac:spMk id="4" creationId="{58BB6D1A-0C0E-F0E0-97DD-BFB537158662}"/>
          </ac:spMkLst>
        </pc:spChg>
        <pc:spChg chg="add">
          <ac:chgData name="Ganavi M" userId="aa0847465628f3dc" providerId="Windows Live" clId="Web-{C2C5162E-23C5-4B26-AB72-8587586A63E1}" dt="2024-04-16T12:28:48.571" v="746"/>
          <ac:spMkLst>
            <pc:docMk/>
            <pc:sldMk cId="3804739062" sldId="331"/>
            <ac:spMk id="17" creationId="{C8643778-7F6C-4E8D-84D1-D5CDB9928191}"/>
          </ac:spMkLst>
        </pc:spChg>
        <pc:spChg chg="add">
          <ac:chgData name="Ganavi M" userId="aa0847465628f3dc" providerId="Windows Live" clId="Web-{C2C5162E-23C5-4B26-AB72-8587586A63E1}" dt="2024-04-16T12:28:48.571" v="746"/>
          <ac:spMkLst>
            <pc:docMk/>
            <pc:sldMk cId="3804739062" sldId="331"/>
            <ac:spMk id="19" creationId="{1D22F88D-6907-48AF-B024-346E855E0D96}"/>
          </ac:spMkLst>
        </pc:spChg>
        <pc:spChg chg="add mod">
          <ac:chgData name="Ganavi M" userId="aa0847465628f3dc" providerId="Windows Live" clId="Web-{C2C5162E-23C5-4B26-AB72-8587586A63E1}" dt="2024-04-16T12:32:16.057" v="778" actId="20577"/>
          <ac:spMkLst>
            <pc:docMk/>
            <pc:sldMk cId="3804739062" sldId="331"/>
            <ac:spMk id="215" creationId="{FF829EF1-7DA0-5BE0-F2CC-DF81AA8B85E7}"/>
          </ac:spMkLst>
        </pc:spChg>
        <pc:grpChg chg="add">
          <ac:chgData name="Ganavi M" userId="aa0847465628f3dc" providerId="Windows Live" clId="Web-{C2C5162E-23C5-4B26-AB72-8587586A63E1}" dt="2024-04-16T12:28:48.571" v="746"/>
          <ac:grpSpMkLst>
            <pc:docMk/>
            <pc:sldMk cId="3804739062" sldId="331"/>
            <ac:grpSpMk id="9" creationId="{3F1527C3-06F4-4F4D-B364-8E97266450C5}"/>
          </ac:grpSpMkLst>
        </pc:grpChg>
        <pc:grpChg chg="add">
          <ac:chgData name="Ganavi M" userId="aa0847465628f3dc" providerId="Windows Live" clId="Web-{C2C5162E-23C5-4B26-AB72-8587586A63E1}" dt="2024-04-16T12:28:48.571" v="746"/>
          <ac:grpSpMkLst>
            <pc:docMk/>
            <pc:sldMk cId="3804739062" sldId="331"/>
            <ac:grpSpMk id="21" creationId="{F3842748-48B5-4DD0-A06A-A31C74024A99}"/>
          </ac:grpSpMkLst>
        </pc:grpChg>
        <pc:graphicFrameChg chg="add del mod modGraphic">
          <ac:chgData name="Ganavi M" userId="aa0847465628f3dc" providerId="Windows Live" clId="Web-{C2C5162E-23C5-4B26-AB72-8587586A63E1}" dt="2024-04-16T12:32:13.198" v="777" actId="14100"/>
          <ac:graphicFrameMkLst>
            <pc:docMk/>
            <pc:sldMk cId="3804739062" sldId="331"/>
            <ac:graphicFrameMk id="29" creationId="{B7883994-B811-BE17-B265-F1C0563826AF}"/>
          </ac:graphicFrameMkLst>
        </pc:graphicFrameChg>
      </pc:sldChg>
      <pc:sldChg chg="addSp delSp modSp add del mod replId setBg">
        <pc:chgData name="Ganavi M" userId="aa0847465628f3dc" providerId="Windows Live" clId="Web-{C2C5162E-23C5-4B26-AB72-8587586A63E1}" dt="2024-04-16T12:34:21.480" v="790" actId="1076"/>
        <pc:sldMkLst>
          <pc:docMk/>
          <pc:sldMk cId="1765221731" sldId="332"/>
        </pc:sldMkLst>
        <pc:spChg chg="mod ord">
          <ac:chgData name="Ganavi M" userId="aa0847465628f3dc" providerId="Windows Live" clId="Web-{C2C5162E-23C5-4B26-AB72-8587586A63E1}" dt="2024-04-16T12:32:46.808" v="779"/>
          <ac:spMkLst>
            <pc:docMk/>
            <pc:sldMk cId="1765221731" sldId="332"/>
            <ac:spMk id="3" creationId="{556C2DD6-6CB5-98AA-37D0-8569A2221E29}"/>
          </ac:spMkLst>
        </pc:spChg>
        <pc:spChg chg="del mod">
          <ac:chgData name="Ganavi M" userId="aa0847465628f3dc" providerId="Windows Live" clId="Web-{C2C5162E-23C5-4B26-AB72-8587586A63E1}" dt="2024-04-16T12:33:45.855" v="784"/>
          <ac:spMkLst>
            <pc:docMk/>
            <pc:sldMk cId="1765221731" sldId="332"/>
            <ac:spMk id="4" creationId="{58BB6D1A-0C0E-F0E0-97DD-BFB537158662}"/>
          </ac:spMkLst>
        </pc:spChg>
        <pc:spChg chg="add">
          <ac:chgData name="Ganavi M" userId="aa0847465628f3dc" providerId="Windows Live" clId="Web-{C2C5162E-23C5-4B26-AB72-8587586A63E1}" dt="2024-04-16T12:32:46.808" v="779"/>
          <ac:spMkLst>
            <pc:docMk/>
            <pc:sldMk cId="1765221731" sldId="332"/>
            <ac:spMk id="17" creationId="{C8643778-7F6C-4E8D-84D1-D5CDB9928191}"/>
          </ac:spMkLst>
        </pc:spChg>
        <pc:spChg chg="add">
          <ac:chgData name="Ganavi M" userId="aa0847465628f3dc" providerId="Windows Live" clId="Web-{C2C5162E-23C5-4B26-AB72-8587586A63E1}" dt="2024-04-16T12:32:46.808" v="779"/>
          <ac:spMkLst>
            <pc:docMk/>
            <pc:sldMk cId="1765221731" sldId="332"/>
            <ac:spMk id="19" creationId="{1D22F88D-6907-48AF-B024-346E855E0D96}"/>
          </ac:spMkLst>
        </pc:spChg>
        <pc:grpChg chg="add">
          <ac:chgData name="Ganavi M" userId="aa0847465628f3dc" providerId="Windows Live" clId="Web-{C2C5162E-23C5-4B26-AB72-8587586A63E1}" dt="2024-04-16T12:32:46.808" v="779"/>
          <ac:grpSpMkLst>
            <pc:docMk/>
            <pc:sldMk cId="1765221731" sldId="332"/>
            <ac:grpSpMk id="9" creationId="{3F1527C3-06F4-4F4D-B364-8E97266450C5}"/>
          </ac:grpSpMkLst>
        </pc:grpChg>
        <pc:grpChg chg="add">
          <ac:chgData name="Ganavi M" userId="aa0847465628f3dc" providerId="Windows Live" clId="Web-{C2C5162E-23C5-4B26-AB72-8587586A63E1}" dt="2024-04-16T12:32:46.808" v="779"/>
          <ac:grpSpMkLst>
            <pc:docMk/>
            <pc:sldMk cId="1765221731" sldId="332"/>
            <ac:grpSpMk id="21" creationId="{F3842748-48B5-4DD0-A06A-A31C74024A99}"/>
          </ac:grpSpMkLst>
        </pc:grpChg>
        <pc:graphicFrameChg chg="add mod">
          <ac:chgData name="Ganavi M" userId="aa0847465628f3dc" providerId="Windows Live" clId="Web-{C2C5162E-23C5-4B26-AB72-8587586A63E1}" dt="2024-04-16T12:34:21.480" v="790" actId="1076"/>
          <ac:graphicFrameMkLst>
            <pc:docMk/>
            <pc:sldMk cId="1765221731" sldId="332"/>
            <ac:graphicFrameMk id="29" creationId="{995A2669-6BA3-AE93-2721-2A493B3375BC}"/>
          </ac:graphicFrameMkLst>
        </pc:graphicFrameChg>
      </pc:sldChg>
      <pc:sldChg chg="addSp delSp modSp add del mod replId setBg">
        <pc:chgData name="Ganavi M" userId="aa0847465628f3dc" providerId="Windows Live" clId="Web-{C2C5162E-23C5-4B26-AB72-8587586A63E1}" dt="2024-04-16T12:34:45.652" v="792" actId="14100"/>
        <pc:sldMkLst>
          <pc:docMk/>
          <pc:sldMk cId="4277048171" sldId="333"/>
        </pc:sldMkLst>
        <pc:spChg chg="mod ord">
          <ac:chgData name="Ganavi M" userId="aa0847465628f3dc" providerId="Windows Live" clId="Web-{C2C5162E-23C5-4B26-AB72-8587586A63E1}" dt="2024-04-16T12:28:20.102" v="742"/>
          <ac:spMkLst>
            <pc:docMk/>
            <pc:sldMk cId="4277048171" sldId="333"/>
            <ac:spMk id="3" creationId="{556C2DD6-6CB5-98AA-37D0-8569A2221E29}"/>
          </ac:spMkLst>
        </pc:spChg>
        <pc:spChg chg="del mod">
          <ac:chgData name="Ganavi M" userId="aa0847465628f3dc" providerId="Windows Live" clId="Web-{C2C5162E-23C5-4B26-AB72-8587586A63E1}" dt="2024-04-16T12:34:31.199" v="791"/>
          <ac:spMkLst>
            <pc:docMk/>
            <pc:sldMk cId="4277048171" sldId="333"/>
            <ac:spMk id="4" creationId="{58BB6D1A-0C0E-F0E0-97DD-BFB537158662}"/>
          </ac:spMkLst>
        </pc:spChg>
        <pc:spChg chg="add">
          <ac:chgData name="Ganavi M" userId="aa0847465628f3dc" providerId="Windows Live" clId="Web-{C2C5162E-23C5-4B26-AB72-8587586A63E1}" dt="2024-04-16T12:28:20.102" v="742"/>
          <ac:spMkLst>
            <pc:docMk/>
            <pc:sldMk cId="4277048171" sldId="333"/>
            <ac:spMk id="17" creationId="{C8643778-7F6C-4E8D-84D1-D5CDB9928191}"/>
          </ac:spMkLst>
        </pc:spChg>
        <pc:spChg chg="add">
          <ac:chgData name="Ganavi M" userId="aa0847465628f3dc" providerId="Windows Live" clId="Web-{C2C5162E-23C5-4B26-AB72-8587586A63E1}" dt="2024-04-16T12:28:20.102" v="742"/>
          <ac:spMkLst>
            <pc:docMk/>
            <pc:sldMk cId="4277048171" sldId="333"/>
            <ac:spMk id="19" creationId="{1D22F88D-6907-48AF-B024-346E855E0D96}"/>
          </ac:spMkLst>
        </pc:spChg>
        <pc:grpChg chg="add">
          <ac:chgData name="Ganavi M" userId="aa0847465628f3dc" providerId="Windows Live" clId="Web-{C2C5162E-23C5-4B26-AB72-8587586A63E1}" dt="2024-04-16T12:28:20.102" v="742"/>
          <ac:grpSpMkLst>
            <pc:docMk/>
            <pc:sldMk cId="4277048171" sldId="333"/>
            <ac:grpSpMk id="9" creationId="{3F1527C3-06F4-4F4D-B364-8E97266450C5}"/>
          </ac:grpSpMkLst>
        </pc:grpChg>
        <pc:grpChg chg="add">
          <ac:chgData name="Ganavi M" userId="aa0847465628f3dc" providerId="Windows Live" clId="Web-{C2C5162E-23C5-4B26-AB72-8587586A63E1}" dt="2024-04-16T12:28:20.102" v="742"/>
          <ac:grpSpMkLst>
            <pc:docMk/>
            <pc:sldMk cId="4277048171" sldId="333"/>
            <ac:grpSpMk id="21" creationId="{F3842748-48B5-4DD0-A06A-A31C74024A99}"/>
          </ac:grpSpMkLst>
        </pc:grpChg>
        <pc:graphicFrameChg chg="add mod">
          <ac:chgData name="Ganavi M" userId="aa0847465628f3dc" providerId="Windows Live" clId="Web-{C2C5162E-23C5-4B26-AB72-8587586A63E1}" dt="2024-04-16T12:34:45.652" v="792" actId="14100"/>
          <ac:graphicFrameMkLst>
            <pc:docMk/>
            <pc:sldMk cId="4277048171" sldId="333"/>
            <ac:graphicFrameMk id="29" creationId="{8EF10174-7BC5-E90C-4207-213382144C8B}"/>
          </ac:graphicFrameMkLst>
        </pc:graphicFrameChg>
      </pc:sldChg>
      <pc:sldMasterChg chg="del addSldLayout delSldLayout">
        <pc:chgData name="Ganavi M" userId="aa0847465628f3dc" providerId="Windows Live" clId="Web-{C2C5162E-23C5-4B26-AB72-8587586A63E1}" dt="2024-04-16T05:59:56.358" v="7"/>
        <pc:sldMasterMkLst>
          <pc:docMk/>
          <pc:sldMasterMk cId="2460954070" sldId="2147483660"/>
        </pc:sldMasterMkLst>
        <pc:sldLayoutChg chg="del">
          <pc:chgData name="Ganavi M" userId="aa0847465628f3dc" providerId="Windows Live" clId="Web-{C2C5162E-23C5-4B26-AB72-8587586A63E1}" dt="2024-04-16T05:59:56.358" v="7"/>
          <pc:sldLayoutMkLst>
            <pc:docMk/>
            <pc:sldMasterMk cId="2460954070" sldId="2147483660"/>
            <pc:sldLayoutMk cId="2385387890" sldId="2147483661"/>
          </pc:sldLayoutMkLst>
        </pc:sldLayoutChg>
        <pc:sldLayoutChg chg="del">
          <pc:chgData name="Ganavi M" userId="aa0847465628f3dc" providerId="Windows Live" clId="Web-{C2C5162E-23C5-4B26-AB72-8587586A63E1}" dt="2024-04-16T05:59:56.358" v="7"/>
          <pc:sldLayoutMkLst>
            <pc:docMk/>
            <pc:sldMasterMk cId="2460954070" sldId="2147483660"/>
            <pc:sldLayoutMk cId="949138452" sldId="2147483662"/>
          </pc:sldLayoutMkLst>
        </pc:sldLayoutChg>
        <pc:sldLayoutChg chg="del">
          <pc:chgData name="Ganavi M" userId="aa0847465628f3dc" providerId="Windows Live" clId="Web-{C2C5162E-23C5-4B26-AB72-8587586A63E1}" dt="2024-04-16T05:59:56.358" v="7"/>
          <pc:sldLayoutMkLst>
            <pc:docMk/>
            <pc:sldMasterMk cId="2460954070" sldId="2147483660"/>
            <pc:sldLayoutMk cId="2591524520" sldId="2147483663"/>
          </pc:sldLayoutMkLst>
        </pc:sldLayoutChg>
        <pc:sldLayoutChg chg="del">
          <pc:chgData name="Ganavi M" userId="aa0847465628f3dc" providerId="Windows Live" clId="Web-{C2C5162E-23C5-4B26-AB72-8587586A63E1}" dt="2024-04-16T05:59:56.358" v="7"/>
          <pc:sldLayoutMkLst>
            <pc:docMk/>
            <pc:sldMasterMk cId="2460954070" sldId="2147483660"/>
            <pc:sldLayoutMk cId="1203092039" sldId="2147483664"/>
          </pc:sldLayoutMkLst>
        </pc:sldLayoutChg>
        <pc:sldLayoutChg chg="del">
          <pc:chgData name="Ganavi M" userId="aa0847465628f3dc" providerId="Windows Live" clId="Web-{C2C5162E-23C5-4B26-AB72-8587586A63E1}" dt="2024-04-16T05:59:56.358" v="7"/>
          <pc:sldLayoutMkLst>
            <pc:docMk/>
            <pc:sldMasterMk cId="2460954070" sldId="2147483660"/>
            <pc:sldLayoutMk cId="3733172339" sldId="2147483665"/>
          </pc:sldLayoutMkLst>
        </pc:sldLayoutChg>
        <pc:sldLayoutChg chg="del">
          <pc:chgData name="Ganavi M" userId="aa0847465628f3dc" providerId="Windows Live" clId="Web-{C2C5162E-23C5-4B26-AB72-8587586A63E1}" dt="2024-04-16T05:59:56.358" v="7"/>
          <pc:sldLayoutMkLst>
            <pc:docMk/>
            <pc:sldMasterMk cId="2460954070" sldId="2147483660"/>
            <pc:sldLayoutMk cId="3210312558" sldId="2147483666"/>
          </pc:sldLayoutMkLst>
        </pc:sldLayoutChg>
        <pc:sldLayoutChg chg="del">
          <pc:chgData name="Ganavi M" userId="aa0847465628f3dc" providerId="Windows Live" clId="Web-{C2C5162E-23C5-4B26-AB72-8587586A63E1}" dt="2024-04-16T05:59:56.358" v="7"/>
          <pc:sldLayoutMkLst>
            <pc:docMk/>
            <pc:sldMasterMk cId="2460954070" sldId="2147483660"/>
            <pc:sldLayoutMk cId="3146388984" sldId="2147483667"/>
          </pc:sldLayoutMkLst>
        </pc:sldLayoutChg>
        <pc:sldLayoutChg chg="del">
          <pc:chgData name="Ganavi M" userId="aa0847465628f3dc" providerId="Windows Live" clId="Web-{C2C5162E-23C5-4B26-AB72-8587586A63E1}" dt="2024-04-16T05:59:56.358" v="7"/>
          <pc:sldLayoutMkLst>
            <pc:docMk/>
            <pc:sldMasterMk cId="2460954070" sldId="2147483660"/>
            <pc:sldLayoutMk cId="3171841454" sldId="2147483668"/>
          </pc:sldLayoutMkLst>
        </pc:sldLayoutChg>
        <pc:sldLayoutChg chg="del">
          <pc:chgData name="Ganavi M" userId="aa0847465628f3dc" providerId="Windows Live" clId="Web-{C2C5162E-23C5-4B26-AB72-8587586A63E1}" dt="2024-04-16T05:59:56.358" v="7"/>
          <pc:sldLayoutMkLst>
            <pc:docMk/>
            <pc:sldMasterMk cId="2460954070" sldId="2147483660"/>
            <pc:sldLayoutMk cId="1718958274" sldId="2147483669"/>
          </pc:sldLayoutMkLst>
        </pc:sldLayoutChg>
        <pc:sldLayoutChg chg="del">
          <pc:chgData name="Ganavi M" userId="aa0847465628f3dc" providerId="Windows Live" clId="Web-{C2C5162E-23C5-4B26-AB72-8587586A63E1}" dt="2024-04-16T05:59:56.358" v="7"/>
          <pc:sldLayoutMkLst>
            <pc:docMk/>
            <pc:sldMasterMk cId="2460954070" sldId="2147483660"/>
            <pc:sldLayoutMk cId="2202905451" sldId="2147483670"/>
          </pc:sldLayoutMkLst>
        </pc:sldLayoutChg>
        <pc:sldLayoutChg chg="del">
          <pc:chgData name="Ganavi M" userId="aa0847465628f3dc" providerId="Windows Live" clId="Web-{C2C5162E-23C5-4B26-AB72-8587586A63E1}" dt="2024-04-16T05:59:56.358" v="7"/>
          <pc:sldLayoutMkLst>
            <pc:docMk/>
            <pc:sldMasterMk cId="2460954070" sldId="2147483660"/>
            <pc:sldLayoutMk cId="3479445657" sldId="2147483671"/>
          </pc:sldLayoutMkLst>
        </pc:sldLayoutChg>
        <pc:sldLayoutChg chg="add del">
          <pc:chgData name="Ganavi M" userId="aa0847465628f3dc" providerId="Windows Live" clId="Web-{C2C5162E-23C5-4B26-AB72-8587586A63E1}" dt="2024-04-16T05:59:56.358" v="7"/>
          <pc:sldLayoutMkLst>
            <pc:docMk/>
            <pc:sldMasterMk cId="2460954070" sldId="2147483660"/>
            <pc:sldLayoutMk cId="3976932522" sldId="2147483672"/>
          </pc:sldLayoutMkLst>
        </pc:sldLayoutChg>
      </pc:sldMasterChg>
      <pc:sldMasterChg chg="add del addSldLayout delSldLayout modSldLayout">
        <pc:chgData name="Ganavi M" userId="aa0847465628f3dc" providerId="Windows Live" clId="Web-{C2C5162E-23C5-4B26-AB72-8587586A63E1}" dt="2024-04-16T05:59:59.687" v="8"/>
        <pc:sldMasterMkLst>
          <pc:docMk/>
          <pc:sldMasterMk cId="2215131636" sldId="2147483673"/>
        </pc:sldMasterMkLst>
        <pc:sldLayoutChg chg="add del mod replId">
          <pc:chgData name="Ganavi M" userId="aa0847465628f3dc" providerId="Windows Live" clId="Web-{C2C5162E-23C5-4B26-AB72-8587586A63E1}" dt="2024-04-16T05:59:59.687" v="8"/>
          <pc:sldLayoutMkLst>
            <pc:docMk/>
            <pc:sldMasterMk cId="2215131636" sldId="2147483673"/>
            <pc:sldLayoutMk cId="2169504989" sldId="2147483674"/>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1978757409" sldId="2147483675"/>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523824915" sldId="2147483676"/>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2678798959" sldId="2147483677"/>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3496285629" sldId="2147483678"/>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801286159" sldId="2147483679"/>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828003927" sldId="2147483680"/>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918517039" sldId="2147483681"/>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398473598" sldId="2147483682"/>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4138769332" sldId="2147483683"/>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75994000" sldId="2147483684"/>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2354895717" sldId="2147483685"/>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1863183273" sldId="2147483686"/>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2932902204" sldId="2147483687"/>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3706927370" sldId="2147483688"/>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2031102052" sldId="2147483689"/>
          </pc:sldLayoutMkLst>
        </pc:sldLayoutChg>
        <pc:sldLayoutChg chg="add del mod replId">
          <pc:chgData name="Ganavi M" userId="aa0847465628f3dc" providerId="Windows Live" clId="Web-{C2C5162E-23C5-4B26-AB72-8587586A63E1}" dt="2024-04-16T05:59:59.687" v="8"/>
          <pc:sldLayoutMkLst>
            <pc:docMk/>
            <pc:sldMasterMk cId="2215131636" sldId="2147483673"/>
            <pc:sldLayoutMk cId="2602877851" sldId="2147483690"/>
          </pc:sldLayoutMkLst>
        </pc:sldLayoutChg>
      </pc:sldMasterChg>
      <pc:sldMasterChg chg="add addSldLayout modSldLayout">
        <pc:chgData name="Ganavi M" userId="aa0847465628f3dc" providerId="Windows Live" clId="Web-{C2C5162E-23C5-4B26-AB72-8587586A63E1}" dt="2024-04-16T05:59:59.687" v="8"/>
        <pc:sldMasterMkLst>
          <pc:docMk/>
          <pc:sldMasterMk cId="2298771399" sldId="2147483691"/>
        </pc:sldMasterMkLst>
        <pc:sldLayoutChg chg="add mod replId">
          <pc:chgData name="Ganavi M" userId="aa0847465628f3dc" providerId="Windows Live" clId="Web-{C2C5162E-23C5-4B26-AB72-8587586A63E1}" dt="2024-04-16T05:59:59.687" v="8"/>
          <pc:sldLayoutMkLst>
            <pc:docMk/>
            <pc:sldMasterMk cId="2298771399" sldId="2147483691"/>
            <pc:sldLayoutMk cId="3968338912" sldId="2147483692"/>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618198332" sldId="2147483693"/>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596563394" sldId="2147483694"/>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3231404036" sldId="2147483695"/>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3741460985" sldId="2147483696"/>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3480974462" sldId="2147483697"/>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1300008642" sldId="2147483698"/>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3715352129" sldId="2147483699"/>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971183947" sldId="2147483700"/>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120942126" sldId="2147483701"/>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1511604718" sldId="2147483702"/>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485514059" sldId="2147483703"/>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549788906" sldId="2147483704"/>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670227287" sldId="2147483705"/>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058419291" sldId="2147483706"/>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1499858340" sldId="2147483707"/>
          </pc:sldLayoutMkLst>
        </pc:sldLayoutChg>
        <pc:sldLayoutChg chg="add mod replId">
          <pc:chgData name="Ganavi M" userId="aa0847465628f3dc" providerId="Windows Live" clId="Web-{C2C5162E-23C5-4B26-AB72-8587586A63E1}" dt="2024-04-16T05:59:59.687" v="8"/>
          <pc:sldLayoutMkLst>
            <pc:docMk/>
            <pc:sldMasterMk cId="2298771399" sldId="2147483691"/>
            <pc:sldLayoutMk cId="2460780535" sldId="214748370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65A9F-B209-43A5-A3B6-B41B93AD163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3D83C95-1284-4AD3-B90A-3463AE8DEBF4}">
      <dgm:prSet/>
      <dgm:spPr/>
      <dgm:t>
        <a:bodyPr/>
        <a:lstStyle/>
        <a:p>
          <a:r>
            <a:rPr lang="en-US" b="1" dirty="0"/>
            <a:t>Starting GDB:</a:t>
          </a:r>
          <a:endParaRPr lang="en-US" dirty="0"/>
        </a:p>
      </dgm:t>
    </dgm:pt>
    <dgm:pt modelId="{FAEF3584-826E-4E47-AF01-5852261456EA}" type="parTrans" cxnId="{D7EF58D6-F04B-4917-B1EE-CE54C8403803}">
      <dgm:prSet/>
      <dgm:spPr/>
      <dgm:t>
        <a:bodyPr/>
        <a:lstStyle/>
        <a:p>
          <a:endParaRPr lang="en-US"/>
        </a:p>
      </dgm:t>
    </dgm:pt>
    <dgm:pt modelId="{687E08BB-7F5F-4FBF-88E6-86178734576D}" type="sibTrans" cxnId="{D7EF58D6-F04B-4917-B1EE-CE54C8403803}">
      <dgm:prSet/>
      <dgm:spPr/>
      <dgm:t>
        <a:bodyPr/>
        <a:lstStyle/>
        <a:p>
          <a:endParaRPr lang="en-US"/>
        </a:p>
      </dgm:t>
    </dgm:pt>
    <dgm:pt modelId="{E72C3346-232B-464A-A6C0-A7B142B0ABD5}">
      <dgm:prSet/>
      <dgm:spPr/>
      <dgm:t>
        <a:bodyPr/>
        <a:lstStyle/>
        <a:p>
          <a:r>
            <a:rPr lang="en-US" b="1" dirty="0" err="1"/>
            <a:t>gdb</a:t>
          </a:r>
          <a:r>
            <a:rPr lang="en-US" b="1" dirty="0"/>
            <a:t> &lt;executable&gt;</a:t>
          </a:r>
          <a:r>
            <a:rPr lang="en-US" dirty="0"/>
            <a:t>: Start GDB with the specified executable.</a:t>
          </a:r>
        </a:p>
      </dgm:t>
    </dgm:pt>
    <dgm:pt modelId="{3BF083BD-3915-4069-8404-5FE2910AF6E7}" type="parTrans" cxnId="{732E5527-20DA-492E-9B1D-BDF48E1AE79B}">
      <dgm:prSet/>
      <dgm:spPr/>
      <dgm:t>
        <a:bodyPr/>
        <a:lstStyle/>
        <a:p>
          <a:endParaRPr lang="en-US"/>
        </a:p>
      </dgm:t>
    </dgm:pt>
    <dgm:pt modelId="{C6232FB6-D8B3-43AA-9DB5-CF9F475AFE8F}" type="sibTrans" cxnId="{732E5527-20DA-492E-9B1D-BDF48E1AE79B}">
      <dgm:prSet/>
      <dgm:spPr/>
      <dgm:t>
        <a:bodyPr/>
        <a:lstStyle/>
        <a:p>
          <a:endParaRPr lang="en-US"/>
        </a:p>
      </dgm:t>
    </dgm:pt>
    <dgm:pt modelId="{F65F0777-5A34-489F-98EF-34E07E7697CF}">
      <dgm:prSet/>
      <dgm:spPr/>
      <dgm:t>
        <a:bodyPr/>
        <a:lstStyle/>
        <a:p>
          <a:r>
            <a:rPr lang="en-US" b="1" dirty="0" err="1"/>
            <a:t>gdb</a:t>
          </a:r>
          <a:r>
            <a:rPr lang="en-US" dirty="0"/>
            <a:t>: Start GDB and load the last program executed.</a:t>
          </a:r>
        </a:p>
      </dgm:t>
    </dgm:pt>
    <dgm:pt modelId="{76C20C68-AA22-4484-A408-DCA5505F90D1}" type="parTrans" cxnId="{93A5C80B-96C5-41C0-B3B5-58CF5E711CCA}">
      <dgm:prSet/>
      <dgm:spPr/>
      <dgm:t>
        <a:bodyPr/>
        <a:lstStyle/>
        <a:p>
          <a:endParaRPr lang="en-US"/>
        </a:p>
      </dgm:t>
    </dgm:pt>
    <dgm:pt modelId="{7B31FC11-EAA9-44D9-8A50-1F4FFD4F9949}" type="sibTrans" cxnId="{93A5C80B-96C5-41C0-B3B5-58CF5E711CCA}">
      <dgm:prSet/>
      <dgm:spPr/>
      <dgm:t>
        <a:bodyPr/>
        <a:lstStyle/>
        <a:p>
          <a:endParaRPr lang="en-US"/>
        </a:p>
      </dgm:t>
    </dgm:pt>
    <dgm:pt modelId="{3483871F-5A19-4709-A2F2-E7872BE6CF41}">
      <dgm:prSet/>
      <dgm:spPr/>
      <dgm:t>
        <a:bodyPr/>
        <a:lstStyle/>
        <a:p>
          <a:r>
            <a:rPr lang="en-US" b="1" dirty="0"/>
            <a:t>Setting Breakpoints:</a:t>
          </a:r>
          <a:endParaRPr lang="en-US" dirty="0"/>
        </a:p>
      </dgm:t>
    </dgm:pt>
    <dgm:pt modelId="{97F645EB-BC61-4E76-B188-02196579FF83}" type="parTrans" cxnId="{05ED7EA9-4C4C-46A1-AB7F-1A379D7E3389}">
      <dgm:prSet/>
      <dgm:spPr/>
      <dgm:t>
        <a:bodyPr/>
        <a:lstStyle/>
        <a:p>
          <a:endParaRPr lang="en-US"/>
        </a:p>
      </dgm:t>
    </dgm:pt>
    <dgm:pt modelId="{154B23A5-72BD-41AD-8AE6-F59CD007EFBF}" type="sibTrans" cxnId="{05ED7EA9-4C4C-46A1-AB7F-1A379D7E3389}">
      <dgm:prSet/>
      <dgm:spPr/>
      <dgm:t>
        <a:bodyPr/>
        <a:lstStyle/>
        <a:p>
          <a:endParaRPr lang="en-US"/>
        </a:p>
      </dgm:t>
    </dgm:pt>
    <dgm:pt modelId="{4CC744F3-1754-435A-BAD3-38A6AAA95D76}">
      <dgm:prSet/>
      <dgm:spPr/>
      <dgm:t>
        <a:bodyPr/>
        <a:lstStyle/>
        <a:p>
          <a:r>
            <a:rPr lang="en-US" b="1" dirty="0"/>
            <a:t>break &lt;location&gt;</a:t>
          </a:r>
          <a:r>
            <a:rPr lang="en-US" dirty="0"/>
            <a:t>: Set a breakpoint at the specified location (function, line number, address).</a:t>
          </a:r>
        </a:p>
      </dgm:t>
    </dgm:pt>
    <dgm:pt modelId="{9407FF70-2808-42B6-8D4F-2D68850761CB}" type="parTrans" cxnId="{FBDD87F4-8EAE-432C-BD1F-ACB8C9F6DA4F}">
      <dgm:prSet/>
      <dgm:spPr/>
      <dgm:t>
        <a:bodyPr/>
        <a:lstStyle/>
        <a:p>
          <a:endParaRPr lang="en-US"/>
        </a:p>
      </dgm:t>
    </dgm:pt>
    <dgm:pt modelId="{70157F1B-8810-40AA-A947-0682DF4C50B9}" type="sibTrans" cxnId="{FBDD87F4-8EAE-432C-BD1F-ACB8C9F6DA4F}">
      <dgm:prSet/>
      <dgm:spPr/>
      <dgm:t>
        <a:bodyPr/>
        <a:lstStyle/>
        <a:p>
          <a:endParaRPr lang="en-US"/>
        </a:p>
      </dgm:t>
    </dgm:pt>
    <dgm:pt modelId="{7AB1BA66-58D8-4E28-AD85-7A7F534BFDEF}">
      <dgm:prSet/>
      <dgm:spPr/>
      <dgm:t>
        <a:bodyPr/>
        <a:lstStyle/>
        <a:p>
          <a:r>
            <a:rPr lang="en-US" b="1" dirty="0"/>
            <a:t>break &lt;file&gt;:&lt;line&gt;</a:t>
          </a:r>
          <a:r>
            <a:rPr lang="en-US" dirty="0"/>
            <a:t>: Set a breakpoint at a specific line in a file.</a:t>
          </a:r>
        </a:p>
      </dgm:t>
    </dgm:pt>
    <dgm:pt modelId="{029007E2-B869-4425-965F-D6E994E6C528}" type="parTrans" cxnId="{6DB81D3D-C10E-4F76-AE73-85C4D6177E2D}">
      <dgm:prSet/>
      <dgm:spPr/>
      <dgm:t>
        <a:bodyPr/>
        <a:lstStyle/>
        <a:p>
          <a:endParaRPr lang="en-US"/>
        </a:p>
      </dgm:t>
    </dgm:pt>
    <dgm:pt modelId="{D672207B-38EE-4FA8-9A6F-109486FDF041}" type="sibTrans" cxnId="{6DB81D3D-C10E-4F76-AE73-85C4D6177E2D}">
      <dgm:prSet/>
      <dgm:spPr/>
      <dgm:t>
        <a:bodyPr/>
        <a:lstStyle/>
        <a:p>
          <a:endParaRPr lang="en-US"/>
        </a:p>
      </dgm:t>
    </dgm:pt>
    <dgm:pt modelId="{0C96C564-DFD8-4BFF-84A0-D2D24F9A4E45}">
      <dgm:prSet/>
      <dgm:spPr/>
      <dgm:t>
        <a:bodyPr/>
        <a:lstStyle/>
        <a:p>
          <a:r>
            <a:rPr lang="en-US" b="1" dirty="0"/>
            <a:t>break &lt;function&gt;</a:t>
          </a:r>
          <a:r>
            <a:rPr lang="en-US" dirty="0"/>
            <a:t>: Set a breakpoint at the beginning of a function.</a:t>
          </a:r>
        </a:p>
      </dgm:t>
    </dgm:pt>
    <dgm:pt modelId="{2F91F400-63A7-477C-BB9E-8135048365B0}" type="parTrans" cxnId="{A5B380FD-21E6-4DFC-B9AA-B43DFE0931C4}">
      <dgm:prSet/>
      <dgm:spPr/>
      <dgm:t>
        <a:bodyPr/>
        <a:lstStyle/>
        <a:p>
          <a:endParaRPr lang="en-US"/>
        </a:p>
      </dgm:t>
    </dgm:pt>
    <dgm:pt modelId="{2F4F65F0-137A-4D23-B0F3-71D95AB86656}" type="sibTrans" cxnId="{A5B380FD-21E6-4DFC-B9AA-B43DFE0931C4}">
      <dgm:prSet/>
      <dgm:spPr/>
      <dgm:t>
        <a:bodyPr/>
        <a:lstStyle/>
        <a:p>
          <a:endParaRPr lang="en-US"/>
        </a:p>
      </dgm:t>
    </dgm:pt>
    <dgm:pt modelId="{8310BDA8-D175-4936-AD1E-BB87BFC4165C}">
      <dgm:prSet/>
      <dgm:spPr/>
      <dgm:t>
        <a:bodyPr/>
        <a:lstStyle/>
        <a:p>
          <a:r>
            <a:rPr lang="en-US" b="1" dirty="0"/>
            <a:t>delete &lt;</a:t>
          </a:r>
          <a:r>
            <a:rPr lang="en-US" b="1" dirty="0" err="1"/>
            <a:t>breakpoint_number</a:t>
          </a:r>
          <a:r>
            <a:rPr lang="en-US" b="1" dirty="0"/>
            <a:t>&gt;</a:t>
          </a:r>
          <a:r>
            <a:rPr lang="en-US" dirty="0"/>
            <a:t>: Delete a breakpoint.</a:t>
          </a:r>
        </a:p>
      </dgm:t>
    </dgm:pt>
    <dgm:pt modelId="{42F08A72-65F6-45D1-A538-662B8CD37195}" type="parTrans" cxnId="{94B7663D-8BB5-412E-B792-5F9DB93C862E}">
      <dgm:prSet/>
      <dgm:spPr/>
      <dgm:t>
        <a:bodyPr/>
        <a:lstStyle/>
        <a:p>
          <a:endParaRPr lang="en-US"/>
        </a:p>
      </dgm:t>
    </dgm:pt>
    <dgm:pt modelId="{477B8A65-22DE-44F5-A0BB-AD6DF68086B0}" type="sibTrans" cxnId="{94B7663D-8BB5-412E-B792-5F9DB93C862E}">
      <dgm:prSet/>
      <dgm:spPr/>
      <dgm:t>
        <a:bodyPr/>
        <a:lstStyle/>
        <a:p>
          <a:endParaRPr lang="en-US"/>
        </a:p>
      </dgm:t>
    </dgm:pt>
    <dgm:pt modelId="{0198D7EA-98D6-4D72-A8AF-57F81A85B3F8}">
      <dgm:prSet/>
      <dgm:spPr/>
      <dgm:t>
        <a:bodyPr/>
        <a:lstStyle/>
        <a:p>
          <a:r>
            <a:rPr lang="en-US" b="1" dirty="0"/>
            <a:t>Running the Program:</a:t>
          </a:r>
          <a:endParaRPr lang="en-US" dirty="0"/>
        </a:p>
      </dgm:t>
    </dgm:pt>
    <dgm:pt modelId="{CE8EB383-C58D-46EA-9014-887F613B6DD3}" type="parTrans" cxnId="{26856C6C-BF05-4241-B8AC-BC628A235301}">
      <dgm:prSet/>
      <dgm:spPr/>
      <dgm:t>
        <a:bodyPr/>
        <a:lstStyle/>
        <a:p>
          <a:endParaRPr lang="en-US"/>
        </a:p>
      </dgm:t>
    </dgm:pt>
    <dgm:pt modelId="{953E8330-7C20-4B9D-9BBD-C0FCDBAB9B38}" type="sibTrans" cxnId="{26856C6C-BF05-4241-B8AC-BC628A235301}">
      <dgm:prSet/>
      <dgm:spPr/>
      <dgm:t>
        <a:bodyPr/>
        <a:lstStyle/>
        <a:p>
          <a:endParaRPr lang="en-US"/>
        </a:p>
      </dgm:t>
    </dgm:pt>
    <dgm:pt modelId="{011B811C-AC39-49FF-A202-BE136E1E50B9}">
      <dgm:prSet/>
      <dgm:spPr/>
      <dgm:t>
        <a:bodyPr/>
        <a:lstStyle/>
        <a:p>
          <a:r>
            <a:rPr lang="en-US" b="1" dirty="0"/>
            <a:t>run</a:t>
          </a:r>
          <a:r>
            <a:rPr lang="en-US" dirty="0"/>
            <a:t>: Start the program execution from the beginning.</a:t>
          </a:r>
        </a:p>
      </dgm:t>
    </dgm:pt>
    <dgm:pt modelId="{3F4AAF89-7CB0-433C-9E97-400125B7063D}" type="parTrans" cxnId="{2B8CA83E-0907-4DBE-99A3-89C9D1A2AB07}">
      <dgm:prSet/>
      <dgm:spPr/>
      <dgm:t>
        <a:bodyPr/>
        <a:lstStyle/>
        <a:p>
          <a:endParaRPr lang="en-US"/>
        </a:p>
      </dgm:t>
    </dgm:pt>
    <dgm:pt modelId="{A6A174F9-8FB0-4A5E-928C-5986422786AA}" type="sibTrans" cxnId="{2B8CA83E-0907-4DBE-99A3-89C9D1A2AB07}">
      <dgm:prSet/>
      <dgm:spPr/>
      <dgm:t>
        <a:bodyPr/>
        <a:lstStyle/>
        <a:p>
          <a:endParaRPr lang="en-US"/>
        </a:p>
      </dgm:t>
    </dgm:pt>
    <dgm:pt modelId="{7B3755B3-1CFD-4284-A48A-FE1438725963}">
      <dgm:prSet/>
      <dgm:spPr/>
      <dgm:t>
        <a:bodyPr/>
        <a:lstStyle/>
        <a:p>
          <a:r>
            <a:rPr lang="en-US" b="1" dirty="0"/>
            <a:t>continue</a:t>
          </a:r>
          <a:r>
            <a:rPr lang="en-US" dirty="0"/>
            <a:t> or </a:t>
          </a:r>
          <a:r>
            <a:rPr lang="en-US" b="1" dirty="0"/>
            <a:t>c</a:t>
          </a:r>
          <a:r>
            <a:rPr lang="en-US" dirty="0"/>
            <a:t>: Continue program execution after stopping at a breakpoint.</a:t>
          </a:r>
        </a:p>
      </dgm:t>
    </dgm:pt>
    <dgm:pt modelId="{58FD7E63-B5DE-4F66-A218-800260C575D2}" type="parTrans" cxnId="{07A445C7-75A6-4C62-9446-2C1E3AE20B63}">
      <dgm:prSet/>
      <dgm:spPr/>
      <dgm:t>
        <a:bodyPr/>
        <a:lstStyle/>
        <a:p>
          <a:endParaRPr lang="en-US"/>
        </a:p>
      </dgm:t>
    </dgm:pt>
    <dgm:pt modelId="{CDB45940-F9A6-49CB-AFB4-2AB4300525B8}" type="sibTrans" cxnId="{07A445C7-75A6-4C62-9446-2C1E3AE20B63}">
      <dgm:prSet/>
      <dgm:spPr/>
      <dgm:t>
        <a:bodyPr/>
        <a:lstStyle/>
        <a:p>
          <a:endParaRPr lang="en-US"/>
        </a:p>
      </dgm:t>
    </dgm:pt>
    <dgm:pt modelId="{5E47231C-06D5-41E0-922C-51AE4A4A80F6}">
      <dgm:prSet/>
      <dgm:spPr/>
      <dgm:t>
        <a:bodyPr/>
        <a:lstStyle/>
        <a:p>
          <a:r>
            <a:rPr lang="en-US" b="1" dirty="0"/>
            <a:t>next</a:t>
          </a:r>
          <a:r>
            <a:rPr lang="en-US" dirty="0"/>
            <a:t> or </a:t>
          </a:r>
          <a:r>
            <a:rPr lang="en-US" b="1" dirty="0"/>
            <a:t>n</a:t>
          </a:r>
          <a:r>
            <a:rPr lang="en-US" dirty="0"/>
            <a:t>: Execute the next line of code, stepping over function calls.</a:t>
          </a:r>
        </a:p>
      </dgm:t>
    </dgm:pt>
    <dgm:pt modelId="{2153A683-5E52-410A-82CA-FA5B3106663D}" type="parTrans" cxnId="{D4E01DCF-C14D-4B60-81DA-69234E43D2DC}">
      <dgm:prSet/>
      <dgm:spPr/>
      <dgm:t>
        <a:bodyPr/>
        <a:lstStyle/>
        <a:p>
          <a:endParaRPr lang="en-US"/>
        </a:p>
      </dgm:t>
    </dgm:pt>
    <dgm:pt modelId="{EA9330A1-C1CF-4536-B0C8-FC250C65F75B}" type="sibTrans" cxnId="{D4E01DCF-C14D-4B60-81DA-69234E43D2DC}">
      <dgm:prSet/>
      <dgm:spPr/>
      <dgm:t>
        <a:bodyPr/>
        <a:lstStyle/>
        <a:p>
          <a:endParaRPr lang="en-US"/>
        </a:p>
      </dgm:t>
    </dgm:pt>
    <dgm:pt modelId="{FC7814FB-3D34-4C29-B4B6-8E5CCE54450C}">
      <dgm:prSet/>
      <dgm:spPr/>
      <dgm:t>
        <a:bodyPr/>
        <a:lstStyle/>
        <a:p>
          <a:r>
            <a:rPr lang="en-US" b="1" dirty="0"/>
            <a:t>step</a:t>
          </a:r>
          <a:r>
            <a:rPr lang="en-US" dirty="0"/>
            <a:t> or </a:t>
          </a:r>
          <a:r>
            <a:rPr lang="en-US" b="1" dirty="0"/>
            <a:t>s</a:t>
          </a:r>
          <a:r>
            <a:rPr lang="en-US" dirty="0"/>
            <a:t>: Execute the next line of code, stepping into function calls.</a:t>
          </a:r>
        </a:p>
      </dgm:t>
    </dgm:pt>
    <dgm:pt modelId="{31A77754-18C8-442E-A991-5DEFC1FF99C6}" type="parTrans" cxnId="{3AB312D3-7A8D-4804-A0FB-A48CF3EF65C2}">
      <dgm:prSet/>
      <dgm:spPr/>
      <dgm:t>
        <a:bodyPr/>
        <a:lstStyle/>
        <a:p>
          <a:endParaRPr lang="en-US"/>
        </a:p>
      </dgm:t>
    </dgm:pt>
    <dgm:pt modelId="{51ED8F09-969D-4886-B6A7-DED91F13AC34}" type="sibTrans" cxnId="{3AB312D3-7A8D-4804-A0FB-A48CF3EF65C2}">
      <dgm:prSet/>
      <dgm:spPr/>
      <dgm:t>
        <a:bodyPr/>
        <a:lstStyle/>
        <a:p>
          <a:endParaRPr lang="en-US"/>
        </a:p>
      </dgm:t>
    </dgm:pt>
    <dgm:pt modelId="{53605B29-9FEC-4A68-9504-4F2A70056BBC}" type="pres">
      <dgm:prSet presAssocID="{FB465A9F-B209-43A5-A3B6-B41B93AD1635}" presName="Name0" presStyleCnt="0">
        <dgm:presLayoutVars>
          <dgm:dir/>
          <dgm:animLvl val="lvl"/>
          <dgm:resizeHandles val="exact"/>
        </dgm:presLayoutVars>
      </dgm:prSet>
      <dgm:spPr/>
    </dgm:pt>
    <dgm:pt modelId="{CD2FD113-C9E1-4255-B5FF-A555ECA4534F}" type="pres">
      <dgm:prSet presAssocID="{A3D83C95-1284-4AD3-B90A-3463AE8DEBF4}" presName="composite" presStyleCnt="0"/>
      <dgm:spPr/>
    </dgm:pt>
    <dgm:pt modelId="{EF3B348B-3493-465F-95E5-BF2574184AC1}" type="pres">
      <dgm:prSet presAssocID="{A3D83C95-1284-4AD3-B90A-3463AE8DEBF4}" presName="parTx" presStyleLbl="alignNode1" presStyleIdx="0" presStyleCnt="3">
        <dgm:presLayoutVars>
          <dgm:chMax val="0"/>
          <dgm:chPref val="0"/>
          <dgm:bulletEnabled val="1"/>
        </dgm:presLayoutVars>
      </dgm:prSet>
      <dgm:spPr/>
    </dgm:pt>
    <dgm:pt modelId="{CC77BAB9-FFA3-49BB-A765-C02C3797E713}" type="pres">
      <dgm:prSet presAssocID="{A3D83C95-1284-4AD3-B90A-3463AE8DEBF4}" presName="desTx" presStyleLbl="alignAccFollowNode1" presStyleIdx="0" presStyleCnt="3">
        <dgm:presLayoutVars>
          <dgm:bulletEnabled val="1"/>
        </dgm:presLayoutVars>
      </dgm:prSet>
      <dgm:spPr/>
    </dgm:pt>
    <dgm:pt modelId="{698E6E98-2190-4F1E-B5CB-34C40B2E31F9}" type="pres">
      <dgm:prSet presAssocID="{687E08BB-7F5F-4FBF-88E6-86178734576D}" presName="space" presStyleCnt="0"/>
      <dgm:spPr/>
    </dgm:pt>
    <dgm:pt modelId="{A67B0BC2-D97A-45AD-B90B-C499D7D6289A}" type="pres">
      <dgm:prSet presAssocID="{3483871F-5A19-4709-A2F2-E7872BE6CF41}" presName="composite" presStyleCnt="0"/>
      <dgm:spPr/>
    </dgm:pt>
    <dgm:pt modelId="{BA75D117-2BA5-431A-8A15-86EC0BF08A80}" type="pres">
      <dgm:prSet presAssocID="{3483871F-5A19-4709-A2F2-E7872BE6CF41}" presName="parTx" presStyleLbl="alignNode1" presStyleIdx="1" presStyleCnt="3">
        <dgm:presLayoutVars>
          <dgm:chMax val="0"/>
          <dgm:chPref val="0"/>
          <dgm:bulletEnabled val="1"/>
        </dgm:presLayoutVars>
      </dgm:prSet>
      <dgm:spPr/>
    </dgm:pt>
    <dgm:pt modelId="{B7819E7B-C637-48A2-813E-46A4DFB9884D}" type="pres">
      <dgm:prSet presAssocID="{3483871F-5A19-4709-A2F2-E7872BE6CF41}" presName="desTx" presStyleLbl="alignAccFollowNode1" presStyleIdx="1" presStyleCnt="3">
        <dgm:presLayoutVars>
          <dgm:bulletEnabled val="1"/>
        </dgm:presLayoutVars>
      </dgm:prSet>
      <dgm:spPr/>
    </dgm:pt>
    <dgm:pt modelId="{88483C9A-3A53-4375-B4AC-55A9B32D14F4}" type="pres">
      <dgm:prSet presAssocID="{154B23A5-72BD-41AD-8AE6-F59CD007EFBF}" presName="space" presStyleCnt="0"/>
      <dgm:spPr/>
    </dgm:pt>
    <dgm:pt modelId="{2CC7EAC4-F8B6-4430-9889-60CB6160B1D3}" type="pres">
      <dgm:prSet presAssocID="{0198D7EA-98D6-4D72-A8AF-57F81A85B3F8}" presName="composite" presStyleCnt="0"/>
      <dgm:spPr/>
    </dgm:pt>
    <dgm:pt modelId="{26B64B04-80E9-41FB-BC2D-CE70F608979F}" type="pres">
      <dgm:prSet presAssocID="{0198D7EA-98D6-4D72-A8AF-57F81A85B3F8}" presName="parTx" presStyleLbl="alignNode1" presStyleIdx="2" presStyleCnt="3">
        <dgm:presLayoutVars>
          <dgm:chMax val="0"/>
          <dgm:chPref val="0"/>
          <dgm:bulletEnabled val="1"/>
        </dgm:presLayoutVars>
      </dgm:prSet>
      <dgm:spPr/>
    </dgm:pt>
    <dgm:pt modelId="{7EFC6F28-9012-4053-B34F-79B748AB462C}" type="pres">
      <dgm:prSet presAssocID="{0198D7EA-98D6-4D72-A8AF-57F81A85B3F8}" presName="desTx" presStyleLbl="alignAccFollowNode1" presStyleIdx="2" presStyleCnt="3">
        <dgm:presLayoutVars>
          <dgm:bulletEnabled val="1"/>
        </dgm:presLayoutVars>
      </dgm:prSet>
      <dgm:spPr/>
    </dgm:pt>
  </dgm:ptLst>
  <dgm:cxnLst>
    <dgm:cxn modelId="{CAD15603-DEEA-4023-9E94-999499A828B5}" type="presOf" srcId="{7B3755B3-1CFD-4284-A48A-FE1438725963}" destId="{7EFC6F28-9012-4053-B34F-79B748AB462C}" srcOrd="0" destOrd="1" presId="urn:microsoft.com/office/officeart/2005/8/layout/hList1"/>
    <dgm:cxn modelId="{93A5C80B-96C5-41C0-B3B5-58CF5E711CCA}" srcId="{A3D83C95-1284-4AD3-B90A-3463AE8DEBF4}" destId="{F65F0777-5A34-489F-98EF-34E07E7697CF}" srcOrd="1" destOrd="0" parTransId="{76C20C68-AA22-4484-A408-DCA5505F90D1}" sibTransId="{7B31FC11-EAA9-44D9-8A50-1F4FFD4F9949}"/>
    <dgm:cxn modelId="{3BFAA00C-B5B6-4B2B-AAC3-716CBB817C75}" type="presOf" srcId="{5E47231C-06D5-41E0-922C-51AE4A4A80F6}" destId="{7EFC6F28-9012-4053-B34F-79B748AB462C}" srcOrd="0" destOrd="2" presId="urn:microsoft.com/office/officeart/2005/8/layout/hList1"/>
    <dgm:cxn modelId="{11316125-EDC9-469B-A6BE-DE3E75E49122}" type="presOf" srcId="{A3D83C95-1284-4AD3-B90A-3463AE8DEBF4}" destId="{EF3B348B-3493-465F-95E5-BF2574184AC1}" srcOrd="0" destOrd="0" presId="urn:microsoft.com/office/officeart/2005/8/layout/hList1"/>
    <dgm:cxn modelId="{732E5527-20DA-492E-9B1D-BDF48E1AE79B}" srcId="{A3D83C95-1284-4AD3-B90A-3463AE8DEBF4}" destId="{E72C3346-232B-464A-A6C0-A7B142B0ABD5}" srcOrd="0" destOrd="0" parTransId="{3BF083BD-3915-4069-8404-5FE2910AF6E7}" sibTransId="{C6232FB6-D8B3-43AA-9DB5-CF9F475AFE8F}"/>
    <dgm:cxn modelId="{6DB81D3D-C10E-4F76-AE73-85C4D6177E2D}" srcId="{3483871F-5A19-4709-A2F2-E7872BE6CF41}" destId="{7AB1BA66-58D8-4E28-AD85-7A7F534BFDEF}" srcOrd="1" destOrd="0" parTransId="{029007E2-B869-4425-965F-D6E994E6C528}" sibTransId="{D672207B-38EE-4FA8-9A6F-109486FDF041}"/>
    <dgm:cxn modelId="{94B7663D-8BB5-412E-B792-5F9DB93C862E}" srcId="{3483871F-5A19-4709-A2F2-E7872BE6CF41}" destId="{8310BDA8-D175-4936-AD1E-BB87BFC4165C}" srcOrd="3" destOrd="0" parTransId="{42F08A72-65F6-45D1-A538-662B8CD37195}" sibTransId="{477B8A65-22DE-44F5-A0BB-AD6DF68086B0}"/>
    <dgm:cxn modelId="{2B8CA83E-0907-4DBE-99A3-89C9D1A2AB07}" srcId="{0198D7EA-98D6-4D72-A8AF-57F81A85B3F8}" destId="{011B811C-AC39-49FF-A202-BE136E1E50B9}" srcOrd="0" destOrd="0" parTransId="{3F4AAF89-7CB0-433C-9E97-400125B7063D}" sibTransId="{A6A174F9-8FB0-4A5E-928C-5986422786AA}"/>
    <dgm:cxn modelId="{C6125342-5142-4582-A47F-5F1724A1D42B}" type="presOf" srcId="{3483871F-5A19-4709-A2F2-E7872BE6CF41}" destId="{BA75D117-2BA5-431A-8A15-86EC0BF08A80}" srcOrd="0" destOrd="0" presId="urn:microsoft.com/office/officeart/2005/8/layout/hList1"/>
    <dgm:cxn modelId="{7DE7D145-BE98-4264-8B55-0994AD7A12E1}" type="presOf" srcId="{FB465A9F-B209-43A5-A3B6-B41B93AD1635}" destId="{53605B29-9FEC-4A68-9504-4F2A70056BBC}" srcOrd="0" destOrd="0" presId="urn:microsoft.com/office/officeart/2005/8/layout/hList1"/>
    <dgm:cxn modelId="{646CD945-D4A0-4701-9CFC-BBCD8E529BDF}" type="presOf" srcId="{0C96C564-DFD8-4BFF-84A0-D2D24F9A4E45}" destId="{B7819E7B-C637-48A2-813E-46A4DFB9884D}" srcOrd="0" destOrd="2" presId="urn:microsoft.com/office/officeart/2005/8/layout/hList1"/>
    <dgm:cxn modelId="{26856C6C-BF05-4241-B8AC-BC628A235301}" srcId="{FB465A9F-B209-43A5-A3B6-B41B93AD1635}" destId="{0198D7EA-98D6-4D72-A8AF-57F81A85B3F8}" srcOrd="2" destOrd="0" parTransId="{CE8EB383-C58D-46EA-9014-887F613B6DD3}" sibTransId="{953E8330-7C20-4B9D-9BBD-C0FCDBAB9B38}"/>
    <dgm:cxn modelId="{9701388F-EAFA-42B8-AF99-FEFCD3A744DC}" type="presOf" srcId="{7AB1BA66-58D8-4E28-AD85-7A7F534BFDEF}" destId="{B7819E7B-C637-48A2-813E-46A4DFB9884D}" srcOrd="0" destOrd="1" presId="urn:microsoft.com/office/officeart/2005/8/layout/hList1"/>
    <dgm:cxn modelId="{3329879D-7062-4986-8892-C9A4EF2828BC}" type="presOf" srcId="{8310BDA8-D175-4936-AD1E-BB87BFC4165C}" destId="{B7819E7B-C637-48A2-813E-46A4DFB9884D}" srcOrd="0" destOrd="3" presId="urn:microsoft.com/office/officeart/2005/8/layout/hList1"/>
    <dgm:cxn modelId="{673AFDA3-7353-4A9B-8FEA-EE4E15F5C1C2}" type="presOf" srcId="{E72C3346-232B-464A-A6C0-A7B142B0ABD5}" destId="{CC77BAB9-FFA3-49BB-A765-C02C3797E713}" srcOrd="0" destOrd="0" presId="urn:microsoft.com/office/officeart/2005/8/layout/hList1"/>
    <dgm:cxn modelId="{05ED7EA9-4C4C-46A1-AB7F-1A379D7E3389}" srcId="{FB465A9F-B209-43A5-A3B6-B41B93AD1635}" destId="{3483871F-5A19-4709-A2F2-E7872BE6CF41}" srcOrd="1" destOrd="0" parTransId="{97F645EB-BC61-4E76-B188-02196579FF83}" sibTransId="{154B23A5-72BD-41AD-8AE6-F59CD007EFBF}"/>
    <dgm:cxn modelId="{45DB14AC-23BD-43D5-AF5E-18F81E2FADD4}" type="presOf" srcId="{011B811C-AC39-49FF-A202-BE136E1E50B9}" destId="{7EFC6F28-9012-4053-B34F-79B748AB462C}" srcOrd="0" destOrd="0" presId="urn:microsoft.com/office/officeart/2005/8/layout/hList1"/>
    <dgm:cxn modelId="{B9D7A2B9-DD20-4A3B-8F66-0317F8ECEECC}" type="presOf" srcId="{FC7814FB-3D34-4C29-B4B6-8E5CCE54450C}" destId="{7EFC6F28-9012-4053-B34F-79B748AB462C}" srcOrd="0" destOrd="3" presId="urn:microsoft.com/office/officeart/2005/8/layout/hList1"/>
    <dgm:cxn modelId="{CA292AC7-C4E2-4C0A-B3EC-9CB156D6C147}" type="presOf" srcId="{4CC744F3-1754-435A-BAD3-38A6AAA95D76}" destId="{B7819E7B-C637-48A2-813E-46A4DFB9884D}" srcOrd="0" destOrd="0" presId="urn:microsoft.com/office/officeart/2005/8/layout/hList1"/>
    <dgm:cxn modelId="{07A445C7-75A6-4C62-9446-2C1E3AE20B63}" srcId="{0198D7EA-98D6-4D72-A8AF-57F81A85B3F8}" destId="{7B3755B3-1CFD-4284-A48A-FE1438725963}" srcOrd="1" destOrd="0" parTransId="{58FD7E63-B5DE-4F66-A218-800260C575D2}" sibTransId="{CDB45940-F9A6-49CB-AFB4-2AB4300525B8}"/>
    <dgm:cxn modelId="{BE33E7CB-829A-44CB-BC09-94DC97B01EBD}" type="presOf" srcId="{F65F0777-5A34-489F-98EF-34E07E7697CF}" destId="{CC77BAB9-FFA3-49BB-A765-C02C3797E713}" srcOrd="0" destOrd="1" presId="urn:microsoft.com/office/officeart/2005/8/layout/hList1"/>
    <dgm:cxn modelId="{D4E01DCF-C14D-4B60-81DA-69234E43D2DC}" srcId="{0198D7EA-98D6-4D72-A8AF-57F81A85B3F8}" destId="{5E47231C-06D5-41E0-922C-51AE4A4A80F6}" srcOrd="2" destOrd="0" parTransId="{2153A683-5E52-410A-82CA-FA5B3106663D}" sibTransId="{EA9330A1-C1CF-4536-B0C8-FC250C65F75B}"/>
    <dgm:cxn modelId="{3AB312D3-7A8D-4804-A0FB-A48CF3EF65C2}" srcId="{0198D7EA-98D6-4D72-A8AF-57F81A85B3F8}" destId="{FC7814FB-3D34-4C29-B4B6-8E5CCE54450C}" srcOrd="3" destOrd="0" parTransId="{31A77754-18C8-442E-A991-5DEFC1FF99C6}" sibTransId="{51ED8F09-969D-4886-B6A7-DED91F13AC34}"/>
    <dgm:cxn modelId="{D7EF58D6-F04B-4917-B1EE-CE54C8403803}" srcId="{FB465A9F-B209-43A5-A3B6-B41B93AD1635}" destId="{A3D83C95-1284-4AD3-B90A-3463AE8DEBF4}" srcOrd="0" destOrd="0" parTransId="{FAEF3584-826E-4E47-AF01-5852261456EA}" sibTransId="{687E08BB-7F5F-4FBF-88E6-86178734576D}"/>
    <dgm:cxn modelId="{FBDD87F4-8EAE-432C-BD1F-ACB8C9F6DA4F}" srcId="{3483871F-5A19-4709-A2F2-E7872BE6CF41}" destId="{4CC744F3-1754-435A-BAD3-38A6AAA95D76}" srcOrd="0" destOrd="0" parTransId="{9407FF70-2808-42B6-8D4F-2D68850761CB}" sibTransId="{70157F1B-8810-40AA-A947-0682DF4C50B9}"/>
    <dgm:cxn modelId="{2FD178F8-217E-40E8-BAB6-DE418F151A59}" type="presOf" srcId="{0198D7EA-98D6-4D72-A8AF-57F81A85B3F8}" destId="{26B64B04-80E9-41FB-BC2D-CE70F608979F}" srcOrd="0" destOrd="0" presId="urn:microsoft.com/office/officeart/2005/8/layout/hList1"/>
    <dgm:cxn modelId="{A5B380FD-21E6-4DFC-B9AA-B43DFE0931C4}" srcId="{3483871F-5A19-4709-A2F2-E7872BE6CF41}" destId="{0C96C564-DFD8-4BFF-84A0-D2D24F9A4E45}" srcOrd="2" destOrd="0" parTransId="{2F91F400-63A7-477C-BB9E-8135048365B0}" sibTransId="{2F4F65F0-137A-4D23-B0F3-71D95AB86656}"/>
    <dgm:cxn modelId="{F4C200E0-8D49-4D3F-AAA9-CAFFB18E6C57}" type="presParOf" srcId="{53605B29-9FEC-4A68-9504-4F2A70056BBC}" destId="{CD2FD113-C9E1-4255-B5FF-A555ECA4534F}" srcOrd="0" destOrd="0" presId="urn:microsoft.com/office/officeart/2005/8/layout/hList1"/>
    <dgm:cxn modelId="{078B3803-DF0D-4EF1-99A0-1BDEF1E07BF4}" type="presParOf" srcId="{CD2FD113-C9E1-4255-B5FF-A555ECA4534F}" destId="{EF3B348B-3493-465F-95E5-BF2574184AC1}" srcOrd="0" destOrd="0" presId="urn:microsoft.com/office/officeart/2005/8/layout/hList1"/>
    <dgm:cxn modelId="{5368F40A-56A8-4BD2-A0DC-F825FD3C84A9}" type="presParOf" srcId="{CD2FD113-C9E1-4255-B5FF-A555ECA4534F}" destId="{CC77BAB9-FFA3-49BB-A765-C02C3797E713}" srcOrd="1" destOrd="0" presId="urn:microsoft.com/office/officeart/2005/8/layout/hList1"/>
    <dgm:cxn modelId="{8A53BEAC-4BD4-4C41-B5D1-B71085DF96C7}" type="presParOf" srcId="{53605B29-9FEC-4A68-9504-4F2A70056BBC}" destId="{698E6E98-2190-4F1E-B5CB-34C40B2E31F9}" srcOrd="1" destOrd="0" presId="urn:microsoft.com/office/officeart/2005/8/layout/hList1"/>
    <dgm:cxn modelId="{C09736E0-5A21-48D3-BDF5-37A3AA302AE0}" type="presParOf" srcId="{53605B29-9FEC-4A68-9504-4F2A70056BBC}" destId="{A67B0BC2-D97A-45AD-B90B-C499D7D6289A}" srcOrd="2" destOrd="0" presId="urn:microsoft.com/office/officeart/2005/8/layout/hList1"/>
    <dgm:cxn modelId="{56B68649-BA54-40F1-81E0-0F1308B8D944}" type="presParOf" srcId="{A67B0BC2-D97A-45AD-B90B-C499D7D6289A}" destId="{BA75D117-2BA5-431A-8A15-86EC0BF08A80}" srcOrd="0" destOrd="0" presId="urn:microsoft.com/office/officeart/2005/8/layout/hList1"/>
    <dgm:cxn modelId="{BEAE6B89-5FFF-4B0E-8B92-E68D6E4A5ED5}" type="presParOf" srcId="{A67B0BC2-D97A-45AD-B90B-C499D7D6289A}" destId="{B7819E7B-C637-48A2-813E-46A4DFB9884D}" srcOrd="1" destOrd="0" presId="urn:microsoft.com/office/officeart/2005/8/layout/hList1"/>
    <dgm:cxn modelId="{0DB65CF8-4A70-498B-B195-2FEFCE2AD530}" type="presParOf" srcId="{53605B29-9FEC-4A68-9504-4F2A70056BBC}" destId="{88483C9A-3A53-4375-B4AC-55A9B32D14F4}" srcOrd="3" destOrd="0" presId="urn:microsoft.com/office/officeart/2005/8/layout/hList1"/>
    <dgm:cxn modelId="{278C2F69-7ED8-4FA3-9CB6-ACC9F23ADD7A}" type="presParOf" srcId="{53605B29-9FEC-4A68-9504-4F2A70056BBC}" destId="{2CC7EAC4-F8B6-4430-9889-60CB6160B1D3}" srcOrd="4" destOrd="0" presId="urn:microsoft.com/office/officeart/2005/8/layout/hList1"/>
    <dgm:cxn modelId="{A6B7E62E-D9CD-4ED3-8985-110B20DB5209}" type="presParOf" srcId="{2CC7EAC4-F8B6-4430-9889-60CB6160B1D3}" destId="{26B64B04-80E9-41FB-BC2D-CE70F608979F}" srcOrd="0" destOrd="0" presId="urn:microsoft.com/office/officeart/2005/8/layout/hList1"/>
    <dgm:cxn modelId="{E0056D43-39F6-4EBB-AFB4-5623CB978FE1}" type="presParOf" srcId="{2CC7EAC4-F8B6-4430-9889-60CB6160B1D3}" destId="{7EFC6F28-9012-4053-B34F-79B748AB462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17EC6-91A5-4D44-BA94-64B14E7FBCE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910FC23-FC45-4CB0-833C-FF971DF44723}">
      <dgm:prSet/>
      <dgm:spPr/>
      <dgm:t>
        <a:bodyPr/>
        <a:lstStyle/>
        <a:p>
          <a:r>
            <a:rPr lang="en-US" b="1"/>
            <a:t>Inspecting Variables:</a:t>
          </a:r>
          <a:endParaRPr lang="en-US"/>
        </a:p>
      </dgm:t>
    </dgm:pt>
    <dgm:pt modelId="{951A8358-2796-49D7-97D6-8FFBADEF71A2}" type="parTrans" cxnId="{E2F7593B-8F40-4947-9125-5B52CA5E7CAC}">
      <dgm:prSet/>
      <dgm:spPr/>
      <dgm:t>
        <a:bodyPr/>
        <a:lstStyle/>
        <a:p>
          <a:endParaRPr lang="en-US"/>
        </a:p>
      </dgm:t>
    </dgm:pt>
    <dgm:pt modelId="{36C8FBA6-7458-4CE7-890B-BAE651E3CEC0}" type="sibTrans" cxnId="{E2F7593B-8F40-4947-9125-5B52CA5E7CAC}">
      <dgm:prSet/>
      <dgm:spPr/>
      <dgm:t>
        <a:bodyPr/>
        <a:lstStyle/>
        <a:p>
          <a:endParaRPr lang="en-US"/>
        </a:p>
      </dgm:t>
    </dgm:pt>
    <dgm:pt modelId="{19614133-8CCA-4395-99D6-568D7C1C0C5A}">
      <dgm:prSet/>
      <dgm:spPr/>
      <dgm:t>
        <a:bodyPr/>
        <a:lstStyle/>
        <a:p>
          <a:r>
            <a:rPr lang="en-US" b="1"/>
            <a:t>print &lt;variable&gt;</a:t>
          </a:r>
          <a:r>
            <a:rPr lang="en-US"/>
            <a:t> or </a:t>
          </a:r>
          <a:r>
            <a:rPr lang="en-US" b="1"/>
            <a:t>p &lt;variable&gt;</a:t>
          </a:r>
          <a:r>
            <a:rPr lang="en-US"/>
            <a:t>: Print the value of a variable.</a:t>
          </a:r>
        </a:p>
      </dgm:t>
    </dgm:pt>
    <dgm:pt modelId="{802D63F8-106D-42B8-A760-629C206A06CE}" type="parTrans" cxnId="{44E7BB1D-E75D-41D6-A684-A7BB3E76076B}">
      <dgm:prSet/>
      <dgm:spPr/>
      <dgm:t>
        <a:bodyPr/>
        <a:lstStyle/>
        <a:p>
          <a:endParaRPr lang="en-US"/>
        </a:p>
      </dgm:t>
    </dgm:pt>
    <dgm:pt modelId="{B6D6F7E8-5FF7-4394-A1C9-79C7236BE360}" type="sibTrans" cxnId="{44E7BB1D-E75D-41D6-A684-A7BB3E76076B}">
      <dgm:prSet/>
      <dgm:spPr/>
      <dgm:t>
        <a:bodyPr/>
        <a:lstStyle/>
        <a:p>
          <a:endParaRPr lang="en-US"/>
        </a:p>
      </dgm:t>
    </dgm:pt>
    <dgm:pt modelId="{0A8FE765-7EEB-4CB1-8936-025F4F3E9426}">
      <dgm:prSet/>
      <dgm:spPr/>
      <dgm:t>
        <a:bodyPr/>
        <a:lstStyle/>
        <a:p>
          <a:r>
            <a:rPr lang="en-US" b="1"/>
            <a:t>info locals</a:t>
          </a:r>
          <a:r>
            <a:rPr lang="en-US"/>
            <a:t>: Display local variables in the current scope.</a:t>
          </a:r>
        </a:p>
      </dgm:t>
    </dgm:pt>
    <dgm:pt modelId="{86C78295-3479-4C3A-BDB9-FC986065716F}" type="parTrans" cxnId="{DD230AED-5932-4413-A213-923767BDD343}">
      <dgm:prSet/>
      <dgm:spPr/>
      <dgm:t>
        <a:bodyPr/>
        <a:lstStyle/>
        <a:p>
          <a:endParaRPr lang="en-US"/>
        </a:p>
      </dgm:t>
    </dgm:pt>
    <dgm:pt modelId="{A44BF57B-B9BE-40BF-9177-AB6A23DFD0AC}" type="sibTrans" cxnId="{DD230AED-5932-4413-A213-923767BDD343}">
      <dgm:prSet/>
      <dgm:spPr/>
      <dgm:t>
        <a:bodyPr/>
        <a:lstStyle/>
        <a:p>
          <a:endParaRPr lang="en-US"/>
        </a:p>
      </dgm:t>
    </dgm:pt>
    <dgm:pt modelId="{666D5970-5401-486E-B42C-4D75A57B36A4}">
      <dgm:prSet/>
      <dgm:spPr/>
      <dgm:t>
        <a:bodyPr/>
        <a:lstStyle/>
        <a:p>
          <a:r>
            <a:rPr lang="en-US" b="1"/>
            <a:t>info args</a:t>
          </a:r>
          <a:r>
            <a:rPr lang="en-US"/>
            <a:t>: Display function arguments in the current scope.</a:t>
          </a:r>
        </a:p>
      </dgm:t>
    </dgm:pt>
    <dgm:pt modelId="{4CD80D64-523A-4403-B3EB-75ACE8E6C3BF}" type="parTrans" cxnId="{0B1E5088-4F94-47D8-862A-1C98971E9214}">
      <dgm:prSet/>
      <dgm:spPr/>
      <dgm:t>
        <a:bodyPr/>
        <a:lstStyle/>
        <a:p>
          <a:endParaRPr lang="en-US"/>
        </a:p>
      </dgm:t>
    </dgm:pt>
    <dgm:pt modelId="{ABE49D0E-ACA4-40BA-8DBC-9D7914C9CB56}" type="sibTrans" cxnId="{0B1E5088-4F94-47D8-862A-1C98971E9214}">
      <dgm:prSet/>
      <dgm:spPr/>
      <dgm:t>
        <a:bodyPr/>
        <a:lstStyle/>
        <a:p>
          <a:endParaRPr lang="en-US"/>
        </a:p>
      </dgm:t>
    </dgm:pt>
    <dgm:pt modelId="{A36B12A0-48DD-4883-93BD-B995B233A247}">
      <dgm:prSet/>
      <dgm:spPr/>
      <dgm:t>
        <a:bodyPr/>
        <a:lstStyle/>
        <a:p>
          <a:r>
            <a:rPr lang="en-US" b="1"/>
            <a:t>display &lt;variable&gt;</a:t>
          </a:r>
          <a:r>
            <a:rPr lang="en-US"/>
            <a:t>: Print the value of a variable each time the program stops.</a:t>
          </a:r>
        </a:p>
      </dgm:t>
    </dgm:pt>
    <dgm:pt modelId="{43E49F90-7982-4199-BA65-B128A7D85919}" type="parTrans" cxnId="{A7DCC496-ABF6-435C-B5EF-3E4B423FC9FB}">
      <dgm:prSet/>
      <dgm:spPr/>
      <dgm:t>
        <a:bodyPr/>
        <a:lstStyle/>
        <a:p>
          <a:endParaRPr lang="en-US"/>
        </a:p>
      </dgm:t>
    </dgm:pt>
    <dgm:pt modelId="{9AD64126-FF6A-4B86-B57D-E694300DB1B6}" type="sibTrans" cxnId="{A7DCC496-ABF6-435C-B5EF-3E4B423FC9FB}">
      <dgm:prSet/>
      <dgm:spPr/>
      <dgm:t>
        <a:bodyPr/>
        <a:lstStyle/>
        <a:p>
          <a:endParaRPr lang="en-US"/>
        </a:p>
      </dgm:t>
    </dgm:pt>
    <dgm:pt modelId="{52B8F816-CEEE-4678-8EE6-EFB3C7B5080B}">
      <dgm:prSet/>
      <dgm:spPr/>
      <dgm:t>
        <a:bodyPr/>
        <a:lstStyle/>
        <a:p>
          <a:r>
            <a:rPr lang="en-US" b="1"/>
            <a:t>Examining Memory:</a:t>
          </a:r>
          <a:endParaRPr lang="en-US"/>
        </a:p>
      </dgm:t>
    </dgm:pt>
    <dgm:pt modelId="{448A41C5-6450-481F-8CCA-028E1CB51CD1}" type="parTrans" cxnId="{FFB3595E-6DF7-478D-A4D2-1C8FD35C1991}">
      <dgm:prSet/>
      <dgm:spPr/>
      <dgm:t>
        <a:bodyPr/>
        <a:lstStyle/>
        <a:p>
          <a:endParaRPr lang="en-US"/>
        </a:p>
      </dgm:t>
    </dgm:pt>
    <dgm:pt modelId="{B242EAE4-E8A0-4563-9F7A-E30BA7A561DA}" type="sibTrans" cxnId="{FFB3595E-6DF7-478D-A4D2-1C8FD35C1991}">
      <dgm:prSet/>
      <dgm:spPr/>
      <dgm:t>
        <a:bodyPr/>
        <a:lstStyle/>
        <a:p>
          <a:endParaRPr lang="en-US"/>
        </a:p>
      </dgm:t>
    </dgm:pt>
    <dgm:pt modelId="{E5AB2AA0-5028-4548-B362-6DDF0CBE5E11}">
      <dgm:prSet/>
      <dgm:spPr/>
      <dgm:t>
        <a:bodyPr/>
        <a:lstStyle/>
        <a:p>
          <a:r>
            <a:rPr lang="en-US" b="1"/>
            <a:t>x/&lt;n&gt;&lt;format&gt; &lt;address/expression&gt;</a:t>
          </a:r>
          <a:r>
            <a:rPr lang="en-US"/>
            <a:t>: Examine memory at a specified address or expression.</a:t>
          </a:r>
        </a:p>
      </dgm:t>
    </dgm:pt>
    <dgm:pt modelId="{9C712105-E8DF-4712-9B08-6AA68A811BC1}" type="parTrans" cxnId="{B208348A-B5EA-497D-9105-8B6DF9B19E89}">
      <dgm:prSet/>
      <dgm:spPr/>
      <dgm:t>
        <a:bodyPr/>
        <a:lstStyle/>
        <a:p>
          <a:endParaRPr lang="en-US"/>
        </a:p>
      </dgm:t>
    </dgm:pt>
    <dgm:pt modelId="{E8C74ACC-12DA-4FD7-A74C-890C9084A935}" type="sibTrans" cxnId="{B208348A-B5EA-497D-9105-8B6DF9B19E89}">
      <dgm:prSet/>
      <dgm:spPr/>
      <dgm:t>
        <a:bodyPr/>
        <a:lstStyle/>
        <a:p>
          <a:endParaRPr lang="en-US"/>
        </a:p>
      </dgm:t>
    </dgm:pt>
    <dgm:pt modelId="{B4D83EA3-064D-439A-A36F-4F386A224A9C}">
      <dgm:prSet/>
      <dgm:spPr/>
      <dgm:t>
        <a:bodyPr/>
        <a:lstStyle/>
        <a:p>
          <a:r>
            <a:rPr lang="en-US" b="1"/>
            <a:t>&lt;n&gt;</a:t>
          </a:r>
          <a:r>
            <a:rPr lang="en-US"/>
            <a:t>: Number of units to display.</a:t>
          </a:r>
        </a:p>
      </dgm:t>
    </dgm:pt>
    <dgm:pt modelId="{E8AC4F2B-73EC-4110-AD63-A154A1F727F6}" type="parTrans" cxnId="{6A6154B5-EF0E-42E7-86D4-340DA3CD1B5B}">
      <dgm:prSet/>
      <dgm:spPr/>
      <dgm:t>
        <a:bodyPr/>
        <a:lstStyle/>
        <a:p>
          <a:endParaRPr lang="en-US"/>
        </a:p>
      </dgm:t>
    </dgm:pt>
    <dgm:pt modelId="{225844CE-AA40-40F2-9326-4B7FB3B291DF}" type="sibTrans" cxnId="{6A6154B5-EF0E-42E7-86D4-340DA3CD1B5B}">
      <dgm:prSet/>
      <dgm:spPr/>
      <dgm:t>
        <a:bodyPr/>
        <a:lstStyle/>
        <a:p>
          <a:endParaRPr lang="en-US"/>
        </a:p>
      </dgm:t>
    </dgm:pt>
    <dgm:pt modelId="{383EF137-82D9-4E1D-B483-58780E5D906B}">
      <dgm:prSet/>
      <dgm:spPr/>
      <dgm:t>
        <a:bodyPr/>
        <a:lstStyle/>
        <a:p>
          <a:r>
            <a:rPr lang="en-US" b="1"/>
            <a:t>&lt;format&gt;</a:t>
          </a:r>
          <a:r>
            <a:rPr lang="en-US"/>
            <a:t>: Format to display data (e.g., </a:t>
          </a:r>
          <a:r>
            <a:rPr lang="en-US" b="1"/>
            <a:t>x</a:t>
          </a:r>
          <a:r>
            <a:rPr lang="en-US"/>
            <a:t> for hexadecimal, </a:t>
          </a:r>
          <a:r>
            <a:rPr lang="en-US" b="1"/>
            <a:t>d</a:t>
          </a:r>
          <a:r>
            <a:rPr lang="en-US"/>
            <a:t> for decimal).</a:t>
          </a:r>
        </a:p>
      </dgm:t>
    </dgm:pt>
    <dgm:pt modelId="{CBC47855-CF14-4B36-B733-B95E566C976F}" type="parTrans" cxnId="{7DBD117F-2972-4BF6-885C-6EDC35FC95FA}">
      <dgm:prSet/>
      <dgm:spPr/>
      <dgm:t>
        <a:bodyPr/>
        <a:lstStyle/>
        <a:p>
          <a:endParaRPr lang="en-US"/>
        </a:p>
      </dgm:t>
    </dgm:pt>
    <dgm:pt modelId="{464C987D-294B-4B3C-9114-A87FA633C484}" type="sibTrans" cxnId="{7DBD117F-2972-4BF6-885C-6EDC35FC95FA}">
      <dgm:prSet/>
      <dgm:spPr/>
      <dgm:t>
        <a:bodyPr/>
        <a:lstStyle/>
        <a:p>
          <a:endParaRPr lang="en-US"/>
        </a:p>
      </dgm:t>
    </dgm:pt>
    <dgm:pt modelId="{B1489633-C6B0-441A-8A92-67799577FB6F}">
      <dgm:prSet/>
      <dgm:spPr/>
      <dgm:t>
        <a:bodyPr/>
        <a:lstStyle/>
        <a:p>
          <a:r>
            <a:rPr lang="en-US" b="1"/>
            <a:t>info registers</a:t>
          </a:r>
          <a:r>
            <a:rPr lang="en-US"/>
            <a:t>: Display CPU registers.</a:t>
          </a:r>
        </a:p>
      </dgm:t>
    </dgm:pt>
    <dgm:pt modelId="{2E4CA20F-61FB-474F-8F9D-1C2EF5A92185}" type="parTrans" cxnId="{D361D4E3-6191-4697-956C-656327D7D032}">
      <dgm:prSet/>
      <dgm:spPr/>
      <dgm:t>
        <a:bodyPr/>
        <a:lstStyle/>
        <a:p>
          <a:endParaRPr lang="en-US"/>
        </a:p>
      </dgm:t>
    </dgm:pt>
    <dgm:pt modelId="{6965298F-FA56-453E-99F8-874EAB7CC05C}" type="sibTrans" cxnId="{D361D4E3-6191-4697-956C-656327D7D032}">
      <dgm:prSet/>
      <dgm:spPr/>
      <dgm:t>
        <a:bodyPr/>
        <a:lstStyle/>
        <a:p>
          <a:endParaRPr lang="en-US"/>
        </a:p>
      </dgm:t>
    </dgm:pt>
    <dgm:pt modelId="{F6F3FAA2-F80A-49D3-A633-2613007D580D}">
      <dgm:prSet/>
      <dgm:spPr/>
      <dgm:t>
        <a:bodyPr/>
        <a:lstStyle/>
        <a:p>
          <a:r>
            <a:rPr lang="en-US" b="1"/>
            <a:t>Backtrace and Stack:</a:t>
          </a:r>
          <a:endParaRPr lang="en-US"/>
        </a:p>
      </dgm:t>
    </dgm:pt>
    <dgm:pt modelId="{0D88E9A1-4079-41E4-8DEC-F0C1B9CA3C4D}" type="parTrans" cxnId="{2DA33FD4-A89B-4037-B247-7447665E6F24}">
      <dgm:prSet/>
      <dgm:spPr/>
      <dgm:t>
        <a:bodyPr/>
        <a:lstStyle/>
        <a:p>
          <a:endParaRPr lang="en-US"/>
        </a:p>
      </dgm:t>
    </dgm:pt>
    <dgm:pt modelId="{70A20E5F-6573-424D-B83D-B18CC1A2618D}" type="sibTrans" cxnId="{2DA33FD4-A89B-4037-B247-7447665E6F24}">
      <dgm:prSet/>
      <dgm:spPr/>
      <dgm:t>
        <a:bodyPr/>
        <a:lstStyle/>
        <a:p>
          <a:endParaRPr lang="en-US"/>
        </a:p>
      </dgm:t>
    </dgm:pt>
    <dgm:pt modelId="{96DAD0F8-CCF1-4E79-A7AE-E3491611BDBF}">
      <dgm:prSet/>
      <dgm:spPr/>
      <dgm:t>
        <a:bodyPr/>
        <a:lstStyle/>
        <a:p>
          <a:r>
            <a:rPr lang="en-US" b="1"/>
            <a:t>backtrace</a:t>
          </a:r>
          <a:r>
            <a:rPr lang="en-US"/>
            <a:t> or </a:t>
          </a:r>
          <a:r>
            <a:rPr lang="en-US" b="1"/>
            <a:t>bt</a:t>
          </a:r>
          <a:r>
            <a:rPr lang="en-US"/>
            <a:t>: Display the current stack trace.</a:t>
          </a:r>
        </a:p>
      </dgm:t>
    </dgm:pt>
    <dgm:pt modelId="{4E1D7D6E-D531-4742-96E9-9CA19D7269DB}" type="parTrans" cxnId="{3E9EA2F2-7514-4579-A1A0-6988165CB22B}">
      <dgm:prSet/>
      <dgm:spPr/>
      <dgm:t>
        <a:bodyPr/>
        <a:lstStyle/>
        <a:p>
          <a:endParaRPr lang="en-US"/>
        </a:p>
      </dgm:t>
    </dgm:pt>
    <dgm:pt modelId="{D09A8CDB-F559-4A3C-A067-AE8DFA24A1E0}" type="sibTrans" cxnId="{3E9EA2F2-7514-4579-A1A0-6988165CB22B}">
      <dgm:prSet/>
      <dgm:spPr/>
      <dgm:t>
        <a:bodyPr/>
        <a:lstStyle/>
        <a:p>
          <a:endParaRPr lang="en-US"/>
        </a:p>
      </dgm:t>
    </dgm:pt>
    <dgm:pt modelId="{60C0E103-E572-4BD0-BC34-C8B71F6E6396}">
      <dgm:prSet/>
      <dgm:spPr/>
      <dgm:t>
        <a:bodyPr/>
        <a:lstStyle/>
        <a:p>
          <a:r>
            <a:rPr lang="en-US" b="1"/>
            <a:t>frame &lt;n&gt;</a:t>
          </a:r>
          <a:r>
            <a:rPr lang="en-US"/>
            <a:t>: Select a specific frame in the stack trace.</a:t>
          </a:r>
        </a:p>
      </dgm:t>
    </dgm:pt>
    <dgm:pt modelId="{A5B20219-734B-4425-A2A2-78C434DC9C4A}" type="parTrans" cxnId="{E05A1B41-EAF7-4D5A-9B54-9DCD9374CFA7}">
      <dgm:prSet/>
      <dgm:spPr/>
      <dgm:t>
        <a:bodyPr/>
        <a:lstStyle/>
        <a:p>
          <a:endParaRPr lang="en-US"/>
        </a:p>
      </dgm:t>
    </dgm:pt>
    <dgm:pt modelId="{293660A5-9183-4AB7-BB95-10071FFC1BA8}" type="sibTrans" cxnId="{E05A1B41-EAF7-4D5A-9B54-9DCD9374CFA7}">
      <dgm:prSet/>
      <dgm:spPr/>
      <dgm:t>
        <a:bodyPr/>
        <a:lstStyle/>
        <a:p>
          <a:endParaRPr lang="en-US"/>
        </a:p>
      </dgm:t>
    </dgm:pt>
    <dgm:pt modelId="{5652750B-9FC4-4B85-9360-3961A902777A}">
      <dgm:prSet/>
      <dgm:spPr/>
      <dgm:t>
        <a:bodyPr/>
        <a:lstStyle/>
        <a:p>
          <a:r>
            <a:rPr lang="en-US" b="1"/>
            <a:t>up</a:t>
          </a:r>
          <a:r>
            <a:rPr lang="en-US"/>
            <a:t> and </a:t>
          </a:r>
          <a:r>
            <a:rPr lang="en-US" b="1"/>
            <a:t>down</a:t>
          </a:r>
          <a:r>
            <a:rPr lang="en-US"/>
            <a:t>: Move up and down the call stack, respectively.</a:t>
          </a:r>
        </a:p>
      </dgm:t>
    </dgm:pt>
    <dgm:pt modelId="{2C6AD16D-080A-4431-A24D-36AC057037DE}" type="parTrans" cxnId="{D3A128B2-319B-49EE-95C4-A1C596ADF5D1}">
      <dgm:prSet/>
      <dgm:spPr/>
      <dgm:t>
        <a:bodyPr/>
        <a:lstStyle/>
        <a:p>
          <a:endParaRPr lang="en-US"/>
        </a:p>
      </dgm:t>
    </dgm:pt>
    <dgm:pt modelId="{29607C99-90B0-4E7A-97D5-B5A992EAAF7F}" type="sibTrans" cxnId="{D3A128B2-319B-49EE-95C4-A1C596ADF5D1}">
      <dgm:prSet/>
      <dgm:spPr/>
      <dgm:t>
        <a:bodyPr/>
        <a:lstStyle/>
        <a:p>
          <a:endParaRPr lang="en-US"/>
        </a:p>
      </dgm:t>
    </dgm:pt>
    <dgm:pt modelId="{3DA7C7F4-35D2-440A-8935-2E3504161028}">
      <dgm:prSet/>
      <dgm:spPr/>
      <dgm:t>
        <a:bodyPr/>
        <a:lstStyle/>
        <a:p>
          <a:r>
            <a:rPr lang="en-US" b="1"/>
            <a:t>Manipulating Execution:</a:t>
          </a:r>
          <a:endParaRPr lang="en-US"/>
        </a:p>
      </dgm:t>
    </dgm:pt>
    <dgm:pt modelId="{485D3DF6-75ED-4850-BDDD-68DEAA4FB7AA}" type="parTrans" cxnId="{F0827F84-74F1-4336-80D7-ABAC6623B417}">
      <dgm:prSet/>
      <dgm:spPr/>
      <dgm:t>
        <a:bodyPr/>
        <a:lstStyle/>
        <a:p>
          <a:endParaRPr lang="en-US"/>
        </a:p>
      </dgm:t>
    </dgm:pt>
    <dgm:pt modelId="{FCAB996A-4F37-47B2-B2E1-2E4161A949BC}" type="sibTrans" cxnId="{F0827F84-74F1-4336-80D7-ABAC6623B417}">
      <dgm:prSet/>
      <dgm:spPr/>
      <dgm:t>
        <a:bodyPr/>
        <a:lstStyle/>
        <a:p>
          <a:endParaRPr lang="en-US"/>
        </a:p>
      </dgm:t>
    </dgm:pt>
    <dgm:pt modelId="{7BE2FD2E-8C8A-4E1D-A84A-4359D8681F74}">
      <dgm:prSet/>
      <dgm:spPr/>
      <dgm:t>
        <a:bodyPr/>
        <a:lstStyle/>
        <a:p>
          <a:r>
            <a:rPr lang="en-US" b="1"/>
            <a:t>finish</a:t>
          </a:r>
          <a:r>
            <a:rPr lang="en-US"/>
            <a:t>: Execute until the current function returns.</a:t>
          </a:r>
        </a:p>
      </dgm:t>
    </dgm:pt>
    <dgm:pt modelId="{640998BB-ED50-49C5-B6D1-5B52FC04E201}" type="parTrans" cxnId="{35BFBB00-FA70-4556-8DB6-A5F9F8467A59}">
      <dgm:prSet/>
      <dgm:spPr/>
      <dgm:t>
        <a:bodyPr/>
        <a:lstStyle/>
        <a:p>
          <a:endParaRPr lang="en-US"/>
        </a:p>
      </dgm:t>
    </dgm:pt>
    <dgm:pt modelId="{FCF1EAE1-2F6A-48AC-A79F-AE5493022268}" type="sibTrans" cxnId="{35BFBB00-FA70-4556-8DB6-A5F9F8467A59}">
      <dgm:prSet/>
      <dgm:spPr/>
      <dgm:t>
        <a:bodyPr/>
        <a:lstStyle/>
        <a:p>
          <a:endParaRPr lang="en-US"/>
        </a:p>
      </dgm:t>
    </dgm:pt>
    <dgm:pt modelId="{D5D7B2FE-8451-4181-B22A-4997B168E0C6}">
      <dgm:prSet/>
      <dgm:spPr/>
      <dgm:t>
        <a:bodyPr/>
        <a:lstStyle/>
        <a:p>
          <a:r>
            <a:rPr lang="en-US" b="1"/>
            <a:t>return</a:t>
          </a:r>
          <a:r>
            <a:rPr lang="en-US"/>
            <a:t>: Execute until the current function returns, then stop.</a:t>
          </a:r>
        </a:p>
      </dgm:t>
    </dgm:pt>
    <dgm:pt modelId="{B6E7B7FF-A4A6-4D3F-A48A-68672413D79E}" type="parTrans" cxnId="{86E8520F-2BA7-4FF5-A9E7-262673AACBE0}">
      <dgm:prSet/>
      <dgm:spPr/>
      <dgm:t>
        <a:bodyPr/>
        <a:lstStyle/>
        <a:p>
          <a:endParaRPr lang="en-US"/>
        </a:p>
      </dgm:t>
    </dgm:pt>
    <dgm:pt modelId="{F5B2DD0C-DE62-4966-82DD-42413E7781D3}" type="sibTrans" cxnId="{86E8520F-2BA7-4FF5-A9E7-262673AACBE0}">
      <dgm:prSet/>
      <dgm:spPr/>
      <dgm:t>
        <a:bodyPr/>
        <a:lstStyle/>
        <a:p>
          <a:endParaRPr lang="en-US"/>
        </a:p>
      </dgm:t>
    </dgm:pt>
    <dgm:pt modelId="{6913A42B-2DA8-433F-BA73-4F5FE3658974}" type="pres">
      <dgm:prSet presAssocID="{DB317EC6-91A5-4D44-BA94-64B14E7FBCEF}" presName="Name0" presStyleCnt="0">
        <dgm:presLayoutVars>
          <dgm:dir/>
          <dgm:animLvl val="lvl"/>
          <dgm:resizeHandles val="exact"/>
        </dgm:presLayoutVars>
      </dgm:prSet>
      <dgm:spPr/>
    </dgm:pt>
    <dgm:pt modelId="{B358C19C-7A2B-4F05-AC27-EA2A9160ADAC}" type="pres">
      <dgm:prSet presAssocID="{6910FC23-FC45-4CB0-833C-FF971DF44723}" presName="composite" presStyleCnt="0"/>
      <dgm:spPr/>
    </dgm:pt>
    <dgm:pt modelId="{A01ED456-A430-4A08-A441-9EE06D026A67}" type="pres">
      <dgm:prSet presAssocID="{6910FC23-FC45-4CB0-833C-FF971DF44723}" presName="parTx" presStyleLbl="alignNode1" presStyleIdx="0" presStyleCnt="4">
        <dgm:presLayoutVars>
          <dgm:chMax val="0"/>
          <dgm:chPref val="0"/>
          <dgm:bulletEnabled val="1"/>
        </dgm:presLayoutVars>
      </dgm:prSet>
      <dgm:spPr/>
    </dgm:pt>
    <dgm:pt modelId="{5DA8E7AC-555B-4E5D-A168-2DAC9773D774}" type="pres">
      <dgm:prSet presAssocID="{6910FC23-FC45-4CB0-833C-FF971DF44723}" presName="desTx" presStyleLbl="alignAccFollowNode1" presStyleIdx="0" presStyleCnt="4">
        <dgm:presLayoutVars>
          <dgm:bulletEnabled val="1"/>
        </dgm:presLayoutVars>
      </dgm:prSet>
      <dgm:spPr/>
    </dgm:pt>
    <dgm:pt modelId="{E94B83D3-BCD2-46AD-8BDB-67226883413E}" type="pres">
      <dgm:prSet presAssocID="{36C8FBA6-7458-4CE7-890B-BAE651E3CEC0}" presName="space" presStyleCnt="0"/>
      <dgm:spPr/>
    </dgm:pt>
    <dgm:pt modelId="{93F1C8A3-A1D1-4176-B4AC-5BDB48539703}" type="pres">
      <dgm:prSet presAssocID="{52B8F816-CEEE-4678-8EE6-EFB3C7B5080B}" presName="composite" presStyleCnt="0"/>
      <dgm:spPr/>
    </dgm:pt>
    <dgm:pt modelId="{33B05AFF-164D-459C-B6CA-CE53C260EFFB}" type="pres">
      <dgm:prSet presAssocID="{52B8F816-CEEE-4678-8EE6-EFB3C7B5080B}" presName="parTx" presStyleLbl="alignNode1" presStyleIdx="1" presStyleCnt="4">
        <dgm:presLayoutVars>
          <dgm:chMax val="0"/>
          <dgm:chPref val="0"/>
          <dgm:bulletEnabled val="1"/>
        </dgm:presLayoutVars>
      </dgm:prSet>
      <dgm:spPr/>
    </dgm:pt>
    <dgm:pt modelId="{D192D8BB-E876-45E2-A44F-EBFB6E118A3C}" type="pres">
      <dgm:prSet presAssocID="{52B8F816-CEEE-4678-8EE6-EFB3C7B5080B}" presName="desTx" presStyleLbl="alignAccFollowNode1" presStyleIdx="1" presStyleCnt="4">
        <dgm:presLayoutVars>
          <dgm:bulletEnabled val="1"/>
        </dgm:presLayoutVars>
      </dgm:prSet>
      <dgm:spPr/>
    </dgm:pt>
    <dgm:pt modelId="{30F2B2B9-FD17-4E45-B8E6-C2C7B71822A0}" type="pres">
      <dgm:prSet presAssocID="{B242EAE4-E8A0-4563-9F7A-E30BA7A561DA}" presName="space" presStyleCnt="0"/>
      <dgm:spPr/>
    </dgm:pt>
    <dgm:pt modelId="{5D877D61-8504-48BD-8E42-48392F5EDF5A}" type="pres">
      <dgm:prSet presAssocID="{F6F3FAA2-F80A-49D3-A633-2613007D580D}" presName="composite" presStyleCnt="0"/>
      <dgm:spPr/>
    </dgm:pt>
    <dgm:pt modelId="{7A360A46-864E-436F-A885-E323A24B5356}" type="pres">
      <dgm:prSet presAssocID="{F6F3FAA2-F80A-49D3-A633-2613007D580D}" presName="parTx" presStyleLbl="alignNode1" presStyleIdx="2" presStyleCnt="4">
        <dgm:presLayoutVars>
          <dgm:chMax val="0"/>
          <dgm:chPref val="0"/>
          <dgm:bulletEnabled val="1"/>
        </dgm:presLayoutVars>
      </dgm:prSet>
      <dgm:spPr/>
    </dgm:pt>
    <dgm:pt modelId="{8E7AA2E9-8380-40AB-83B0-59F664D41BA7}" type="pres">
      <dgm:prSet presAssocID="{F6F3FAA2-F80A-49D3-A633-2613007D580D}" presName="desTx" presStyleLbl="alignAccFollowNode1" presStyleIdx="2" presStyleCnt="4">
        <dgm:presLayoutVars>
          <dgm:bulletEnabled val="1"/>
        </dgm:presLayoutVars>
      </dgm:prSet>
      <dgm:spPr/>
    </dgm:pt>
    <dgm:pt modelId="{24F26F63-BB9D-4CD1-994C-4FFC9812219E}" type="pres">
      <dgm:prSet presAssocID="{70A20E5F-6573-424D-B83D-B18CC1A2618D}" presName="space" presStyleCnt="0"/>
      <dgm:spPr/>
    </dgm:pt>
    <dgm:pt modelId="{30960248-ED43-4DBA-949D-7C70CE835982}" type="pres">
      <dgm:prSet presAssocID="{3DA7C7F4-35D2-440A-8935-2E3504161028}" presName="composite" presStyleCnt="0"/>
      <dgm:spPr/>
    </dgm:pt>
    <dgm:pt modelId="{4C8C3A73-1293-43E5-8261-08838EE51E3A}" type="pres">
      <dgm:prSet presAssocID="{3DA7C7F4-35D2-440A-8935-2E3504161028}" presName="parTx" presStyleLbl="alignNode1" presStyleIdx="3" presStyleCnt="4">
        <dgm:presLayoutVars>
          <dgm:chMax val="0"/>
          <dgm:chPref val="0"/>
          <dgm:bulletEnabled val="1"/>
        </dgm:presLayoutVars>
      </dgm:prSet>
      <dgm:spPr/>
    </dgm:pt>
    <dgm:pt modelId="{1208EE3B-FADB-481F-BC32-BC941C1A8854}" type="pres">
      <dgm:prSet presAssocID="{3DA7C7F4-35D2-440A-8935-2E3504161028}" presName="desTx" presStyleLbl="alignAccFollowNode1" presStyleIdx="3" presStyleCnt="4">
        <dgm:presLayoutVars>
          <dgm:bulletEnabled val="1"/>
        </dgm:presLayoutVars>
      </dgm:prSet>
      <dgm:spPr/>
    </dgm:pt>
  </dgm:ptLst>
  <dgm:cxnLst>
    <dgm:cxn modelId="{35BFBB00-FA70-4556-8DB6-A5F9F8467A59}" srcId="{3DA7C7F4-35D2-440A-8935-2E3504161028}" destId="{7BE2FD2E-8C8A-4E1D-A84A-4359D8681F74}" srcOrd="0" destOrd="0" parTransId="{640998BB-ED50-49C5-B6D1-5B52FC04E201}" sibTransId="{FCF1EAE1-2F6A-48AC-A79F-AE5493022268}"/>
    <dgm:cxn modelId="{1BDDB20E-7A87-4F34-A355-8DA263951BA5}" type="presOf" srcId="{60C0E103-E572-4BD0-BC34-C8B71F6E6396}" destId="{8E7AA2E9-8380-40AB-83B0-59F664D41BA7}" srcOrd="0" destOrd="1" presId="urn:microsoft.com/office/officeart/2005/8/layout/hList1"/>
    <dgm:cxn modelId="{86E8520F-2BA7-4FF5-A9E7-262673AACBE0}" srcId="{3DA7C7F4-35D2-440A-8935-2E3504161028}" destId="{D5D7B2FE-8451-4181-B22A-4997B168E0C6}" srcOrd="1" destOrd="0" parTransId="{B6E7B7FF-A4A6-4D3F-A48A-68672413D79E}" sibTransId="{F5B2DD0C-DE62-4966-82DD-42413E7781D3}"/>
    <dgm:cxn modelId="{C99B4B1A-E8F7-40E7-B911-1D8211AB8964}" type="presOf" srcId="{5652750B-9FC4-4B85-9360-3961A902777A}" destId="{8E7AA2E9-8380-40AB-83B0-59F664D41BA7}" srcOrd="0" destOrd="2" presId="urn:microsoft.com/office/officeart/2005/8/layout/hList1"/>
    <dgm:cxn modelId="{44E7BB1D-E75D-41D6-A684-A7BB3E76076B}" srcId="{6910FC23-FC45-4CB0-833C-FF971DF44723}" destId="{19614133-8CCA-4395-99D6-568D7C1C0C5A}" srcOrd="0" destOrd="0" parTransId="{802D63F8-106D-42B8-A760-629C206A06CE}" sibTransId="{B6D6F7E8-5FF7-4394-A1C9-79C7236BE360}"/>
    <dgm:cxn modelId="{E2F7593B-8F40-4947-9125-5B52CA5E7CAC}" srcId="{DB317EC6-91A5-4D44-BA94-64B14E7FBCEF}" destId="{6910FC23-FC45-4CB0-833C-FF971DF44723}" srcOrd="0" destOrd="0" parTransId="{951A8358-2796-49D7-97D6-8FFBADEF71A2}" sibTransId="{36C8FBA6-7458-4CE7-890B-BAE651E3CEC0}"/>
    <dgm:cxn modelId="{616F5D40-989A-4CEE-89AD-C383AB494287}" type="presOf" srcId="{A36B12A0-48DD-4883-93BD-B995B233A247}" destId="{5DA8E7AC-555B-4E5D-A168-2DAC9773D774}" srcOrd="0" destOrd="3" presId="urn:microsoft.com/office/officeart/2005/8/layout/hList1"/>
    <dgm:cxn modelId="{FFB3595E-6DF7-478D-A4D2-1C8FD35C1991}" srcId="{DB317EC6-91A5-4D44-BA94-64B14E7FBCEF}" destId="{52B8F816-CEEE-4678-8EE6-EFB3C7B5080B}" srcOrd="1" destOrd="0" parTransId="{448A41C5-6450-481F-8CCA-028E1CB51CD1}" sibTransId="{B242EAE4-E8A0-4563-9F7A-E30BA7A561DA}"/>
    <dgm:cxn modelId="{E05A1B41-EAF7-4D5A-9B54-9DCD9374CFA7}" srcId="{F6F3FAA2-F80A-49D3-A633-2613007D580D}" destId="{60C0E103-E572-4BD0-BC34-C8B71F6E6396}" srcOrd="1" destOrd="0" parTransId="{A5B20219-734B-4425-A2A2-78C434DC9C4A}" sibTransId="{293660A5-9183-4AB7-BB95-10071FFC1BA8}"/>
    <dgm:cxn modelId="{CB2E9561-0B8B-4576-A923-1B5A81D66AD5}" type="presOf" srcId="{666D5970-5401-486E-B42C-4D75A57B36A4}" destId="{5DA8E7AC-555B-4E5D-A168-2DAC9773D774}" srcOrd="0" destOrd="2" presId="urn:microsoft.com/office/officeart/2005/8/layout/hList1"/>
    <dgm:cxn modelId="{0166F344-EAC8-48A5-B855-15871FA51ABD}" type="presOf" srcId="{F6F3FAA2-F80A-49D3-A633-2613007D580D}" destId="{7A360A46-864E-436F-A885-E323A24B5356}" srcOrd="0" destOrd="0" presId="urn:microsoft.com/office/officeart/2005/8/layout/hList1"/>
    <dgm:cxn modelId="{2AB4B86C-F997-4507-BFFC-5E78842FF072}" type="presOf" srcId="{7BE2FD2E-8C8A-4E1D-A84A-4359D8681F74}" destId="{1208EE3B-FADB-481F-BC32-BC941C1A8854}" srcOrd="0" destOrd="0" presId="urn:microsoft.com/office/officeart/2005/8/layout/hList1"/>
    <dgm:cxn modelId="{C8A02C6E-996E-4FF9-B7A2-022B839C2B4D}" type="presOf" srcId="{DB317EC6-91A5-4D44-BA94-64B14E7FBCEF}" destId="{6913A42B-2DA8-433F-BA73-4F5FE3658974}" srcOrd="0" destOrd="0" presId="urn:microsoft.com/office/officeart/2005/8/layout/hList1"/>
    <dgm:cxn modelId="{26EF2874-313B-48C5-9FA9-4ACA59C24A02}" type="presOf" srcId="{D5D7B2FE-8451-4181-B22A-4997B168E0C6}" destId="{1208EE3B-FADB-481F-BC32-BC941C1A8854}" srcOrd="0" destOrd="1" presId="urn:microsoft.com/office/officeart/2005/8/layout/hList1"/>
    <dgm:cxn modelId="{02CA0455-57EB-40A4-936A-0BF55BDE1C5F}" type="presOf" srcId="{383EF137-82D9-4E1D-B483-58780E5D906B}" destId="{D192D8BB-E876-45E2-A44F-EBFB6E118A3C}" srcOrd="0" destOrd="2" presId="urn:microsoft.com/office/officeart/2005/8/layout/hList1"/>
    <dgm:cxn modelId="{7DBD117F-2972-4BF6-885C-6EDC35FC95FA}" srcId="{E5AB2AA0-5028-4548-B362-6DDF0CBE5E11}" destId="{383EF137-82D9-4E1D-B483-58780E5D906B}" srcOrd="1" destOrd="0" parTransId="{CBC47855-CF14-4B36-B733-B95E566C976F}" sibTransId="{464C987D-294B-4B3C-9114-A87FA633C484}"/>
    <dgm:cxn modelId="{F0827F84-74F1-4336-80D7-ABAC6623B417}" srcId="{DB317EC6-91A5-4D44-BA94-64B14E7FBCEF}" destId="{3DA7C7F4-35D2-440A-8935-2E3504161028}" srcOrd="3" destOrd="0" parTransId="{485D3DF6-75ED-4850-BDDD-68DEAA4FB7AA}" sibTransId="{FCAB996A-4F37-47B2-B2E1-2E4161A949BC}"/>
    <dgm:cxn modelId="{53C0B186-1FF3-404B-833F-48A79B296797}" type="presOf" srcId="{3DA7C7F4-35D2-440A-8935-2E3504161028}" destId="{4C8C3A73-1293-43E5-8261-08838EE51E3A}" srcOrd="0" destOrd="0" presId="urn:microsoft.com/office/officeart/2005/8/layout/hList1"/>
    <dgm:cxn modelId="{0B1E5088-4F94-47D8-862A-1C98971E9214}" srcId="{6910FC23-FC45-4CB0-833C-FF971DF44723}" destId="{666D5970-5401-486E-B42C-4D75A57B36A4}" srcOrd="2" destOrd="0" parTransId="{4CD80D64-523A-4403-B3EB-75ACE8E6C3BF}" sibTransId="{ABE49D0E-ACA4-40BA-8DBC-9D7914C9CB56}"/>
    <dgm:cxn modelId="{B208348A-B5EA-497D-9105-8B6DF9B19E89}" srcId="{52B8F816-CEEE-4678-8EE6-EFB3C7B5080B}" destId="{E5AB2AA0-5028-4548-B362-6DDF0CBE5E11}" srcOrd="0" destOrd="0" parTransId="{9C712105-E8DF-4712-9B08-6AA68A811BC1}" sibTransId="{E8C74ACC-12DA-4FD7-A74C-890C9084A935}"/>
    <dgm:cxn modelId="{A7DCC496-ABF6-435C-B5EF-3E4B423FC9FB}" srcId="{6910FC23-FC45-4CB0-833C-FF971DF44723}" destId="{A36B12A0-48DD-4883-93BD-B995B233A247}" srcOrd="3" destOrd="0" parTransId="{43E49F90-7982-4199-BA65-B128A7D85919}" sibTransId="{9AD64126-FF6A-4B86-B57D-E694300DB1B6}"/>
    <dgm:cxn modelId="{D3A128B2-319B-49EE-95C4-A1C596ADF5D1}" srcId="{F6F3FAA2-F80A-49D3-A633-2613007D580D}" destId="{5652750B-9FC4-4B85-9360-3961A902777A}" srcOrd="2" destOrd="0" parTransId="{2C6AD16D-080A-4431-A24D-36AC057037DE}" sibTransId="{29607C99-90B0-4E7A-97D5-B5A992EAAF7F}"/>
    <dgm:cxn modelId="{6A6154B5-EF0E-42E7-86D4-340DA3CD1B5B}" srcId="{E5AB2AA0-5028-4548-B362-6DDF0CBE5E11}" destId="{B4D83EA3-064D-439A-A36F-4F386A224A9C}" srcOrd="0" destOrd="0" parTransId="{E8AC4F2B-73EC-4110-AD63-A154A1F727F6}" sibTransId="{225844CE-AA40-40F2-9326-4B7FB3B291DF}"/>
    <dgm:cxn modelId="{C4432FC0-6CEC-4629-81CA-659AC31FC543}" type="presOf" srcId="{0A8FE765-7EEB-4CB1-8936-025F4F3E9426}" destId="{5DA8E7AC-555B-4E5D-A168-2DAC9773D774}" srcOrd="0" destOrd="1" presId="urn:microsoft.com/office/officeart/2005/8/layout/hList1"/>
    <dgm:cxn modelId="{C2D76AC0-EC5C-4D15-9024-52C70320DB21}" type="presOf" srcId="{B1489633-C6B0-441A-8A92-67799577FB6F}" destId="{D192D8BB-E876-45E2-A44F-EBFB6E118A3C}" srcOrd="0" destOrd="3" presId="urn:microsoft.com/office/officeart/2005/8/layout/hList1"/>
    <dgm:cxn modelId="{2F4692C6-6E0A-4E39-BD61-616C569CAD1F}" type="presOf" srcId="{E5AB2AA0-5028-4548-B362-6DDF0CBE5E11}" destId="{D192D8BB-E876-45E2-A44F-EBFB6E118A3C}" srcOrd="0" destOrd="0" presId="urn:microsoft.com/office/officeart/2005/8/layout/hList1"/>
    <dgm:cxn modelId="{EEDFFECB-8642-4677-B803-F4350B1562D6}" type="presOf" srcId="{B4D83EA3-064D-439A-A36F-4F386A224A9C}" destId="{D192D8BB-E876-45E2-A44F-EBFB6E118A3C}" srcOrd="0" destOrd="1" presId="urn:microsoft.com/office/officeart/2005/8/layout/hList1"/>
    <dgm:cxn modelId="{2DA33FD4-A89B-4037-B247-7447665E6F24}" srcId="{DB317EC6-91A5-4D44-BA94-64B14E7FBCEF}" destId="{F6F3FAA2-F80A-49D3-A633-2613007D580D}" srcOrd="2" destOrd="0" parTransId="{0D88E9A1-4079-41E4-8DEC-F0C1B9CA3C4D}" sibTransId="{70A20E5F-6573-424D-B83D-B18CC1A2618D}"/>
    <dgm:cxn modelId="{519343DC-FC4A-460E-AD6A-6F0A83421EB6}" type="presOf" srcId="{52B8F816-CEEE-4678-8EE6-EFB3C7B5080B}" destId="{33B05AFF-164D-459C-B6CA-CE53C260EFFB}" srcOrd="0" destOrd="0" presId="urn:microsoft.com/office/officeart/2005/8/layout/hList1"/>
    <dgm:cxn modelId="{A0135EDE-F387-485C-B618-80AF7155978E}" type="presOf" srcId="{96DAD0F8-CCF1-4E79-A7AE-E3491611BDBF}" destId="{8E7AA2E9-8380-40AB-83B0-59F664D41BA7}" srcOrd="0" destOrd="0" presId="urn:microsoft.com/office/officeart/2005/8/layout/hList1"/>
    <dgm:cxn modelId="{EFD506E3-A746-4C3D-B596-57F677620332}" type="presOf" srcId="{6910FC23-FC45-4CB0-833C-FF971DF44723}" destId="{A01ED456-A430-4A08-A441-9EE06D026A67}" srcOrd="0" destOrd="0" presId="urn:microsoft.com/office/officeart/2005/8/layout/hList1"/>
    <dgm:cxn modelId="{D361D4E3-6191-4697-956C-656327D7D032}" srcId="{52B8F816-CEEE-4678-8EE6-EFB3C7B5080B}" destId="{B1489633-C6B0-441A-8A92-67799577FB6F}" srcOrd="1" destOrd="0" parTransId="{2E4CA20F-61FB-474F-8F9D-1C2EF5A92185}" sibTransId="{6965298F-FA56-453E-99F8-874EAB7CC05C}"/>
    <dgm:cxn modelId="{DD230AED-5932-4413-A213-923767BDD343}" srcId="{6910FC23-FC45-4CB0-833C-FF971DF44723}" destId="{0A8FE765-7EEB-4CB1-8936-025F4F3E9426}" srcOrd="1" destOrd="0" parTransId="{86C78295-3479-4C3A-BDB9-FC986065716F}" sibTransId="{A44BF57B-B9BE-40BF-9177-AB6A23DFD0AC}"/>
    <dgm:cxn modelId="{CE5C02F1-BECE-45B5-B78D-88CF242A90C9}" type="presOf" srcId="{19614133-8CCA-4395-99D6-568D7C1C0C5A}" destId="{5DA8E7AC-555B-4E5D-A168-2DAC9773D774}" srcOrd="0" destOrd="0" presId="urn:microsoft.com/office/officeart/2005/8/layout/hList1"/>
    <dgm:cxn modelId="{3E9EA2F2-7514-4579-A1A0-6988165CB22B}" srcId="{F6F3FAA2-F80A-49D3-A633-2613007D580D}" destId="{96DAD0F8-CCF1-4E79-A7AE-E3491611BDBF}" srcOrd="0" destOrd="0" parTransId="{4E1D7D6E-D531-4742-96E9-9CA19D7269DB}" sibTransId="{D09A8CDB-F559-4A3C-A067-AE8DFA24A1E0}"/>
    <dgm:cxn modelId="{A10C6474-2C9A-4D9A-BA71-AEC191540035}" type="presParOf" srcId="{6913A42B-2DA8-433F-BA73-4F5FE3658974}" destId="{B358C19C-7A2B-4F05-AC27-EA2A9160ADAC}" srcOrd="0" destOrd="0" presId="urn:microsoft.com/office/officeart/2005/8/layout/hList1"/>
    <dgm:cxn modelId="{A29E5D6E-6A56-4A33-B8A0-8B186E55D5E1}" type="presParOf" srcId="{B358C19C-7A2B-4F05-AC27-EA2A9160ADAC}" destId="{A01ED456-A430-4A08-A441-9EE06D026A67}" srcOrd="0" destOrd="0" presId="urn:microsoft.com/office/officeart/2005/8/layout/hList1"/>
    <dgm:cxn modelId="{0ED6BA29-1EB5-4EB7-B6D3-84FA31F98FAE}" type="presParOf" srcId="{B358C19C-7A2B-4F05-AC27-EA2A9160ADAC}" destId="{5DA8E7AC-555B-4E5D-A168-2DAC9773D774}" srcOrd="1" destOrd="0" presId="urn:microsoft.com/office/officeart/2005/8/layout/hList1"/>
    <dgm:cxn modelId="{43294A09-489F-46C3-9792-F9E69EA62275}" type="presParOf" srcId="{6913A42B-2DA8-433F-BA73-4F5FE3658974}" destId="{E94B83D3-BCD2-46AD-8BDB-67226883413E}" srcOrd="1" destOrd="0" presId="urn:microsoft.com/office/officeart/2005/8/layout/hList1"/>
    <dgm:cxn modelId="{4C1637D0-DD94-4707-BBD4-B45D092CE7C1}" type="presParOf" srcId="{6913A42B-2DA8-433F-BA73-4F5FE3658974}" destId="{93F1C8A3-A1D1-4176-B4AC-5BDB48539703}" srcOrd="2" destOrd="0" presId="urn:microsoft.com/office/officeart/2005/8/layout/hList1"/>
    <dgm:cxn modelId="{26BFEB74-AC05-465E-8485-6F0CA028D27D}" type="presParOf" srcId="{93F1C8A3-A1D1-4176-B4AC-5BDB48539703}" destId="{33B05AFF-164D-459C-B6CA-CE53C260EFFB}" srcOrd="0" destOrd="0" presId="urn:microsoft.com/office/officeart/2005/8/layout/hList1"/>
    <dgm:cxn modelId="{7CE33E6A-7820-45FA-B5E0-FEA56E2E5BC3}" type="presParOf" srcId="{93F1C8A3-A1D1-4176-B4AC-5BDB48539703}" destId="{D192D8BB-E876-45E2-A44F-EBFB6E118A3C}" srcOrd="1" destOrd="0" presId="urn:microsoft.com/office/officeart/2005/8/layout/hList1"/>
    <dgm:cxn modelId="{BDA7820D-D5E1-4420-A019-C0A11D8D78A9}" type="presParOf" srcId="{6913A42B-2DA8-433F-BA73-4F5FE3658974}" destId="{30F2B2B9-FD17-4E45-B8E6-C2C7B71822A0}" srcOrd="3" destOrd="0" presId="urn:microsoft.com/office/officeart/2005/8/layout/hList1"/>
    <dgm:cxn modelId="{44BFBDCA-07CC-480F-A08A-9351F9D11194}" type="presParOf" srcId="{6913A42B-2DA8-433F-BA73-4F5FE3658974}" destId="{5D877D61-8504-48BD-8E42-48392F5EDF5A}" srcOrd="4" destOrd="0" presId="urn:microsoft.com/office/officeart/2005/8/layout/hList1"/>
    <dgm:cxn modelId="{F609F09D-92D6-4034-91F2-1A04A5232C64}" type="presParOf" srcId="{5D877D61-8504-48BD-8E42-48392F5EDF5A}" destId="{7A360A46-864E-436F-A885-E323A24B5356}" srcOrd="0" destOrd="0" presId="urn:microsoft.com/office/officeart/2005/8/layout/hList1"/>
    <dgm:cxn modelId="{770605F7-B8E9-44A6-BF06-7E421FE29A1E}" type="presParOf" srcId="{5D877D61-8504-48BD-8E42-48392F5EDF5A}" destId="{8E7AA2E9-8380-40AB-83B0-59F664D41BA7}" srcOrd="1" destOrd="0" presId="urn:microsoft.com/office/officeart/2005/8/layout/hList1"/>
    <dgm:cxn modelId="{0B357BB3-F033-4C88-8D1B-0357BE78BBED}" type="presParOf" srcId="{6913A42B-2DA8-433F-BA73-4F5FE3658974}" destId="{24F26F63-BB9D-4CD1-994C-4FFC9812219E}" srcOrd="5" destOrd="0" presId="urn:microsoft.com/office/officeart/2005/8/layout/hList1"/>
    <dgm:cxn modelId="{114021C0-C768-4B3A-9C83-2DC59D8F6470}" type="presParOf" srcId="{6913A42B-2DA8-433F-BA73-4F5FE3658974}" destId="{30960248-ED43-4DBA-949D-7C70CE835982}" srcOrd="6" destOrd="0" presId="urn:microsoft.com/office/officeart/2005/8/layout/hList1"/>
    <dgm:cxn modelId="{088F5EFF-2E76-4BF6-B265-BA9E4B874D89}" type="presParOf" srcId="{30960248-ED43-4DBA-949D-7C70CE835982}" destId="{4C8C3A73-1293-43E5-8261-08838EE51E3A}" srcOrd="0" destOrd="0" presId="urn:microsoft.com/office/officeart/2005/8/layout/hList1"/>
    <dgm:cxn modelId="{B6DCEAA9-B9CE-41EF-994E-190A29FAB3AA}" type="presParOf" srcId="{30960248-ED43-4DBA-949D-7C70CE835982}" destId="{1208EE3B-FADB-481F-BC32-BC941C1A88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E29FC6-15E9-457C-9302-9C1CDE176E6A}"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B6F4F825-0D40-4228-BEEC-9DFBF9BF91FB}">
      <dgm:prSet/>
      <dgm:spPr/>
      <dgm:t>
        <a:bodyPr/>
        <a:lstStyle/>
        <a:p>
          <a:r>
            <a:rPr lang="en-US"/>
            <a:t>Examining</a:t>
          </a:r>
        </a:p>
      </dgm:t>
    </dgm:pt>
    <dgm:pt modelId="{B2880BD0-C682-41BA-B449-9E53EEEA0533}" type="parTrans" cxnId="{256E9833-3B01-4A8D-A66A-9697F9D80BE7}">
      <dgm:prSet/>
      <dgm:spPr/>
      <dgm:t>
        <a:bodyPr/>
        <a:lstStyle/>
        <a:p>
          <a:endParaRPr lang="en-US"/>
        </a:p>
      </dgm:t>
    </dgm:pt>
    <dgm:pt modelId="{977DFF48-C4AF-4B48-8D00-10AE246368F9}" type="sibTrans" cxnId="{256E9833-3B01-4A8D-A66A-9697F9D80BE7}">
      <dgm:prSet/>
      <dgm:spPr/>
      <dgm:t>
        <a:bodyPr/>
        <a:lstStyle/>
        <a:p>
          <a:endParaRPr lang="en-US"/>
        </a:p>
      </dgm:t>
    </dgm:pt>
    <dgm:pt modelId="{C41C33FA-2D70-4A4A-AA49-CC24A61E6741}">
      <dgm:prSet/>
      <dgm:spPr/>
      <dgm:t>
        <a:bodyPr/>
        <a:lstStyle/>
        <a:p>
          <a:r>
            <a:rPr lang="en-US"/>
            <a:t>Examining Source Code:</a:t>
          </a:r>
        </a:p>
      </dgm:t>
    </dgm:pt>
    <dgm:pt modelId="{F5C1D238-17A3-47EF-B4BB-09252A815ADE}" type="parTrans" cxnId="{2F43130B-2BAB-4DFF-A199-A9565AA6E388}">
      <dgm:prSet/>
      <dgm:spPr/>
      <dgm:t>
        <a:bodyPr/>
        <a:lstStyle/>
        <a:p>
          <a:endParaRPr lang="en-US"/>
        </a:p>
      </dgm:t>
    </dgm:pt>
    <dgm:pt modelId="{C26337BF-CEA4-43A8-BA32-D6851C683B92}" type="sibTrans" cxnId="{2F43130B-2BAB-4DFF-A199-A9565AA6E388}">
      <dgm:prSet/>
      <dgm:spPr/>
      <dgm:t>
        <a:bodyPr/>
        <a:lstStyle/>
        <a:p>
          <a:endParaRPr lang="en-US"/>
        </a:p>
      </dgm:t>
    </dgm:pt>
    <dgm:pt modelId="{C9A12F95-703C-476D-949B-9B88730248F2}">
      <dgm:prSet/>
      <dgm:spPr/>
      <dgm:t>
        <a:bodyPr/>
        <a:lstStyle/>
        <a:p>
          <a:r>
            <a:rPr lang="en-US"/>
            <a:t>list: List source code around the current execution point.</a:t>
          </a:r>
        </a:p>
      </dgm:t>
    </dgm:pt>
    <dgm:pt modelId="{353C4513-B427-4B52-B987-46BD3A7FD6B0}" type="parTrans" cxnId="{8AD7E329-A648-416B-9603-DBC5D3E02A31}">
      <dgm:prSet/>
      <dgm:spPr/>
      <dgm:t>
        <a:bodyPr/>
        <a:lstStyle/>
        <a:p>
          <a:endParaRPr lang="en-US"/>
        </a:p>
      </dgm:t>
    </dgm:pt>
    <dgm:pt modelId="{CC6DBA03-BC13-44F1-BD1C-D79D416ED0FB}" type="sibTrans" cxnId="{8AD7E329-A648-416B-9603-DBC5D3E02A31}">
      <dgm:prSet/>
      <dgm:spPr/>
      <dgm:t>
        <a:bodyPr/>
        <a:lstStyle/>
        <a:p>
          <a:endParaRPr lang="en-US"/>
        </a:p>
      </dgm:t>
    </dgm:pt>
    <dgm:pt modelId="{A51379B3-24ED-4798-A59E-56DD2D3A49F2}">
      <dgm:prSet/>
      <dgm:spPr/>
      <dgm:t>
        <a:bodyPr/>
        <a:lstStyle/>
        <a:p>
          <a:r>
            <a:rPr lang="en-US"/>
            <a:t>list &lt;function&gt;: List source code for a specific function.</a:t>
          </a:r>
        </a:p>
      </dgm:t>
    </dgm:pt>
    <dgm:pt modelId="{9AEC5C2D-0338-40A6-BB2B-8CEBCBB0AF82}" type="parTrans" cxnId="{770E440C-FF48-4CFF-BABC-8E9FDD186C07}">
      <dgm:prSet/>
      <dgm:spPr/>
      <dgm:t>
        <a:bodyPr/>
        <a:lstStyle/>
        <a:p>
          <a:endParaRPr lang="en-US"/>
        </a:p>
      </dgm:t>
    </dgm:pt>
    <dgm:pt modelId="{3B97B588-B16B-4A17-B49C-F26128BBB7C1}" type="sibTrans" cxnId="{770E440C-FF48-4CFF-BABC-8E9FDD186C07}">
      <dgm:prSet/>
      <dgm:spPr/>
      <dgm:t>
        <a:bodyPr/>
        <a:lstStyle/>
        <a:p>
          <a:endParaRPr lang="en-US"/>
        </a:p>
      </dgm:t>
    </dgm:pt>
    <dgm:pt modelId="{01DE44AE-8D6E-401B-A1C9-7C25E44748D1}">
      <dgm:prSet/>
      <dgm:spPr/>
      <dgm:t>
        <a:bodyPr/>
        <a:lstStyle/>
        <a:p>
          <a:r>
            <a:rPr lang="en-US"/>
            <a:t>Handling</a:t>
          </a:r>
        </a:p>
      </dgm:t>
    </dgm:pt>
    <dgm:pt modelId="{4748CE78-231E-4537-82DB-D1AF9A9459D6}" type="parTrans" cxnId="{84352AE9-771A-45D1-9757-AC92B099F20A}">
      <dgm:prSet/>
      <dgm:spPr/>
      <dgm:t>
        <a:bodyPr/>
        <a:lstStyle/>
        <a:p>
          <a:endParaRPr lang="en-US"/>
        </a:p>
      </dgm:t>
    </dgm:pt>
    <dgm:pt modelId="{8085CA42-9021-4BA5-B914-C7C0B519116E}" type="sibTrans" cxnId="{84352AE9-771A-45D1-9757-AC92B099F20A}">
      <dgm:prSet/>
      <dgm:spPr/>
      <dgm:t>
        <a:bodyPr/>
        <a:lstStyle/>
        <a:p>
          <a:endParaRPr lang="en-US"/>
        </a:p>
      </dgm:t>
    </dgm:pt>
    <dgm:pt modelId="{9FA299F6-87E0-493E-BB50-98E6F843F6B9}">
      <dgm:prSet/>
      <dgm:spPr/>
      <dgm:t>
        <a:bodyPr/>
        <a:lstStyle/>
        <a:p>
          <a:r>
            <a:rPr lang="en-US"/>
            <a:t>File Handling:</a:t>
          </a:r>
        </a:p>
      </dgm:t>
    </dgm:pt>
    <dgm:pt modelId="{24AC7072-9856-4304-BE8F-2C5299F934C0}" type="parTrans" cxnId="{DEED809B-A263-4C7C-BD3B-383172E78F67}">
      <dgm:prSet/>
      <dgm:spPr/>
      <dgm:t>
        <a:bodyPr/>
        <a:lstStyle/>
        <a:p>
          <a:endParaRPr lang="en-US"/>
        </a:p>
      </dgm:t>
    </dgm:pt>
    <dgm:pt modelId="{82054064-E741-43E2-AAB2-43EAF117B6D7}" type="sibTrans" cxnId="{DEED809B-A263-4C7C-BD3B-383172E78F67}">
      <dgm:prSet/>
      <dgm:spPr/>
      <dgm:t>
        <a:bodyPr/>
        <a:lstStyle/>
        <a:p>
          <a:endParaRPr lang="en-US"/>
        </a:p>
      </dgm:t>
    </dgm:pt>
    <dgm:pt modelId="{C2FE1394-A4C8-4369-A200-6475F135A086}">
      <dgm:prSet/>
      <dgm:spPr/>
      <dgm:t>
        <a:bodyPr/>
        <a:lstStyle/>
        <a:p>
          <a:r>
            <a:rPr lang="en-US"/>
            <a:t>file &lt;executable&gt;: Load a new executable file.</a:t>
          </a:r>
        </a:p>
      </dgm:t>
    </dgm:pt>
    <dgm:pt modelId="{58EC4B69-AFF3-46CA-9F03-6911F2514FFE}" type="parTrans" cxnId="{3183C1D4-A4F7-423A-8290-71D2FBDEF227}">
      <dgm:prSet/>
      <dgm:spPr/>
      <dgm:t>
        <a:bodyPr/>
        <a:lstStyle/>
        <a:p>
          <a:endParaRPr lang="en-US"/>
        </a:p>
      </dgm:t>
    </dgm:pt>
    <dgm:pt modelId="{7FBF18C3-E04C-46FC-A783-D0F9CB7D8F6F}" type="sibTrans" cxnId="{3183C1D4-A4F7-423A-8290-71D2FBDEF227}">
      <dgm:prSet/>
      <dgm:spPr/>
      <dgm:t>
        <a:bodyPr/>
        <a:lstStyle/>
        <a:p>
          <a:endParaRPr lang="en-US"/>
        </a:p>
      </dgm:t>
    </dgm:pt>
    <dgm:pt modelId="{5E27EF1C-E589-4F74-BC8A-A8C1507E669E}">
      <dgm:prSet/>
      <dgm:spPr/>
      <dgm:t>
        <a:bodyPr/>
        <a:lstStyle/>
        <a:p>
          <a:r>
            <a:rPr lang="en-US"/>
            <a:t>cd &lt;directory&gt;: Change the working directory.</a:t>
          </a:r>
        </a:p>
      </dgm:t>
    </dgm:pt>
    <dgm:pt modelId="{C605E41C-777F-49B6-B749-8965E1D3BAC3}" type="parTrans" cxnId="{059B6327-76F4-4544-BAB9-E020DACAD6EB}">
      <dgm:prSet/>
      <dgm:spPr/>
      <dgm:t>
        <a:bodyPr/>
        <a:lstStyle/>
        <a:p>
          <a:endParaRPr lang="en-US"/>
        </a:p>
      </dgm:t>
    </dgm:pt>
    <dgm:pt modelId="{88086CFE-A2B6-4255-BC41-DF1FA9F774F6}" type="sibTrans" cxnId="{059B6327-76F4-4544-BAB9-E020DACAD6EB}">
      <dgm:prSet/>
      <dgm:spPr/>
      <dgm:t>
        <a:bodyPr/>
        <a:lstStyle/>
        <a:p>
          <a:endParaRPr lang="en-US"/>
        </a:p>
      </dgm:t>
    </dgm:pt>
    <dgm:pt modelId="{A874D377-2B89-48D6-9A0A-80601FA9FC2C}">
      <dgm:prSet/>
      <dgm:spPr/>
      <dgm:t>
        <a:bodyPr/>
        <a:lstStyle/>
        <a:p>
          <a:r>
            <a:rPr lang="en-US"/>
            <a:t>dir &lt;directory&gt;: Add a directory to the search path for source files.</a:t>
          </a:r>
        </a:p>
      </dgm:t>
    </dgm:pt>
    <dgm:pt modelId="{5FDEDB73-DAB2-4421-9151-10FC1DBD933F}" type="parTrans" cxnId="{24849077-B1E3-4BC2-8FC1-6A8614C6B30B}">
      <dgm:prSet/>
      <dgm:spPr/>
      <dgm:t>
        <a:bodyPr/>
        <a:lstStyle/>
        <a:p>
          <a:endParaRPr lang="en-US"/>
        </a:p>
      </dgm:t>
    </dgm:pt>
    <dgm:pt modelId="{ED69FF95-DE26-4BBB-92A6-36EFC27C322B}" type="sibTrans" cxnId="{24849077-B1E3-4BC2-8FC1-6A8614C6B30B}">
      <dgm:prSet/>
      <dgm:spPr/>
      <dgm:t>
        <a:bodyPr/>
        <a:lstStyle/>
        <a:p>
          <a:endParaRPr lang="en-US"/>
        </a:p>
      </dgm:t>
    </dgm:pt>
    <dgm:pt modelId="{07C0DF89-FCBB-4B96-9B3C-E88314A7FDFA}">
      <dgm:prSet/>
      <dgm:spPr/>
      <dgm:t>
        <a:bodyPr/>
        <a:lstStyle/>
        <a:p>
          <a:r>
            <a:rPr lang="en-US"/>
            <a:t>Exiting</a:t>
          </a:r>
        </a:p>
      </dgm:t>
    </dgm:pt>
    <dgm:pt modelId="{5131489E-084A-4B6E-820C-DAAEBE39F026}" type="parTrans" cxnId="{887443C0-0E4A-4004-9C2A-E3A349FF4379}">
      <dgm:prSet/>
      <dgm:spPr/>
      <dgm:t>
        <a:bodyPr/>
        <a:lstStyle/>
        <a:p>
          <a:endParaRPr lang="en-US"/>
        </a:p>
      </dgm:t>
    </dgm:pt>
    <dgm:pt modelId="{4670012F-33B8-4436-A7B2-D2B2FA834435}" type="sibTrans" cxnId="{887443C0-0E4A-4004-9C2A-E3A349FF4379}">
      <dgm:prSet/>
      <dgm:spPr/>
      <dgm:t>
        <a:bodyPr/>
        <a:lstStyle/>
        <a:p>
          <a:endParaRPr lang="en-US"/>
        </a:p>
      </dgm:t>
    </dgm:pt>
    <dgm:pt modelId="{65066693-37FA-4D04-A14F-4C066891F7D1}">
      <dgm:prSet/>
      <dgm:spPr/>
      <dgm:t>
        <a:bodyPr/>
        <a:lstStyle/>
        <a:p>
          <a:r>
            <a:rPr lang="en-US"/>
            <a:t>Exiting GDB:</a:t>
          </a:r>
        </a:p>
      </dgm:t>
    </dgm:pt>
    <dgm:pt modelId="{4A0DD94C-CE1D-43FB-834C-CD42062C8CB9}" type="parTrans" cxnId="{597D1633-5CAB-41BB-A900-C29386312DC7}">
      <dgm:prSet/>
      <dgm:spPr/>
      <dgm:t>
        <a:bodyPr/>
        <a:lstStyle/>
        <a:p>
          <a:endParaRPr lang="en-US"/>
        </a:p>
      </dgm:t>
    </dgm:pt>
    <dgm:pt modelId="{4C8A2DF8-364F-4B39-905C-D55FFF00C3BD}" type="sibTrans" cxnId="{597D1633-5CAB-41BB-A900-C29386312DC7}">
      <dgm:prSet/>
      <dgm:spPr/>
      <dgm:t>
        <a:bodyPr/>
        <a:lstStyle/>
        <a:p>
          <a:endParaRPr lang="en-US"/>
        </a:p>
      </dgm:t>
    </dgm:pt>
    <dgm:pt modelId="{44678E36-287C-4E34-8E44-C407FEEF4D06}">
      <dgm:prSet/>
      <dgm:spPr/>
      <dgm:t>
        <a:bodyPr/>
        <a:lstStyle/>
        <a:p>
          <a:r>
            <a:rPr lang="en-US"/>
            <a:t>quit or q: Exit GDB.</a:t>
          </a:r>
        </a:p>
      </dgm:t>
    </dgm:pt>
    <dgm:pt modelId="{F2CB128E-9419-4B43-8DA2-A6F2976710FD}" type="parTrans" cxnId="{82D4DA77-5E7D-4549-9B02-79FB3BD4B02B}">
      <dgm:prSet/>
      <dgm:spPr/>
      <dgm:t>
        <a:bodyPr/>
        <a:lstStyle/>
        <a:p>
          <a:endParaRPr lang="en-US"/>
        </a:p>
      </dgm:t>
    </dgm:pt>
    <dgm:pt modelId="{0EB4A6AB-74B3-47A9-8808-8FA8595A261A}" type="sibTrans" cxnId="{82D4DA77-5E7D-4549-9B02-79FB3BD4B02B}">
      <dgm:prSet/>
      <dgm:spPr/>
      <dgm:t>
        <a:bodyPr/>
        <a:lstStyle/>
        <a:p>
          <a:endParaRPr lang="en-US"/>
        </a:p>
      </dgm:t>
    </dgm:pt>
    <dgm:pt modelId="{334FDD3A-8FBC-4985-88EC-C8134AC5E438}" type="pres">
      <dgm:prSet presAssocID="{2BE29FC6-15E9-457C-9302-9C1CDE176E6A}" presName="Name0" presStyleCnt="0">
        <dgm:presLayoutVars>
          <dgm:dir/>
          <dgm:animLvl val="lvl"/>
          <dgm:resizeHandles val="exact"/>
        </dgm:presLayoutVars>
      </dgm:prSet>
      <dgm:spPr/>
    </dgm:pt>
    <dgm:pt modelId="{6D83CF3B-539D-4551-8251-AB702A6B8FAC}" type="pres">
      <dgm:prSet presAssocID="{B6F4F825-0D40-4228-BEEC-9DFBF9BF91FB}" presName="composite" presStyleCnt="0"/>
      <dgm:spPr/>
    </dgm:pt>
    <dgm:pt modelId="{10EB546D-6ECD-489A-B9B8-C0F8170CEF67}" type="pres">
      <dgm:prSet presAssocID="{B6F4F825-0D40-4228-BEEC-9DFBF9BF91FB}" presName="parTx" presStyleLbl="alignNode1" presStyleIdx="0" presStyleCnt="3">
        <dgm:presLayoutVars>
          <dgm:chMax val="0"/>
          <dgm:chPref val="0"/>
        </dgm:presLayoutVars>
      </dgm:prSet>
      <dgm:spPr/>
    </dgm:pt>
    <dgm:pt modelId="{3C525B95-F229-4A76-BF8F-42FB4C67B04B}" type="pres">
      <dgm:prSet presAssocID="{B6F4F825-0D40-4228-BEEC-9DFBF9BF91FB}" presName="desTx" presStyleLbl="alignAccFollowNode1" presStyleIdx="0" presStyleCnt="3">
        <dgm:presLayoutVars/>
      </dgm:prSet>
      <dgm:spPr/>
    </dgm:pt>
    <dgm:pt modelId="{0E34B2CB-D52E-47DB-A664-A01FB6A6FCAB}" type="pres">
      <dgm:prSet presAssocID="{977DFF48-C4AF-4B48-8D00-10AE246368F9}" presName="space" presStyleCnt="0"/>
      <dgm:spPr/>
    </dgm:pt>
    <dgm:pt modelId="{9706FF98-3066-48BD-9526-3222B0F28C86}" type="pres">
      <dgm:prSet presAssocID="{01DE44AE-8D6E-401B-A1C9-7C25E44748D1}" presName="composite" presStyleCnt="0"/>
      <dgm:spPr/>
    </dgm:pt>
    <dgm:pt modelId="{8EE247E9-F386-4F6F-B6FE-2BCA39125E31}" type="pres">
      <dgm:prSet presAssocID="{01DE44AE-8D6E-401B-A1C9-7C25E44748D1}" presName="parTx" presStyleLbl="alignNode1" presStyleIdx="1" presStyleCnt="3">
        <dgm:presLayoutVars>
          <dgm:chMax val="0"/>
          <dgm:chPref val="0"/>
        </dgm:presLayoutVars>
      </dgm:prSet>
      <dgm:spPr/>
    </dgm:pt>
    <dgm:pt modelId="{B07BE01D-CB64-447A-B3AA-D6147A97FEDB}" type="pres">
      <dgm:prSet presAssocID="{01DE44AE-8D6E-401B-A1C9-7C25E44748D1}" presName="desTx" presStyleLbl="alignAccFollowNode1" presStyleIdx="1" presStyleCnt="3">
        <dgm:presLayoutVars/>
      </dgm:prSet>
      <dgm:spPr/>
    </dgm:pt>
    <dgm:pt modelId="{01F21754-CCAF-4844-B183-DAC866533EC4}" type="pres">
      <dgm:prSet presAssocID="{8085CA42-9021-4BA5-B914-C7C0B519116E}" presName="space" presStyleCnt="0"/>
      <dgm:spPr/>
    </dgm:pt>
    <dgm:pt modelId="{B6E4E0F4-14BA-48AF-8515-1385B833ADA8}" type="pres">
      <dgm:prSet presAssocID="{07C0DF89-FCBB-4B96-9B3C-E88314A7FDFA}" presName="composite" presStyleCnt="0"/>
      <dgm:spPr/>
    </dgm:pt>
    <dgm:pt modelId="{81741E4B-7626-4D44-B8B5-D69FCD0FBD6D}" type="pres">
      <dgm:prSet presAssocID="{07C0DF89-FCBB-4B96-9B3C-E88314A7FDFA}" presName="parTx" presStyleLbl="alignNode1" presStyleIdx="2" presStyleCnt="3">
        <dgm:presLayoutVars>
          <dgm:chMax val="0"/>
          <dgm:chPref val="0"/>
        </dgm:presLayoutVars>
      </dgm:prSet>
      <dgm:spPr/>
    </dgm:pt>
    <dgm:pt modelId="{3DB3F2A5-A1A4-4FE8-B36A-9336220AD8D0}" type="pres">
      <dgm:prSet presAssocID="{07C0DF89-FCBB-4B96-9B3C-E88314A7FDFA}" presName="desTx" presStyleLbl="alignAccFollowNode1" presStyleIdx="2" presStyleCnt="3">
        <dgm:presLayoutVars/>
      </dgm:prSet>
      <dgm:spPr/>
    </dgm:pt>
  </dgm:ptLst>
  <dgm:cxnLst>
    <dgm:cxn modelId="{2F43130B-2BAB-4DFF-A199-A9565AA6E388}" srcId="{B6F4F825-0D40-4228-BEEC-9DFBF9BF91FB}" destId="{C41C33FA-2D70-4A4A-AA49-CC24A61E6741}" srcOrd="0" destOrd="0" parTransId="{F5C1D238-17A3-47EF-B4BB-09252A815ADE}" sibTransId="{C26337BF-CEA4-43A8-BA32-D6851C683B92}"/>
    <dgm:cxn modelId="{770E440C-FF48-4CFF-BABC-8E9FDD186C07}" srcId="{C41C33FA-2D70-4A4A-AA49-CC24A61E6741}" destId="{A51379B3-24ED-4798-A59E-56DD2D3A49F2}" srcOrd="1" destOrd="0" parTransId="{9AEC5C2D-0338-40A6-BB2B-8CEBCBB0AF82}" sibTransId="{3B97B588-B16B-4A17-B49C-F26128BBB7C1}"/>
    <dgm:cxn modelId="{7F8B771C-6E55-44DD-B881-92C47FB053F1}" type="presOf" srcId="{5E27EF1C-E589-4F74-BC8A-A8C1507E669E}" destId="{B07BE01D-CB64-447A-B3AA-D6147A97FEDB}" srcOrd="0" destOrd="2" presId="urn:microsoft.com/office/officeart/2016/7/layout/HorizontalActionList"/>
    <dgm:cxn modelId="{C60C1523-385E-43F5-9C43-D0CBDB71FB26}" type="presOf" srcId="{A51379B3-24ED-4798-A59E-56DD2D3A49F2}" destId="{3C525B95-F229-4A76-BF8F-42FB4C67B04B}" srcOrd="0" destOrd="2" presId="urn:microsoft.com/office/officeart/2016/7/layout/HorizontalActionList"/>
    <dgm:cxn modelId="{059B6327-76F4-4544-BAB9-E020DACAD6EB}" srcId="{9FA299F6-87E0-493E-BB50-98E6F843F6B9}" destId="{5E27EF1C-E589-4F74-BC8A-A8C1507E669E}" srcOrd="1" destOrd="0" parTransId="{C605E41C-777F-49B6-B749-8965E1D3BAC3}" sibTransId="{88086CFE-A2B6-4255-BC41-DF1FA9F774F6}"/>
    <dgm:cxn modelId="{8AD7E329-A648-416B-9603-DBC5D3E02A31}" srcId="{C41C33FA-2D70-4A4A-AA49-CC24A61E6741}" destId="{C9A12F95-703C-476D-949B-9B88730248F2}" srcOrd="0" destOrd="0" parTransId="{353C4513-B427-4B52-B987-46BD3A7FD6B0}" sibTransId="{CC6DBA03-BC13-44F1-BD1C-D79D416ED0FB}"/>
    <dgm:cxn modelId="{86466732-D450-4811-A2F5-D544EBABB56F}" type="presOf" srcId="{9FA299F6-87E0-493E-BB50-98E6F843F6B9}" destId="{B07BE01D-CB64-447A-B3AA-D6147A97FEDB}" srcOrd="0" destOrd="0" presId="urn:microsoft.com/office/officeart/2016/7/layout/HorizontalActionList"/>
    <dgm:cxn modelId="{597D1633-5CAB-41BB-A900-C29386312DC7}" srcId="{07C0DF89-FCBB-4B96-9B3C-E88314A7FDFA}" destId="{65066693-37FA-4D04-A14F-4C066891F7D1}" srcOrd="0" destOrd="0" parTransId="{4A0DD94C-CE1D-43FB-834C-CD42062C8CB9}" sibTransId="{4C8A2DF8-364F-4B39-905C-D55FFF00C3BD}"/>
    <dgm:cxn modelId="{256E9833-3B01-4A8D-A66A-9697F9D80BE7}" srcId="{2BE29FC6-15E9-457C-9302-9C1CDE176E6A}" destId="{B6F4F825-0D40-4228-BEEC-9DFBF9BF91FB}" srcOrd="0" destOrd="0" parTransId="{B2880BD0-C682-41BA-B449-9E53EEEA0533}" sibTransId="{977DFF48-C4AF-4B48-8D00-10AE246368F9}"/>
    <dgm:cxn modelId="{AF558461-B558-4B02-AB83-B5661D53F1AC}" type="presOf" srcId="{07C0DF89-FCBB-4B96-9B3C-E88314A7FDFA}" destId="{81741E4B-7626-4D44-B8B5-D69FCD0FBD6D}" srcOrd="0" destOrd="0" presId="urn:microsoft.com/office/officeart/2016/7/layout/HorizontalActionList"/>
    <dgm:cxn modelId="{22AED555-E848-4286-AA3E-8888D7F75490}" type="presOf" srcId="{2BE29FC6-15E9-457C-9302-9C1CDE176E6A}" destId="{334FDD3A-8FBC-4985-88EC-C8134AC5E438}" srcOrd="0" destOrd="0" presId="urn:microsoft.com/office/officeart/2016/7/layout/HorizontalActionList"/>
    <dgm:cxn modelId="{24849077-B1E3-4BC2-8FC1-6A8614C6B30B}" srcId="{9FA299F6-87E0-493E-BB50-98E6F843F6B9}" destId="{A874D377-2B89-48D6-9A0A-80601FA9FC2C}" srcOrd="2" destOrd="0" parTransId="{5FDEDB73-DAB2-4421-9151-10FC1DBD933F}" sibTransId="{ED69FF95-DE26-4BBB-92A6-36EFC27C322B}"/>
    <dgm:cxn modelId="{82D4DA77-5E7D-4549-9B02-79FB3BD4B02B}" srcId="{65066693-37FA-4D04-A14F-4C066891F7D1}" destId="{44678E36-287C-4E34-8E44-C407FEEF4D06}" srcOrd="0" destOrd="0" parTransId="{F2CB128E-9419-4B43-8DA2-A6F2976710FD}" sibTransId="{0EB4A6AB-74B3-47A9-8808-8FA8595A261A}"/>
    <dgm:cxn modelId="{2B15F987-0DF8-4D5B-82DF-6918D8705F04}" type="presOf" srcId="{A874D377-2B89-48D6-9A0A-80601FA9FC2C}" destId="{B07BE01D-CB64-447A-B3AA-D6147A97FEDB}" srcOrd="0" destOrd="3" presId="urn:microsoft.com/office/officeart/2016/7/layout/HorizontalActionList"/>
    <dgm:cxn modelId="{D5FF1093-1745-4118-B9ED-E6E330ECF1B4}" type="presOf" srcId="{44678E36-287C-4E34-8E44-C407FEEF4D06}" destId="{3DB3F2A5-A1A4-4FE8-B36A-9336220AD8D0}" srcOrd="0" destOrd="1" presId="urn:microsoft.com/office/officeart/2016/7/layout/HorizontalActionList"/>
    <dgm:cxn modelId="{DEED809B-A263-4C7C-BD3B-383172E78F67}" srcId="{01DE44AE-8D6E-401B-A1C9-7C25E44748D1}" destId="{9FA299F6-87E0-493E-BB50-98E6F843F6B9}" srcOrd="0" destOrd="0" parTransId="{24AC7072-9856-4304-BE8F-2C5299F934C0}" sibTransId="{82054064-E741-43E2-AAB2-43EAF117B6D7}"/>
    <dgm:cxn modelId="{152A1CA2-F4C0-45C8-9903-EE65248496FA}" type="presOf" srcId="{65066693-37FA-4D04-A14F-4C066891F7D1}" destId="{3DB3F2A5-A1A4-4FE8-B36A-9336220AD8D0}" srcOrd="0" destOrd="0" presId="urn:microsoft.com/office/officeart/2016/7/layout/HorizontalActionList"/>
    <dgm:cxn modelId="{124D13C0-39A9-4DD9-AF01-DA382776D55D}" type="presOf" srcId="{01DE44AE-8D6E-401B-A1C9-7C25E44748D1}" destId="{8EE247E9-F386-4F6F-B6FE-2BCA39125E31}" srcOrd="0" destOrd="0" presId="urn:microsoft.com/office/officeart/2016/7/layout/HorizontalActionList"/>
    <dgm:cxn modelId="{887443C0-0E4A-4004-9C2A-E3A349FF4379}" srcId="{2BE29FC6-15E9-457C-9302-9C1CDE176E6A}" destId="{07C0DF89-FCBB-4B96-9B3C-E88314A7FDFA}" srcOrd="2" destOrd="0" parTransId="{5131489E-084A-4B6E-820C-DAAEBE39F026}" sibTransId="{4670012F-33B8-4436-A7B2-D2B2FA834435}"/>
    <dgm:cxn modelId="{61C7B4C1-0BB6-46A9-AE6F-D86B309C2E5C}" type="presOf" srcId="{B6F4F825-0D40-4228-BEEC-9DFBF9BF91FB}" destId="{10EB546D-6ECD-489A-B9B8-C0F8170CEF67}" srcOrd="0" destOrd="0" presId="urn:microsoft.com/office/officeart/2016/7/layout/HorizontalActionList"/>
    <dgm:cxn modelId="{3183C1D4-A4F7-423A-8290-71D2FBDEF227}" srcId="{9FA299F6-87E0-493E-BB50-98E6F843F6B9}" destId="{C2FE1394-A4C8-4369-A200-6475F135A086}" srcOrd="0" destOrd="0" parTransId="{58EC4B69-AFF3-46CA-9F03-6911F2514FFE}" sibTransId="{7FBF18C3-E04C-46FC-A783-D0F9CB7D8F6F}"/>
    <dgm:cxn modelId="{84352AE9-771A-45D1-9757-AC92B099F20A}" srcId="{2BE29FC6-15E9-457C-9302-9C1CDE176E6A}" destId="{01DE44AE-8D6E-401B-A1C9-7C25E44748D1}" srcOrd="1" destOrd="0" parTransId="{4748CE78-231E-4537-82DB-D1AF9A9459D6}" sibTransId="{8085CA42-9021-4BA5-B914-C7C0B519116E}"/>
    <dgm:cxn modelId="{DD0ED3E9-8B0F-4573-914B-CA6007CB5EB8}" type="presOf" srcId="{C41C33FA-2D70-4A4A-AA49-CC24A61E6741}" destId="{3C525B95-F229-4A76-BF8F-42FB4C67B04B}" srcOrd="0" destOrd="0" presId="urn:microsoft.com/office/officeart/2016/7/layout/HorizontalActionList"/>
    <dgm:cxn modelId="{6594B0EF-5ED6-4B40-9AC8-682AE0B47964}" type="presOf" srcId="{C2FE1394-A4C8-4369-A200-6475F135A086}" destId="{B07BE01D-CB64-447A-B3AA-D6147A97FEDB}" srcOrd="0" destOrd="1" presId="urn:microsoft.com/office/officeart/2016/7/layout/HorizontalActionList"/>
    <dgm:cxn modelId="{D519E9F1-1422-4801-8364-7559697C35E3}" type="presOf" srcId="{C9A12F95-703C-476D-949B-9B88730248F2}" destId="{3C525B95-F229-4A76-BF8F-42FB4C67B04B}" srcOrd="0" destOrd="1" presId="urn:microsoft.com/office/officeart/2016/7/layout/HorizontalActionList"/>
    <dgm:cxn modelId="{20B7B9D6-044F-47BC-B978-1120BD985421}" type="presParOf" srcId="{334FDD3A-8FBC-4985-88EC-C8134AC5E438}" destId="{6D83CF3B-539D-4551-8251-AB702A6B8FAC}" srcOrd="0" destOrd="0" presId="urn:microsoft.com/office/officeart/2016/7/layout/HorizontalActionList"/>
    <dgm:cxn modelId="{BB9DDA73-1738-47E5-9DDB-34C171046BD3}" type="presParOf" srcId="{6D83CF3B-539D-4551-8251-AB702A6B8FAC}" destId="{10EB546D-6ECD-489A-B9B8-C0F8170CEF67}" srcOrd="0" destOrd="0" presId="urn:microsoft.com/office/officeart/2016/7/layout/HorizontalActionList"/>
    <dgm:cxn modelId="{41D678BB-73F0-4FF4-B30C-94A1249A3E15}" type="presParOf" srcId="{6D83CF3B-539D-4551-8251-AB702A6B8FAC}" destId="{3C525B95-F229-4A76-BF8F-42FB4C67B04B}" srcOrd="1" destOrd="0" presId="urn:microsoft.com/office/officeart/2016/7/layout/HorizontalActionList"/>
    <dgm:cxn modelId="{1F0AF44A-AA02-4781-A6F3-615B964D5F5A}" type="presParOf" srcId="{334FDD3A-8FBC-4985-88EC-C8134AC5E438}" destId="{0E34B2CB-D52E-47DB-A664-A01FB6A6FCAB}" srcOrd="1" destOrd="0" presId="urn:microsoft.com/office/officeart/2016/7/layout/HorizontalActionList"/>
    <dgm:cxn modelId="{4E00BA8E-08C1-4C92-93D5-044D7FFD1689}" type="presParOf" srcId="{334FDD3A-8FBC-4985-88EC-C8134AC5E438}" destId="{9706FF98-3066-48BD-9526-3222B0F28C86}" srcOrd="2" destOrd="0" presId="urn:microsoft.com/office/officeart/2016/7/layout/HorizontalActionList"/>
    <dgm:cxn modelId="{98C92069-F64B-42F2-9671-C31B7F633BF8}" type="presParOf" srcId="{9706FF98-3066-48BD-9526-3222B0F28C86}" destId="{8EE247E9-F386-4F6F-B6FE-2BCA39125E31}" srcOrd="0" destOrd="0" presId="urn:microsoft.com/office/officeart/2016/7/layout/HorizontalActionList"/>
    <dgm:cxn modelId="{81ADA471-8695-4789-BA78-D4AA2479F186}" type="presParOf" srcId="{9706FF98-3066-48BD-9526-3222B0F28C86}" destId="{B07BE01D-CB64-447A-B3AA-D6147A97FEDB}" srcOrd="1" destOrd="0" presId="urn:microsoft.com/office/officeart/2016/7/layout/HorizontalActionList"/>
    <dgm:cxn modelId="{C9C32F40-FBAB-4BDF-8F2E-67353F25CA24}" type="presParOf" srcId="{334FDD3A-8FBC-4985-88EC-C8134AC5E438}" destId="{01F21754-CCAF-4844-B183-DAC866533EC4}" srcOrd="3" destOrd="0" presId="urn:microsoft.com/office/officeart/2016/7/layout/HorizontalActionList"/>
    <dgm:cxn modelId="{4A50B411-EF60-44A2-ABED-F2CBBD5AE1CB}" type="presParOf" srcId="{334FDD3A-8FBC-4985-88EC-C8134AC5E438}" destId="{B6E4E0F4-14BA-48AF-8515-1385B833ADA8}" srcOrd="4" destOrd="0" presId="urn:microsoft.com/office/officeart/2016/7/layout/HorizontalActionList"/>
    <dgm:cxn modelId="{FB8951EB-C195-4DDA-AB32-9BF38A991CED}" type="presParOf" srcId="{B6E4E0F4-14BA-48AF-8515-1385B833ADA8}" destId="{81741E4B-7626-4D44-B8B5-D69FCD0FBD6D}" srcOrd="0" destOrd="0" presId="urn:microsoft.com/office/officeart/2016/7/layout/HorizontalActionList"/>
    <dgm:cxn modelId="{4ECF4E68-8E4F-4AF0-BB2C-003A21545772}" type="presParOf" srcId="{B6E4E0F4-14BA-48AF-8515-1385B833ADA8}" destId="{3DB3F2A5-A1A4-4FE8-B36A-9336220AD8D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05E4C9-D40A-4784-BF19-444F9B226294}"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04F8BB68-77EA-4183-9DBF-7007E310D450}">
      <dgm:prSet/>
      <dgm:spPr/>
      <dgm:t>
        <a:bodyPr/>
        <a:lstStyle/>
        <a:p>
          <a:r>
            <a:rPr lang="en-US" b="1" dirty="0">
              <a:latin typeface="Times New Roman"/>
              <a:cs typeface="Times New Roman"/>
            </a:rPr>
            <a:t>Compilation</a:t>
          </a:r>
          <a:endParaRPr lang="en-US" dirty="0">
            <a:latin typeface="Times New Roman"/>
            <a:cs typeface="Times New Roman"/>
          </a:endParaRPr>
        </a:p>
      </dgm:t>
    </dgm:pt>
    <dgm:pt modelId="{50091C36-EC9E-4889-9F56-FC22276BD94C}" type="parTrans" cxnId="{107AE538-9614-4154-ACAF-38CFD49A3ACA}">
      <dgm:prSet/>
      <dgm:spPr/>
      <dgm:t>
        <a:bodyPr/>
        <a:lstStyle/>
        <a:p>
          <a:endParaRPr lang="en-US"/>
        </a:p>
      </dgm:t>
    </dgm:pt>
    <dgm:pt modelId="{C59B9C8B-4415-41F6-9A39-82C62F02D8AD}" type="sibTrans" cxnId="{107AE538-9614-4154-ACAF-38CFD49A3ACA}">
      <dgm:prSet/>
      <dgm:spPr/>
      <dgm:t>
        <a:bodyPr/>
        <a:lstStyle/>
        <a:p>
          <a:endParaRPr lang="en-US"/>
        </a:p>
      </dgm:t>
    </dgm:pt>
    <dgm:pt modelId="{70B37BA7-9883-4CD1-93D9-B72D8B2DB9FA}">
      <dgm:prSet/>
      <dgm:spPr/>
      <dgm:t>
        <a:bodyPr/>
        <a:lstStyle/>
        <a:p>
          <a:r>
            <a:rPr lang="en-US" dirty="0">
              <a:latin typeface="Times New Roman"/>
              <a:cs typeface="Times New Roman"/>
            </a:rPr>
            <a:t>Compilation translates each source file (*.c) into machine-readable object files (*.o).</a:t>
          </a:r>
        </a:p>
      </dgm:t>
    </dgm:pt>
    <dgm:pt modelId="{3D026D33-67B5-496F-9F5A-008E0398283F}" type="parTrans" cxnId="{CFDDA361-335F-4DD1-9144-DC2D5E7B6838}">
      <dgm:prSet/>
      <dgm:spPr/>
      <dgm:t>
        <a:bodyPr/>
        <a:lstStyle/>
        <a:p>
          <a:endParaRPr lang="en-US"/>
        </a:p>
      </dgm:t>
    </dgm:pt>
    <dgm:pt modelId="{49F478AE-7405-41A3-8BB6-034E6EFBECFA}" type="sibTrans" cxnId="{CFDDA361-335F-4DD1-9144-DC2D5E7B6838}">
      <dgm:prSet/>
      <dgm:spPr/>
      <dgm:t>
        <a:bodyPr/>
        <a:lstStyle/>
        <a:p>
          <a:endParaRPr lang="en-US"/>
        </a:p>
      </dgm:t>
    </dgm:pt>
    <dgm:pt modelId="{C926464C-2ECA-4BA3-B9F5-F09BDAF5A276}">
      <dgm:prSet/>
      <dgm:spPr/>
      <dgm:t>
        <a:bodyPr/>
        <a:lstStyle/>
        <a:p>
          <a:r>
            <a:rPr lang="en-US" dirty="0">
              <a:latin typeface="Times New Roman"/>
              <a:cs typeface="Times New Roman"/>
            </a:rPr>
            <a:t>It involves translating the C code into machine code and performing optimizations specific to the target architecture.</a:t>
          </a:r>
        </a:p>
      </dgm:t>
    </dgm:pt>
    <dgm:pt modelId="{F1637DB3-F30B-4DAF-9C64-B27E459D4046}" type="parTrans" cxnId="{56DB29CC-9F11-42A5-8E02-1A6FB631C74F}">
      <dgm:prSet/>
      <dgm:spPr/>
      <dgm:t>
        <a:bodyPr/>
        <a:lstStyle/>
        <a:p>
          <a:endParaRPr lang="en-US"/>
        </a:p>
      </dgm:t>
    </dgm:pt>
    <dgm:pt modelId="{F7721B73-6FD4-4639-8819-504B3C1B560D}" type="sibTrans" cxnId="{56DB29CC-9F11-42A5-8E02-1A6FB631C74F}">
      <dgm:prSet/>
      <dgm:spPr/>
      <dgm:t>
        <a:bodyPr/>
        <a:lstStyle/>
        <a:p>
          <a:endParaRPr lang="en-US"/>
        </a:p>
      </dgm:t>
    </dgm:pt>
    <dgm:pt modelId="{9F5305BE-761A-4B2F-B11C-454E3105D9FC}">
      <dgm:prSet/>
      <dgm:spPr/>
      <dgm:t>
        <a:bodyPr/>
        <a:lstStyle/>
        <a:p>
          <a:r>
            <a:rPr lang="en-US" dirty="0">
              <a:latin typeface="Times New Roman"/>
              <a:cs typeface="Times New Roman"/>
            </a:rPr>
            <a:t>Command: </a:t>
          </a:r>
          <a:r>
            <a:rPr lang="en-US" dirty="0" err="1">
              <a:latin typeface="Times New Roman"/>
              <a:cs typeface="Times New Roman"/>
            </a:rPr>
            <a:t>gcc</a:t>
          </a:r>
          <a:r>
            <a:rPr lang="en-US" dirty="0">
              <a:latin typeface="Times New Roman"/>
              <a:cs typeface="Times New Roman"/>
            </a:rPr>
            <a:t> -c </a:t>
          </a:r>
          <a:r>
            <a:rPr lang="en-US" dirty="0" err="1">
              <a:latin typeface="Times New Roman"/>
              <a:cs typeface="Times New Roman"/>
            </a:rPr>
            <a:t>source.c</a:t>
          </a:r>
          <a:r>
            <a:rPr lang="en-US" dirty="0">
              <a:latin typeface="Times New Roman"/>
              <a:cs typeface="Times New Roman"/>
            </a:rPr>
            <a:t> -o </a:t>
          </a:r>
          <a:r>
            <a:rPr lang="en-US" dirty="0" err="1">
              <a:latin typeface="Times New Roman"/>
              <a:cs typeface="Times New Roman"/>
            </a:rPr>
            <a:t>object.o</a:t>
          </a:r>
          <a:endParaRPr lang="en-US" dirty="0">
            <a:latin typeface="Times New Roman"/>
            <a:cs typeface="Times New Roman"/>
          </a:endParaRPr>
        </a:p>
      </dgm:t>
    </dgm:pt>
    <dgm:pt modelId="{B1B47644-5DFB-414F-8EAA-CCD06C9632AF}" type="parTrans" cxnId="{A54C55AC-62C0-4536-A107-9BEE2A32E1C3}">
      <dgm:prSet/>
      <dgm:spPr/>
      <dgm:t>
        <a:bodyPr/>
        <a:lstStyle/>
        <a:p>
          <a:endParaRPr lang="en-US"/>
        </a:p>
      </dgm:t>
    </dgm:pt>
    <dgm:pt modelId="{9406E61E-FB88-4273-9CF1-7580F3CBA80A}" type="sibTrans" cxnId="{A54C55AC-62C0-4536-A107-9BEE2A32E1C3}">
      <dgm:prSet/>
      <dgm:spPr/>
      <dgm:t>
        <a:bodyPr/>
        <a:lstStyle/>
        <a:p>
          <a:endParaRPr lang="en-US"/>
        </a:p>
      </dgm:t>
    </dgm:pt>
    <dgm:pt modelId="{8870F865-7FDD-41B0-BA40-720F905F88C9}">
      <dgm:prSet/>
      <dgm:spPr/>
      <dgm:t>
        <a:bodyPr/>
        <a:lstStyle/>
        <a:p>
          <a:r>
            <a:rPr lang="en-US" b="1" dirty="0">
              <a:latin typeface="Times New Roman"/>
              <a:cs typeface="Times New Roman"/>
            </a:rPr>
            <a:t>Linking</a:t>
          </a:r>
          <a:endParaRPr lang="en-US" dirty="0">
            <a:latin typeface="Times New Roman"/>
            <a:cs typeface="Times New Roman"/>
          </a:endParaRPr>
        </a:p>
      </dgm:t>
    </dgm:pt>
    <dgm:pt modelId="{6502FD3E-9043-4EA6-A70E-033324004D49}" type="parTrans" cxnId="{6347AD29-67BD-4470-A0B0-B3A57FED897B}">
      <dgm:prSet/>
      <dgm:spPr/>
      <dgm:t>
        <a:bodyPr/>
        <a:lstStyle/>
        <a:p>
          <a:endParaRPr lang="en-US"/>
        </a:p>
      </dgm:t>
    </dgm:pt>
    <dgm:pt modelId="{1E594369-E653-4BAD-99E4-FEE1BC652629}" type="sibTrans" cxnId="{6347AD29-67BD-4470-A0B0-B3A57FED897B}">
      <dgm:prSet/>
      <dgm:spPr/>
      <dgm:t>
        <a:bodyPr/>
        <a:lstStyle/>
        <a:p>
          <a:endParaRPr lang="en-US"/>
        </a:p>
      </dgm:t>
    </dgm:pt>
    <dgm:pt modelId="{B15CC68A-C1C7-4128-AF6F-9D29DE929AF2}">
      <dgm:prSet/>
      <dgm:spPr/>
      <dgm:t>
        <a:bodyPr/>
        <a:lstStyle/>
        <a:p>
          <a:r>
            <a:rPr lang="en-US" dirty="0">
              <a:latin typeface="Times New Roman"/>
              <a:cs typeface="Times New Roman"/>
            </a:rPr>
            <a:t>Linking combines multiple object files, resolving references between them, to produce a single executable file.</a:t>
          </a:r>
        </a:p>
      </dgm:t>
    </dgm:pt>
    <dgm:pt modelId="{69E862A1-742E-408D-B3C2-BA37A5F27E02}" type="parTrans" cxnId="{3C94398F-2D91-4893-BA9F-B33363828813}">
      <dgm:prSet/>
      <dgm:spPr/>
      <dgm:t>
        <a:bodyPr/>
        <a:lstStyle/>
        <a:p>
          <a:endParaRPr lang="en-US"/>
        </a:p>
      </dgm:t>
    </dgm:pt>
    <dgm:pt modelId="{B0884CE7-7E2C-42E4-88E7-7511B739F9A3}" type="sibTrans" cxnId="{3C94398F-2D91-4893-BA9F-B33363828813}">
      <dgm:prSet/>
      <dgm:spPr/>
      <dgm:t>
        <a:bodyPr/>
        <a:lstStyle/>
        <a:p>
          <a:endParaRPr lang="en-US"/>
        </a:p>
      </dgm:t>
    </dgm:pt>
    <dgm:pt modelId="{94CE34C5-30A0-4A31-8779-E5D5DE2B36A2}">
      <dgm:prSet/>
      <dgm:spPr/>
      <dgm:t>
        <a:bodyPr/>
        <a:lstStyle/>
        <a:p>
          <a:r>
            <a:rPr lang="en-US" dirty="0">
              <a:latin typeface="Times New Roman"/>
              <a:cs typeface="Times New Roman"/>
            </a:rPr>
            <a:t>It resolves function calls and variable references across different source files.</a:t>
          </a:r>
        </a:p>
      </dgm:t>
    </dgm:pt>
    <dgm:pt modelId="{447C0EDC-1E2C-48CF-8522-9307C9535364}" type="parTrans" cxnId="{2116119C-C8FE-4D90-AA93-5C03B5310554}">
      <dgm:prSet/>
      <dgm:spPr/>
      <dgm:t>
        <a:bodyPr/>
        <a:lstStyle/>
        <a:p>
          <a:endParaRPr lang="en-US"/>
        </a:p>
      </dgm:t>
    </dgm:pt>
    <dgm:pt modelId="{F8F6DBC3-258C-4C50-B2D8-068CFE31812C}" type="sibTrans" cxnId="{2116119C-C8FE-4D90-AA93-5C03B5310554}">
      <dgm:prSet/>
      <dgm:spPr/>
      <dgm:t>
        <a:bodyPr/>
        <a:lstStyle/>
        <a:p>
          <a:endParaRPr lang="en-US"/>
        </a:p>
      </dgm:t>
    </dgm:pt>
    <dgm:pt modelId="{53DA4C01-3B91-4CF1-A91B-D53B68E06DC1}">
      <dgm:prSet/>
      <dgm:spPr/>
      <dgm:t>
        <a:bodyPr/>
        <a:lstStyle/>
        <a:p>
          <a:r>
            <a:rPr lang="en-US" dirty="0">
              <a:latin typeface="Times New Roman"/>
              <a:cs typeface="Times New Roman"/>
            </a:rPr>
            <a:t>Command: </a:t>
          </a:r>
          <a:r>
            <a:rPr lang="en-US" dirty="0" err="1">
              <a:latin typeface="Times New Roman"/>
              <a:cs typeface="Times New Roman"/>
            </a:rPr>
            <a:t>gcc</a:t>
          </a:r>
          <a:r>
            <a:rPr lang="en-US" dirty="0">
              <a:latin typeface="Times New Roman"/>
              <a:cs typeface="Times New Roman"/>
            </a:rPr>
            <a:t> obj1.o obj2.o -o executable</a:t>
          </a:r>
        </a:p>
      </dgm:t>
    </dgm:pt>
    <dgm:pt modelId="{5095AC18-9CDB-43D5-8E0F-95DDC6D34D22}" type="parTrans" cxnId="{BD8617F0-F2A4-4A55-AF3D-3759B5D4A4DF}">
      <dgm:prSet/>
      <dgm:spPr/>
      <dgm:t>
        <a:bodyPr/>
        <a:lstStyle/>
        <a:p>
          <a:endParaRPr lang="en-US"/>
        </a:p>
      </dgm:t>
    </dgm:pt>
    <dgm:pt modelId="{3450E7B3-5EFD-4087-9948-E1AC8D2DD9EC}" type="sibTrans" cxnId="{BD8617F0-F2A4-4A55-AF3D-3759B5D4A4DF}">
      <dgm:prSet/>
      <dgm:spPr/>
      <dgm:t>
        <a:bodyPr/>
        <a:lstStyle/>
        <a:p>
          <a:endParaRPr lang="en-US"/>
        </a:p>
      </dgm:t>
    </dgm:pt>
    <dgm:pt modelId="{29D95330-6DAD-4E05-944D-B27EDC41D391}">
      <dgm:prSet/>
      <dgm:spPr/>
      <dgm:t>
        <a:bodyPr/>
        <a:lstStyle/>
        <a:p>
          <a:r>
            <a:rPr lang="en-US" b="1" dirty="0">
              <a:latin typeface="Times New Roman"/>
              <a:cs typeface="Times New Roman"/>
            </a:rPr>
            <a:t>Header Files</a:t>
          </a:r>
          <a:endParaRPr lang="en-US" dirty="0">
            <a:latin typeface="Times New Roman"/>
            <a:cs typeface="Times New Roman"/>
          </a:endParaRPr>
        </a:p>
      </dgm:t>
    </dgm:pt>
    <dgm:pt modelId="{8BEAAD4A-8808-4DD7-A4C1-9E77AA71326E}" type="parTrans" cxnId="{A2CDD90B-F007-48BB-B001-533CC7E3D538}">
      <dgm:prSet/>
      <dgm:spPr/>
      <dgm:t>
        <a:bodyPr/>
        <a:lstStyle/>
        <a:p>
          <a:endParaRPr lang="en-US"/>
        </a:p>
      </dgm:t>
    </dgm:pt>
    <dgm:pt modelId="{6C2A187D-2AB2-4E8B-8D8F-4C62A14BB8A1}" type="sibTrans" cxnId="{A2CDD90B-F007-48BB-B001-533CC7E3D538}">
      <dgm:prSet/>
      <dgm:spPr/>
      <dgm:t>
        <a:bodyPr/>
        <a:lstStyle/>
        <a:p>
          <a:endParaRPr lang="en-US"/>
        </a:p>
      </dgm:t>
    </dgm:pt>
    <dgm:pt modelId="{176718E7-7A24-4061-A7BB-958CFFB25C91}">
      <dgm:prSet/>
      <dgm:spPr/>
      <dgm:t>
        <a:bodyPr/>
        <a:lstStyle/>
        <a:p>
          <a:r>
            <a:rPr lang="en-US" dirty="0">
              <a:latin typeface="Times New Roman"/>
              <a:cs typeface="Times New Roman"/>
            </a:rPr>
            <a:t>Header files (.h) contain function declarations, macro definitions, and other declarations needed in multiple source files.</a:t>
          </a:r>
        </a:p>
      </dgm:t>
    </dgm:pt>
    <dgm:pt modelId="{3DB7A79A-CC1E-4126-BD30-E2D69FFD3D8B}" type="parTrans" cxnId="{801A3DA5-6710-4B42-A0F6-C3CE12240A99}">
      <dgm:prSet/>
      <dgm:spPr/>
      <dgm:t>
        <a:bodyPr/>
        <a:lstStyle/>
        <a:p>
          <a:endParaRPr lang="en-US"/>
        </a:p>
      </dgm:t>
    </dgm:pt>
    <dgm:pt modelId="{327387F4-FB4E-4553-B156-FF2CC890793C}" type="sibTrans" cxnId="{801A3DA5-6710-4B42-A0F6-C3CE12240A99}">
      <dgm:prSet/>
      <dgm:spPr/>
      <dgm:t>
        <a:bodyPr/>
        <a:lstStyle/>
        <a:p>
          <a:endParaRPr lang="en-US"/>
        </a:p>
      </dgm:t>
    </dgm:pt>
    <dgm:pt modelId="{384DADFD-8037-40D3-B568-CC7E176EF0D7}">
      <dgm:prSet/>
      <dgm:spPr/>
      <dgm:t>
        <a:bodyPr/>
        <a:lstStyle/>
        <a:p>
          <a:r>
            <a:rPr lang="en-US" dirty="0">
              <a:latin typeface="Times New Roman"/>
              <a:cs typeface="Times New Roman"/>
            </a:rPr>
            <a:t>They are included in source files using #include directives.</a:t>
          </a:r>
        </a:p>
      </dgm:t>
    </dgm:pt>
    <dgm:pt modelId="{DFDBD08A-D1EA-4570-B4F1-5F444A09B237}" type="parTrans" cxnId="{57E20F17-EC94-4065-9DCA-3FF8579896FB}">
      <dgm:prSet/>
      <dgm:spPr/>
      <dgm:t>
        <a:bodyPr/>
        <a:lstStyle/>
        <a:p>
          <a:endParaRPr lang="en-US"/>
        </a:p>
      </dgm:t>
    </dgm:pt>
    <dgm:pt modelId="{DC86F98C-6BC7-4C9C-BCB5-1C82CA31E3A4}" type="sibTrans" cxnId="{57E20F17-EC94-4065-9DCA-3FF8579896FB}">
      <dgm:prSet/>
      <dgm:spPr/>
      <dgm:t>
        <a:bodyPr/>
        <a:lstStyle/>
        <a:p>
          <a:endParaRPr lang="en-US"/>
        </a:p>
      </dgm:t>
    </dgm:pt>
    <dgm:pt modelId="{67ACC857-9BF2-4473-B59F-807F3D4D3BD8}">
      <dgm:prSet/>
      <dgm:spPr/>
      <dgm:t>
        <a:bodyPr/>
        <a:lstStyle/>
        <a:p>
          <a:r>
            <a:rPr lang="en-US" dirty="0">
              <a:latin typeface="Times New Roman"/>
              <a:cs typeface="Times New Roman"/>
            </a:rPr>
            <a:t>Header files facilitate modular programming and code reuse.</a:t>
          </a:r>
        </a:p>
      </dgm:t>
    </dgm:pt>
    <dgm:pt modelId="{B3A89FC6-9E86-4000-AF53-7F5E6EA39F83}" type="parTrans" cxnId="{4372FDED-FF97-4EBA-8062-57C49A5B01DB}">
      <dgm:prSet/>
      <dgm:spPr/>
      <dgm:t>
        <a:bodyPr/>
        <a:lstStyle/>
        <a:p>
          <a:endParaRPr lang="en-US"/>
        </a:p>
      </dgm:t>
    </dgm:pt>
    <dgm:pt modelId="{303D83BF-3649-4E9D-ACE1-14F629BAC532}" type="sibTrans" cxnId="{4372FDED-FF97-4EBA-8062-57C49A5B01DB}">
      <dgm:prSet/>
      <dgm:spPr/>
      <dgm:t>
        <a:bodyPr/>
        <a:lstStyle/>
        <a:p>
          <a:endParaRPr lang="en-US"/>
        </a:p>
      </dgm:t>
    </dgm:pt>
    <dgm:pt modelId="{CED2FE53-227F-41C2-9895-B92DA0C84173}">
      <dgm:prSet/>
      <dgm:spPr/>
      <dgm:t>
        <a:bodyPr/>
        <a:lstStyle/>
        <a:p>
          <a:r>
            <a:rPr lang="en-US" dirty="0">
              <a:latin typeface="Times New Roman"/>
              <a:cs typeface="Times New Roman"/>
            </a:rPr>
            <a:t>Example: #include "</a:t>
          </a:r>
          <a:r>
            <a:rPr lang="en-US" dirty="0" err="1">
              <a:latin typeface="Times New Roman"/>
              <a:cs typeface="Times New Roman"/>
            </a:rPr>
            <a:t>header.h</a:t>
          </a:r>
          <a:r>
            <a:rPr lang="en-US" dirty="0">
              <a:latin typeface="Times New Roman"/>
              <a:cs typeface="Times New Roman"/>
            </a:rPr>
            <a:t>"</a:t>
          </a:r>
        </a:p>
      </dgm:t>
    </dgm:pt>
    <dgm:pt modelId="{8580F53B-59A7-495C-A74F-BE33DE1AC286}" type="parTrans" cxnId="{B19C8D3A-7BF8-425E-BD51-9993E1C450E2}">
      <dgm:prSet/>
      <dgm:spPr/>
      <dgm:t>
        <a:bodyPr/>
        <a:lstStyle/>
        <a:p>
          <a:endParaRPr lang="en-US"/>
        </a:p>
      </dgm:t>
    </dgm:pt>
    <dgm:pt modelId="{743D95F5-08A2-4BB3-AEE3-7CDEA2A23917}" type="sibTrans" cxnId="{B19C8D3A-7BF8-425E-BD51-9993E1C450E2}">
      <dgm:prSet/>
      <dgm:spPr/>
      <dgm:t>
        <a:bodyPr/>
        <a:lstStyle/>
        <a:p>
          <a:endParaRPr lang="en-US"/>
        </a:p>
      </dgm:t>
    </dgm:pt>
    <dgm:pt modelId="{F1FDFFBF-F38E-40F8-A5B4-33EC3C116E26}" type="pres">
      <dgm:prSet presAssocID="{1205E4C9-D40A-4784-BF19-444F9B226294}" presName="Name0" presStyleCnt="0">
        <dgm:presLayoutVars>
          <dgm:dir/>
          <dgm:resizeHandles val="exact"/>
        </dgm:presLayoutVars>
      </dgm:prSet>
      <dgm:spPr/>
    </dgm:pt>
    <dgm:pt modelId="{6D50DD55-E241-4844-820B-8FF1575B540F}" type="pres">
      <dgm:prSet presAssocID="{04F8BB68-77EA-4183-9DBF-7007E310D450}" presName="node" presStyleLbl="node1" presStyleIdx="0" presStyleCnt="6">
        <dgm:presLayoutVars>
          <dgm:bulletEnabled val="1"/>
        </dgm:presLayoutVars>
      </dgm:prSet>
      <dgm:spPr/>
    </dgm:pt>
    <dgm:pt modelId="{AD34CD43-9829-44E4-96B3-6301A494B12D}" type="pres">
      <dgm:prSet presAssocID="{C59B9C8B-4415-41F6-9A39-82C62F02D8AD}" presName="sibTrans" presStyleLbl="sibTrans1D1" presStyleIdx="0" presStyleCnt="5"/>
      <dgm:spPr/>
    </dgm:pt>
    <dgm:pt modelId="{D08E87AA-0858-4605-AA8D-6019E6DC348A}" type="pres">
      <dgm:prSet presAssocID="{C59B9C8B-4415-41F6-9A39-82C62F02D8AD}" presName="connectorText" presStyleLbl="sibTrans1D1" presStyleIdx="0" presStyleCnt="5"/>
      <dgm:spPr/>
    </dgm:pt>
    <dgm:pt modelId="{F8835A0F-5D96-410A-ADA8-C0DF13ED840D}" type="pres">
      <dgm:prSet presAssocID="{9F5305BE-761A-4B2F-B11C-454E3105D9FC}" presName="node" presStyleLbl="node1" presStyleIdx="1" presStyleCnt="6">
        <dgm:presLayoutVars>
          <dgm:bulletEnabled val="1"/>
        </dgm:presLayoutVars>
      </dgm:prSet>
      <dgm:spPr/>
    </dgm:pt>
    <dgm:pt modelId="{B7DB1AE6-732B-467A-BD26-229EF4EBF6EC}" type="pres">
      <dgm:prSet presAssocID="{9406E61E-FB88-4273-9CF1-7580F3CBA80A}" presName="sibTrans" presStyleLbl="sibTrans1D1" presStyleIdx="1" presStyleCnt="5"/>
      <dgm:spPr/>
    </dgm:pt>
    <dgm:pt modelId="{D9651AE9-D958-4264-9052-611E16CCE276}" type="pres">
      <dgm:prSet presAssocID="{9406E61E-FB88-4273-9CF1-7580F3CBA80A}" presName="connectorText" presStyleLbl="sibTrans1D1" presStyleIdx="1" presStyleCnt="5"/>
      <dgm:spPr/>
    </dgm:pt>
    <dgm:pt modelId="{00D74D7F-3A9A-4CB7-A9AE-124CE3F2C56D}" type="pres">
      <dgm:prSet presAssocID="{8870F865-7FDD-41B0-BA40-720F905F88C9}" presName="node" presStyleLbl="node1" presStyleIdx="2" presStyleCnt="6">
        <dgm:presLayoutVars>
          <dgm:bulletEnabled val="1"/>
        </dgm:presLayoutVars>
      </dgm:prSet>
      <dgm:spPr/>
    </dgm:pt>
    <dgm:pt modelId="{493FAE03-95A7-461A-AE9F-CD0B7CF9125C}" type="pres">
      <dgm:prSet presAssocID="{1E594369-E653-4BAD-99E4-FEE1BC652629}" presName="sibTrans" presStyleLbl="sibTrans1D1" presStyleIdx="2" presStyleCnt="5"/>
      <dgm:spPr/>
    </dgm:pt>
    <dgm:pt modelId="{DC639719-DBC4-4B33-8575-65041EE108BD}" type="pres">
      <dgm:prSet presAssocID="{1E594369-E653-4BAD-99E4-FEE1BC652629}" presName="connectorText" presStyleLbl="sibTrans1D1" presStyleIdx="2" presStyleCnt="5"/>
      <dgm:spPr/>
    </dgm:pt>
    <dgm:pt modelId="{E43E9AEF-44DB-4317-86EA-2968A29E6097}" type="pres">
      <dgm:prSet presAssocID="{53DA4C01-3B91-4CF1-A91B-D53B68E06DC1}" presName="node" presStyleLbl="node1" presStyleIdx="3" presStyleCnt="6">
        <dgm:presLayoutVars>
          <dgm:bulletEnabled val="1"/>
        </dgm:presLayoutVars>
      </dgm:prSet>
      <dgm:spPr/>
    </dgm:pt>
    <dgm:pt modelId="{D4DF3763-1A55-4F73-B993-37B83D2072DC}" type="pres">
      <dgm:prSet presAssocID="{3450E7B3-5EFD-4087-9948-E1AC8D2DD9EC}" presName="sibTrans" presStyleLbl="sibTrans1D1" presStyleIdx="3" presStyleCnt="5"/>
      <dgm:spPr/>
    </dgm:pt>
    <dgm:pt modelId="{CA761109-0D24-4CA0-A568-2B8605FEE15F}" type="pres">
      <dgm:prSet presAssocID="{3450E7B3-5EFD-4087-9948-E1AC8D2DD9EC}" presName="connectorText" presStyleLbl="sibTrans1D1" presStyleIdx="3" presStyleCnt="5"/>
      <dgm:spPr/>
    </dgm:pt>
    <dgm:pt modelId="{4DF43705-4970-40B8-99AF-A97229222855}" type="pres">
      <dgm:prSet presAssocID="{29D95330-6DAD-4E05-944D-B27EDC41D391}" presName="node" presStyleLbl="node1" presStyleIdx="4" presStyleCnt="6">
        <dgm:presLayoutVars>
          <dgm:bulletEnabled val="1"/>
        </dgm:presLayoutVars>
      </dgm:prSet>
      <dgm:spPr/>
    </dgm:pt>
    <dgm:pt modelId="{C7FE1CC0-C7A1-45CB-A4EA-C9DD46BDF689}" type="pres">
      <dgm:prSet presAssocID="{6C2A187D-2AB2-4E8B-8D8F-4C62A14BB8A1}" presName="sibTrans" presStyleLbl="sibTrans1D1" presStyleIdx="4" presStyleCnt="5"/>
      <dgm:spPr/>
    </dgm:pt>
    <dgm:pt modelId="{E9417C84-D96E-42F8-822F-EF99F0C0A772}" type="pres">
      <dgm:prSet presAssocID="{6C2A187D-2AB2-4E8B-8D8F-4C62A14BB8A1}" presName="connectorText" presStyleLbl="sibTrans1D1" presStyleIdx="4" presStyleCnt="5"/>
      <dgm:spPr/>
    </dgm:pt>
    <dgm:pt modelId="{9EF8A938-DCC7-4986-A30B-EF7B03725698}" type="pres">
      <dgm:prSet presAssocID="{CED2FE53-227F-41C2-9895-B92DA0C84173}" presName="node" presStyleLbl="node1" presStyleIdx="5" presStyleCnt="6">
        <dgm:presLayoutVars>
          <dgm:bulletEnabled val="1"/>
        </dgm:presLayoutVars>
      </dgm:prSet>
      <dgm:spPr/>
    </dgm:pt>
  </dgm:ptLst>
  <dgm:cxnLst>
    <dgm:cxn modelId="{3C989D07-2D7B-4DF0-AB66-0FD09B8F1FFC}" type="presOf" srcId="{9406E61E-FB88-4273-9CF1-7580F3CBA80A}" destId="{B7DB1AE6-732B-467A-BD26-229EF4EBF6EC}" srcOrd="0" destOrd="0" presId="urn:microsoft.com/office/officeart/2016/7/layout/RepeatingBendingProcessNew"/>
    <dgm:cxn modelId="{A2CDD90B-F007-48BB-B001-533CC7E3D538}" srcId="{1205E4C9-D40A-4784-BF19-444F9B226294}" destId="{29D95330-6DAD-4E05-944D-B27EDC41D391}" srcOrd="4" destOrd="0" parTransId="{8BEAAD4A-8808-4DD7-A4C1-9E77AA71326E}" sibTransId="{6C2A187D-2AB2-4E8B-8D8F-4C62A14BB8A1}"/>
    <dgm:cxn modelId="{57E20F17-EC94-4065-9DCA-3FF8579896FB}" srcId="{29D95330-6DAD-4E05-944D-B27EDC41D391}" destId="{384DADFD-8037-40D3-B568-CC7E176EF0D7}" srcOrd="1" destOrd="0" parTransId="{DFDBD08A-D1EA-4570-B4F1-5F444A09B237}" sibTransId="{DC86F98C-6BC7-4C9C-BCB5-1C82CA31E3A4}"/>
    <dgm:cxn modelId="{FCDBA223-A2B4-4E90-8A8C-64609245E299}" type="presOf" srcId="{70B37BA7-9883-4CD1-93D9-B72D8B2DB9FA}" destId="{6D50DD55-E241-4844-820B-8FF1575B540F}" srcOrd="0" destOrd="1" presId="urn:microsoft.com/office/officeart/2016/7/layout/RepeatingBendingProcessNew"/>
    <dgm:cxn modelId="{6347AD29-67BD-4470-A0B0-B3A57FED897B}" srcId="{1205E4C9-D40A-4784-BF19-444F9B226294}" destId="{8870F865-7FDD-41B0-BA40-720F905F88C9}" srcOrd="2" destOrd="0" parTransId="{6502FD3E-9043-4EA6-A70E-033324004D49}" sibTransId="{1E594369-E653-4BAD-99E4-FEE1BC652629}"/>
    <dgm:cxn modelId="{107AE538-9614-4154-ACAF-38CFD49A3ACA}" srcId="{1205E4C9-D40A-4784-BF19-444F9B226294}" destId="{04F8BB68-77EA-4183-9DBF-7007E310D450}" srcOrd="0" destOrd="0" parTransId="{50091C36-EC9E-4889-9F56-FC22276BD94C}" sibTransId="{C59B9C8B-4415-41F6-9A39-82C62F02D8AD}"/>
    <dgm:cxn modelId="{B19C8D3A-7BF8-425E-BD51-9993E1C450E2}" srcId="{1205E4C9-D40A-4784-BF19-444F9B226294}" destId="{CED2FE53-227F-41C2-9895-B92DA0C84173}" srcOrd="5" destOrd="0" parTransId="{8580F53B-59A7-495C-A74F-BE33DE1AC286}" sibTransId="{743D95F5-08A2-4BB3-AEE3-7CDEA2A23917}"/>
    <dgm:cxn modelId="{0E8A943B-07C5-40DE-8592-B265C0D4ED89}" type="presOf" srcId="{B15CC68A-C1C7-4128-AF6F-9D29DE929AF2}" destId="{00D74D7F-3A9A-4CB7-A9AE-124CE3F2C56D}" srcOrd="0" destOrd="1" presId="urn:microsoft.com/office/officeart/2016/7/layout/RepeatingBendingProcessNew"/>
    <dgm:cxn modelId="{A92B933C-5227-4787-8D9E-BE578DE816CF}" type="presOf" srcId="{384DADFD-8037-40D3-B568-CC7E176EF0D7}" destId="{4DF43705-4970-40B8-99AF-A97229222855}" srcOrd="0" destOrd="2" presId="urn:microsoft.com/office/officeart/2016/7/layout/RepeatingBendingProcessNew"/>
    <dgm:cxn modelId="{4D040F5C-46E3-4753-8B2E-799361785DBC}" type="presOf" srcId="{53DA4C01-3B91-4CF1-A91B-D53B68E06DC1}" destId="{E43E9AEF-44DB-4317-86EA-2968A29E6097}" srcOrd="0" destOrd="0" presId="urn:microsoft.com/office/officeart/2016/7/layout/RepeatingBendingProcessNew"/>
    <dgm:cxn modelId="{CFDDA361-335F-4DD1-9144-DC2D5E7B6838}" srcId="{04F8BB68-77EA-4183-9DBF-7007E310D450}" destId="{70B37BA7-9883-4CD1-93D9-B72D8B2DB9FA}" srcOrd="0" destOrd="0" parTransId="{3D026D33-67B5-496F-9F5A-008E0398283F}" sibTransId="{49F478AE-7405-41A3-8BB6-034E6EFBECFA}"/>
    <dgm:cxn modelId="{5B10E36A-B76F-43AB-962F-723C99A03D86}" type="presOf" srcId="{C59B9C8B-4415-41F6-9A39-82C62F02D8AD}" destId="{AD34CD43-9829-44E4-96B3-6301A494B12D}" srcOrd="0" destOrd="0" presId="urn:microsoft.com/office/officeart/2016/7/layout/RepeatingBendingProcessNew"/>
    <dgm:cxn modelId="{00D3876B-7D70-456A-A744-0653D8BC1EC1}" type="presOf" srcId="{9406E61E-FB88-4273-9CF1-7580F3CBA80A}" destId="{D9651AE9-D958-4264-9052-611E16CCE276}" srcOrd="1" destOrd="0" presId="urn:microsoft.com/office/officeart/2016/7/layout/RepeatingBendingProcessNew"/>
    <dgm:cxn modelId="{6798B36C-584F-433E-B760-10EBE28CCEC0}" type="presOf" srcId="{C926464C-2ECA-4BA3-B9F5-F09BDAF5A276}" destId="{6D50DD55-E241-4844-820B-8FF1575B540F}" srcOrd="0" destOrd="2" presId="urn:microsoft.com/office/officeart/2016/7/layout/RepeatingBendingProcessNew"/>
    <dgm:cxn modelId="{192B8A4E-005A-4DCA-A869-B701ABC5C2E7}" type="presOf" srcId="{1E594369-E653-4BAD-99E4-FEE1BC652629}" destId="{DC639719-DBC4-4B33-8575-65041EE108BD}" srcOrd="1" destOrd="0" presId="urn:microsoft.com/office/officeart/2016/7/layout/RepeatingBendingProcessNew"/>
    <dgm:cxn modelId="{464C6250-CAF6-4A54-B732-7AE8D55292DA}" type="presOf" srcId="{C59B9C8B-4415-41F6-9A39-82C62F02D8AD}" destId="{D08E87AA-0858-4605-AA8D-6019E6DC348A}" srcOrd="1" destOrd="0" presId="urn:microsoft.com/office/officeart/2016/7/layout/RepeatingBendingProcessNew"/>
    <dgm:cxn modelId="{2B77EB72-484F-464E-B70D-CC5B2824F0AC}" type="presOf" srcId="{1E594369-E653-4BAD-99E4-FEE1BC652629}" destId="{493FAE03-95A7-461A-AE9F-CD0B7CF9125C}" srcOrd="0" destOrd="0" presId="urn:microsoft.com/office/officeart/2016/7/layout/RepeatingBendingProcessNew"/>
    <dgm:cxn modelId="{C29D6F7E-7DDD-4A88-82BD-EFCE7D6C6B6F}" type="presOf" srcId="{29D95330-6DAD-4E05-944D-B27EDC41D391}" destId="{4DF43705-4970-40B8-99AF-A97229222855}" srcOrd="0" destOrd="0" presId="urn:microsoft.com/office/officeart/2016/7/layout/RepeatingBendingProcessNew"/>
    <dgm:cxn modelId="{4C635380-B6D9-4D22-844E-EB919FEEE5F1}" type="presOf" srcId="{67ACC857-9BF2-4473-B59F-807F3D4D3BD8}" destId="{4DF43705-4970-40B8-99AF-A97229222855}" srcOrd="0" destOrd="3" presId="urn:microsoft.com/office/officeart/2016/7/layout/RepeatingBendingProcessNew"/>
    <dgm:cxn modelId="{64FE998B-041B-44C3-B06D-4B60872E4066}" type="presOf" srcId="{6C2A187D-2AB2-4E8B-8D8F-4C62A14BB8A1}" destId="{E9417C84-D96E-42F8-822F-EF99F0C0A772}" srcOrd="1" destOrd="0" presId="urn:microsoft.com/office/officeart/2016/7/layout/RepeatingBendingProcessNew"/>
    <dgm:cxn modelId="{3C94398F-2D91-4893-BA9F-B33363828813}" srcId="{8870F865-7FDD-41B0-BA40-720F905F88C9}" destId="{B15CC68A-C1C7-4128-AF6F-9D29DE929AF2}" srcOrd="0" destOrd="0" parTransId="{69E862A1-742E-408D-B3C2-BA37A5F27E02}" sibTransId="{B0884CE7-7E2C-42E4-88E7-7511B739F9A3}"/>
    <dgm:cxn modelId="{98A92C90-0E86-4404-844B-DD4766752A5F}" type="presOf" srcId="{6C2A187D-2AB2-4E8B-8D8F-4C62A14BB8A1}" destId="{C7FE1CC0-C7A1-45CB-A4EA-C9DD46BDF689}" srcOrd="0" destOrd="0" presId="urn:microsoft.com/office/officeart/2016/7/layout/RepeatingBendingProcessNew"/>
    <dgm:cxn modelId="{2116119C-C8FE-4D90-AA93-5C03B5310554}" srcId="{8870F865-7FDD-41B0-BA40-720F905F88C9}" destId="{94CE34C5-30A0-4A31-8779-E5D5DE2B36A2}" srcOrd="1" destOrd="0" parTransId="{447C0EDC-1E2C-48CF-8522-9307C9535364}" sibTransId="{F8F6DBC3-258C-4C50-B2D8-068CFE31812C}"/>
    <dgm:cxn modelId="{801A3DA5-6710-4B42-A0F6-C3CE12240A99}" srcId="{29D95330-6DAD-4E05-944D-B27EDC41D391}" destId="{176718E7-7A24-4061-A7BB-958CFFB25C91}" srcOrd="0" destOrd="0" parTransId="{3DB7A79A-CC1E-4126-BD30-E2D69FFD3D8B}" sibTransId="{327387F4-FB4E-4553-B156-FF2CC890793C}"/>
    <dgm:cxn modelId="{A54C55AC-62C0-4536-A107-9BEE2A32E1C3}" srcId="{1205E4C9-D40A-4784-BF19-444F9B226294}" destId="{9F5305BE-761A-4B2F-B11C-454E3105D9FC}" srcOrd="1" destOrd="0" parTransId="{B1B47644-5DFB-414F-8EAA-CCD06C9632AF}" sibTransId="{9406E61E-FB88-4273-9CF1-7580F3CBA80A}"/>
    <dgm:cxn modelId="{78D81AB1-7226-4F9F-AF16-AF73DAE04E3E}" type="presOf" srcId="{CED2FE53-227F-41C2-9895-B92DA0C84173}" destId="{9EF8A938-DCC7-4986-A30B-EF7B03725698}" srcOrd="0" destOrd="0" presId="urn:microsoft.com/office/officeart/2016/7/layout/RepeatingBendingProcessNew"/>
    <dgm:cxn modelId="{10203BB1-A4F6-4E24-8ADC-743AC009423C}" type="presOf" srcId="{3450E7B3-5EFD-4087-9948-E1AC8D2DD9EC}" destId="{CA761109-0D24-4CA0-A568-2B8605FEE15F}" srcOrd="1" destOrd="0" presId="urn:microsoft.com/office/officeart/2016/7/layout/RepeatingBendingProcessNew"/>
    <dgm:cxn modelId="{56DB29CC-9F11-42A5-8E02-1A6FB631C74F}" srcId="{04F8BB68-77EA-4183-9DBF-7007E310D450}" destId="{C926464C-2ECA-4BA3-B9F5-F09BDAF5A276}" srcOrd="1" destOrd="0" parTransId="{F1637DB3-F30B-4DAF-9C64-B27E459D4046}" sibTransId="{F7721B73-6FD4-4639-8819-504B3C1B560D}"/>
    <dgm:cxn modelId="{22A6E8CC-6315-4FF5-8E0B-1D92CEA2F580}" type="presOf" srcId="{8870F865-7FDD-41B0-BA40-720F905F88C9}" destId="{00D74D7F-3A9A-4CB7-A9AE-124CE3F2C56D}" srcOrd="0" destOrd="0" presId="urn:microsoft.com/office/officeart/2016/7/layout/RepeatingBendingProcessNew"/>
    <dgm:cxn modelId="{A73182D3-3030-46E7-AF08-C6292B54A6C4}" type="presOf" srcId="{9F5305BE-761A-4B2F-B11C-454E3105D9FC}" destId="{F8835A0F-5D96-410A-ADA8-C0DF13ED840D}" srcOrd="0" destOrd="0" presId="urn:microsoft.com/office/officeart/2016/7/layout/RepeatingBendingProcessNew"/>
    <dgm:cxn modelId="{321189E2-329F-4C67-A2A5-2349E0CF880F}" type="presOf" srcId="{94CE34C5-30A0-4A31-8779-E5D5DE2B36A2}" destId="{00D74D7F-3A9A-4CB7-A9AE-124CE3F2C56D}" srcOrd="0" destOrd="2" presId="urn:microsoft.com/office/officeart/2016/7/layout/RepeatingBendingProcessNew"/>
    <dgm:cxn modelId="{FE60DBED-8E8F-4E91-A9EE-81B6F47B1274}" type="presOf" srcId="{04F8BB68-77EA-4183-9DBF-7007E310D450}" destId="{6D50DD55-E241-4844-820B-8FF1575B540F}" srcOrd="0" destOrd="0" presId="urn:microsoft.com/office/officeart/2016/7/layout/RepeatingBendingProcessNew"/>
    <dgm:cxn modelId="{4372FDED-FF97-4EBA-8062-57C49A5B01DB}" srcId="{29D95330-6DAD-4E05-944D-B27EDC41D391}" destId="{67ACC857-9BF2-4473-B59F-807F3D4D3BD8}" srcOrd="2" destOrd="0" parTransId="{B3A89FC6-9E86-4000-AF53-7F5E6EA39F83}" sibTransId="{303D83BF-3649-4E9D-ACE1-14F629BAC532}"/>
    <dgm:cxn modelId="{BD8617F0-F2A4-4A55-AF3D-3759B5D4A4DF}" srcId="{1205E4C9-D40A-4784-BF19-444F9B226294}" destId="{53DA4C01-3B91-4CF1-A91B-D53B68E06DC1}" srcOrd="3" destOrd="0" parTransId="{5095AC18-9CDB-43D5-8E0F-95DDC6D34D22}" sibTransId="{3450E7B3-5EFD-4087-9948-E1AC8D2DD9EC}"/>
    <dgm:cxn modelId="{E1CEA3F2-BED2-4375-8A08-5C0567F5E8D6}" type="presOf" srcId="{3450E7B3-5EFD-4087-9948-E1AC8D2DD9EC}" destId="{D4DF3763-1A55-4F73-B993-37B83D2072DC}" srcOrd="0" destOrd="0" presId="urn:microsoft.com/office/officeart/2016/7/layout/RepeatingBendingProcessNew"/>
    <dgm:cxn modelId="{731ED8F3-1CEF-47B0-A1C2-0AECB0A79E8F}" type="presOf" srcId="{1205E4C9-D40A-4784-BF19-444F9B226294}" destId="{F1FDFFBF-F38E-40F8-A5B4-33EC3C116E26}" srcOrd="0" destOrd="0" presId="urn:microsoft.com/office/officeart/2016/7/layout/RepeatingBendingProcessNew"/>
    <dgm:cxn modelId="{35E931FD-C0F6-4518-A3B1-49B155233AA8}" type="presOf" srcId="{176718E7-7A24-4061-A7BB-958CFFB25C91}" destId="{4DF43705-4970-40B8-99AF-A97229222855}" srcOrd="0" destOrd="1" presId="urn:microsoft.com/office/officeart/2016/7/layout/RepeatingBendingProcessNew"/>
    <dgm:cxn modelId="{BE8D4F51-FA47-4B2C-A1F4-E835AD0CEECC}" type="presParOf" srcId="{F1FDFFBF-F38E-40F8-A5B4-33EC3C116E26}" destId="{6D50DD55-E241-4844-820B-8FF1575B540F}" srcOrd="0" destOrd="0" presId="urn:microsoft.com/office/officeart/2016/7/layout/RepeatingBendingProcessNew"/>
    <dgm:cxn modelId="{5F37FAB5-9D1B-47D2-8D35-8CE4F0229977}" type="presParOf" srcId="{F1FDFFBF-F38E-40F8-A5B4-33EC3C116E26}" destId="{AD34CD43-9829-44E4-96B3-6301A494B12D}" srcOrd="1" destOrd="0" presId="urn:microsoft.com/office/officeart/2016/7/layout/RepeatingBendingProcessNew"/>
    <dgm:cxn modelId="{9963EB09-A9D1-4636-B1F2-19C9DFA1652C}" type="presParOf" srcId="{AD34CD43-9829-44E4-96B3-6301A494B12D}" destId="{D08E87AA-0858-4605-AA8D-6019E6DC348A}" srcOrd="0" destOrd="0" presId="urn:microsoft.com/office/officeart/2016/7/layout/RepeatingBendingProcessNew"/>
    <dgm:cxn modelId="{561F67AD-0C5E-40EB-B5E6-D84246D994C8}" type="presParOf" srcId="{F1FDFFBF-F38E-40F8-A5B4-33EC3C116E26}" destId="{F8835A0F-5D96-410A-ADA8-C0DF13ED840D}" srcOrd="2" destOrd="0" presId="urn:microsoft.com/office/officeart/2016/7/layout/RepeatingBendingProcessNew"/>
    <dgm:cxn modelId="{504AEAD8-7922-4321-8085-BC521DCA5F27}" type="presParOf" srcId="{F1FDFFBF-F38E-40F8-A5B4-33EC3C116E26}" destId="{B7DB1AE6-732B-467A-BD26-229EF4EBF6EC}" srcOrd="3" destOrd="0" presId="urn:microsoft.com/office/officeart/2016/7/layout/RepeatingBendingProcessNew"/>
    <dgm:cxn modelId="{DA5796D6-0DB2-4299-9F63-DAB7C0B3A31A}" type="presParOf" srcId="{B7DB1AE6-732B-467A-BD26-229EF4EBF6EC}" destId="{D9651AE9-D958-4264-9052-611E16CCE276}" srcOrd="0" destOrd="0" presId="urn:microsoft.com/office/officeart/2016/7/layout/RepeatingBendingProcessNew"/>
    <dgm:cxn modelId="{4562D455-20A9-45B6-935D-419F71CC0A8A}" type="presParOf" srcId="{F1FDFFBF-F38E-40F8-A5B4-33EC3C116E26}" destId="{00D74D7F-3A9A-4CB7-A9AE-124CE3F2C56D}" srcOrd="4" destOrd="0" presId="urn:microsoft.com/office/officeart/2016/7/layout/RepeatingBendingProcessNew"/>
    <dgm:cxn modelId="{AB9F0B79-48EF-4C4F-AB2A-08D2E72B87E4}" type="presParOf" srcId="{F1FDFFBF-F38E-40F8-A5B4-33EC3C116E26}" destId="{493FAE03-95A7-461A-AE9F-CD0B7CF9125C}" srcOrd="5" destOrd="0" presId="urn:microsoft.com/office/officeart/2016/7/layout/RepeatingBendingProcessNew"/>
    <dgm:cxn modelId="{63950F13-01CD-4C56-AFCF-7B7D95E608E2}" type="presParOf" srcId="{493FAE03-95A7-461A-AE9F-CD0B7CF9125C}" destId="{DC639719-DBC4-4B33-8575-65041EE108BD}" srcOrd="0" destOrd="0" presId="urn:microsoft.com/office/officeart/2016/7/layout/RepeatingBendingProcessNew"/>
    <dgm:cxn modelId="{B50C005C-E8FD-492A-97AC-B38BA228ADB2}" type="presParOf" srcId="{F1FDFFBF-F38E-40F8-A5B4-33EC3C116E26}" destId="{E43E9AEF-44DB-4317-86EA-2968A29E6097}" srcOrd="6" destOrd="0" presId="urn:microsoft.com/office/officeart/2016/7/layout/RepeatingBendingProcessNew"/>
    <dgm:cxn modelId="{44B00E5A-6D50-4B22-82DF-803FFEC084F3}" type="presParOf" srcId="{F1FDFFBF-F38E-40F8-A5B4-33EC3C116E26}" destId="{D4DF3763-1A55-4F73-B993-37B83D2072DC}" srcOrd="7" destOrd="0" presId="urn:microsoft.com/office/officeart/2016/7/layout/RepeatingBendingProcessNew"/>
    <dgm:cxn modelId="{F2645367-91C4-4EE9-9C70-024670DC13BE}" type="presParOf" srcId="{D4DF3763-1A55-4F73-B993-37B83D2072DC}" destId="{CA761109-0D24-4CA0-A568-2B8605FEE15F}" srcOrd="0" destOrd="0" presId="urn:microsoft.com/office/officeart/2016/7/layout/RepeatingBendingProcessNew"/>
    <dgm:cxn modelId="{7B1CBD67-1C37-4CA1-B878-65B93BF42CE3}" type="presParOf" srcId="{F1FDFFBF-F38E-40F8-A5B4-33EC3C116E26}" destId="{4DF43705-4970-40B8-99AF-A97229222855}" srcOrd="8" destOrd="0" presId="urn:microsoft.com/office/officeart/2016/7/layout/RepeatingBendingProcessNew"/>
    <dgm:cxn modelId="{0B1BDD7B-453D-4F43-8858-76523965BC00}" type="presParOf" srcId="{F1FDFFBF-F38E-40F8-A5B4-33EC3C116E26}" destId="{C7FE1CC0-C7A1-45CB-A4EA-C9DD46BDF689}" srcOrd="9" destOrd="0" presId="urn:microsoft.com/office/officeart/2016/7/layout/RepeatingBendingProcessNew"/>
    <dgm:cxn modelId="{048293CD-7444-4075-85A8-A4C64AC1A662}" type="presParOf" srcId="{C7FE1CC0-C7A1-45CB-A4EA-C9DD46BDF689}" destId="{E9417C84-D96E-42F8-822F-EF99F0C0A772}" srcOrd="0" destOrd="0" presId="urn:microsoft.com/office/officeart/2016/7/layout/RepeatingBendingProcessNew"/>
    <dgm:cxn modelId="{4C92419F-24BB-4FF9-A106-BD6F6D45C401}" type="presParOf" srcId="{F1FDFFBF-F38E-40F8-A5B4-33EC3C116E26}" destId="{9EF8A938-DCC7-4986-A30B-EF7B0372569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B348B-3493-465F-95E5-BF2574184AC1}">
      <dsp:nvSpPr>
        <dsp:cNvPr id="0" name=""/>
        <dsp:cNvSpPr/>
      </dsp:nvSpPr>
      <dsp:spPr>
        <a:xfrm>
          <a:off x="3509" y="89925"/>
          <a:ext cx="3421713"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Starting GDB:</a:t>
          </a:r>
          <a:endParaRPr lang="en-US" sz="2000" kern="1200" dirty="0"/>
        </a:p>
      </dsp:txBody>
      <dsp:txXfrm>
        <a:off x="3509" y="89925"/>
        <a:ext cx="3421713" cy="576000"/>
      </dsp:txXfrm>
    </dsp:sp>
    <dsp:sp modelId="{CC77BAB9-FFA3-49BB-A765-C02C3797E713}">
      <dsp:nvSpPr>
        <dsp:cNvPr id="0" name=""/>
        <dsp:cNvSpPr/>
      </dsp:nvSpPr>
      <dsp:spPr>
        <a:xfrm>
          <a:off x="3509" y="665925"/>
          <a:ext cx="3421713" cy="410720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err="1"/>
            <a:t>gdb</a:t>
          </a:r>
          <a:r>
            <a:rPr lang="en-US" sz="2000" b="1" kern="1200" dirty="0"/>
            <a:t> &lt;executable&gt;</a:t>
          </a:r>
          <a:r>
            <a:rPr lang="en-US" sz="2000" kern="1200" dirty="0"/>
            <a:t>: Start GDB with the specified executable.</a:t>
          </a:r>
        </a:p>
        <a:p>
          <a:pPr marL="228600" lvl="1" indent="-228600" algn="l" defTabSz="889000">
            <a:lnSpc>
              <a:spcPct val="90000"/>
            </a:lnSpc>
            <a:spcBef>
              <a:spcPct val="0"/>
            </a:spcBef>
            <a:spcAft>
              <a:spcPct val="15000"/>
            </a:spcAft>
            <a:buChar char="•"/>
          </a:pPr>
          <a:r>
            <a:rPr lang="en-US" sz="2000" b="1" kern="1200" dirty="0" err="1"/>
            <a:t>gdb</a:t>
          </a:r>
          <a:r>
            <a:rPr lang="en-US" sz="2000" kern="1200" dirty="0"/>
            <a:t>: Start GDB and load the last program executed.</a:t>
          </a:r>
        </a:p>
      </dsp:txBody>
      <dsp:txXfrm>
        <a:off x="3509" y="665925"/>
        <a:ext cx="3421713" cy="4107206"/>
      </dsp:txXfrm>
    </dsp:sp>
    <dsp:sp modelId="{BA75D117-2BA5-431A-8A15-86EC0BF08A80}">
      <dsp:nvSpPr>
        <dsp:cNvPr id="0" name=""/>
        <dsp:cNvSpPr/>
      </dsp:nvSpPr>
      <dsp:spPr>
        <a:xfrm>
          <a:off x="3904262" y="89925"/>
          <a:ext cx="3421713"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Setting Breakpoints:</a:t>
          </a:r>
          <a:endParaRPr lang="en-US" sz="2000" kern="1200" dirty="0"/>
        </a:p>
      </dsp:txBody>
      <dsp:txXfrm>
        <a:off x="3904262" y="89925"/>
        <a:ext cx="3421713" cy="576000"/>
      </dsp:txXfrm>
    </dsp:sp>
    <dsp:sp modelId="{B7819E7B-C637-48A2-813E-46A4DFB9884D}">
      <dsp:nvSpPr>
        <dsp:cNvPr id="0" name=""/>
        <dsp:cNvSpPr/>
      </dsp:nvSpPr>
      <dsp:spPr>
        <a:xfrm>
          <a:off x="3904262" y="665925"/>
          <a:ext cx="3421713" cy="410720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break &lt;location&gt;</a:t>
          </a:r>
          <a:r>
            <a:rPr lang="en-US" sz="2000" kern="1200" dirty="0"/>
            <a:t>: Set a breakpoint at the specified location (function, line number, address).</a:t>
          </a:r>
        </a:p>
        <a:p>
          <a:pPr marL="228600" lvl="1" indent="-228600" algn="l" defTabSz="889000">
            <a:lnSpc>
              <a:spcPct val="90000"/>
            </a:lnSpc>
            <a:spcBef>
              <a:spcPct val="0"/>
            </a:spcBef>
            <a:spcAft>
              <a:spcPct val="15000"/>
            </a:spcAft>
            <a:buChar char="•"/>
          </a:pPr>
          <a:r>
            <a:rPr lang="en-US" sz="2000" b="1" kern="1200" dirty="0"/>
            <a:t>break &lt;file&gt;:&lt;line&gt;</a:t>
          </a:r>
          <a:r>
            <a:rPr lang="en-US" sz="2000" kern="1200" dirty="0"/>
            <a:t>: Set a breakpoint at a specific line in a file.</a:t>
          </a:r>
        </a:p>
        <a:p>
          <a:pPr marL="228600" lvl="1" indent="-228600" algn="l" defTabSz="889000">
            <a:lnSpc>
              <a:spcPct val="90000"/>
            </a:lnSpc>
            <a:spcBef>
              <a:spcPct val="0"/>
            </a:spcBef>
            <a:spcAft>
              <a:spcPct val="15000"/>
            </a:spcAft>
            <a:buChar char="•"/>
          </a:pPr>
          <a:r>
            <a:rPr lang="en-US" sz="2000" b="1" kern="1200" dirty="0"/>
            <a:t>break &lt;function&gt;</a:t>
          </a:r>
          <a:r>
            <a:rPr lang="en-US" sz="2000" kern="1200" dirty="0"/>
            <a:t>: Set a breakpoint at the beginning of a function.</a:t>
          </a:r>
        </a:p>
        <a:p>
          <a:pPr marL="228600" lvl="1" indent="-228600" algn="l" defTabSz="889000">
            <a:lnSpc>
              <a:spcPct val="90000"/>
            </a:lnSpc>
            <a:spcBef>
              <a:spcPct val="0"/>
            </a:spcBef>
            <a:spcAft>
              <a:spcPct val="15000"/>
            </a:spcAft>
            <a:buChar char="•"/>
          </a:pPr>
          <a:r>
            <a:rPr lang="en-US" sz="2000" b="1" kern="1200" dirty="0"/>
            <a:t>delete &lt;</a:t>
          </a:r>
          <a:r>
            <a:rPr lang="en-US" sz="2000" b="1" kern="1200" dirty="0" err="1"/>
            <a:t>breakpoint_number</a:t>
          </a:r>
          <a:r>
            <a:rPr lang="en-US" sz="2000" b="1" kern="1200" dirty="0"/>
            <a:t>&gt;</a:t>
          </a:r>
          <a:r>
            <a:rPr lang="en-US" sz="2000" kern="1200" dirty="0"/>
            <a:t>: Delete a breakpoint.</a:t>
          </a:r>
        </a:p>
      </dsp:txBody>
      <dsp:txXfrm>
        <a:off x="3904262" y="665925"/>
        <a:ext cx="3421713" cy="4107206"/>
      </dsp:txXfrm>
    </dsp:sp>
    <dsp:sp modelId="{26B64B04-80E9-41FB-BC2D-CE70F608979F}">
      <dsp:nvSpPr>
        <dsp:cNvPr id="0" name=""/>
        <dsp:cNvSpPr/>
      </dsp:nvSpPr>
      <dsp:spPr>
        <a:xfrm>
          <a:off x="7805016" y="89925"/>
          <a:ext cx="3421713" cy="576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Running the Program:</a:t>
          </a:r>
          <a:endParaRPr lang="en-US" sz="2000" kern="1200" dirty="0"/>
        </a:p>
      </dsp:txBody>
      <dsp:txXfrm>
        <a:off x="7805016" y="89925"/>
        <a:ext cx="3421713" cy="576000"/>
      </dsp:txXfrm>
    </dsp:sp>
    <dsp:sp modelId="{7EFC6F28-9012-4053-B34F-79B748AB462C}">
      <dsp:nvSpPr>
        <dsp:cNvPr id="0" name=""/>
        <dsp:cNvSpPr/>
      </dsp:nvSpPr>
      <dsp:spPr>
        <a:xfrm>
          <a:off x="7805016" y="665925"/>
          <a:ext cx="3421713" cy="410720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run</a:t>
          </a:r>
          <a:r>
            <a:rPr lang="en-US" sz="2000" kern="1200" dirty="0"/>
            <a:t>: Start the program execution from the beginning.</a:t>
          </a:r>
        </a:p>
        <a:p>
          <a:pPr marL="228600" lvl="1" indent="-228600" algn="l" defTabSz="889000">
            <a:lnSpc>
              <a:spcPct val="90000"/>
            </a:lnSpc>
            <a:spcBef>
              <a:spcPct val="0"/>
            </a:spcBef>
            <a:spcAft>
              <a:spcPct val="15000"/>
            </a:spcAft>
            <a:buChar char="•"/>
          </a:pPr>
          <a:r>
            <a:rPr lang="en-US" sz="2000" b="1" kern="1200" dirty="0"/>
            <a:t>continue</a:t>
          </a:r>
          <a:r>
            <a:rPr lang="en-US" sz="2000" kern="1200" dirty="0"/>
            <a:t> or </a:t>
          </a:r>
          <a:r>
            <a:rPr lang="en-US" sz="2000" b="1" kern="1200" dirty="0"/>
            <a:t>c</a:t>
          </a:r>
          <a:r>
            <a:rPr lang="en-US" sz="2000" kern="1200" dirty="0"/>
            <a:t>: Continue program execution after stopping at a breakpoint.</a:t>
          </a:r>
        </a:p>
        <a:p>
          <a:pPr marL="228600" lvl="1" indent="-228600" algn="l" defTabSz="889000">
            <a:lnSpc>
              <a:spcPct val="90000"/>
            </a:lnSpc>
            <a:spcBef>
              <a:spcPct val="0"/>
            </a:spcBef>
            <a:spcAft>
              <a:spcPct val="15000"/>
            </a:spcAft>
            <a:buChar char="•"/>
          </a:pPr>
          <a:r>
            <a:rPr lang="en-US" sz="2000" b="1" kern="1200" dirty="0"/>
            <a:t>next</a:t>
          </a:r>
          <a:r>
            <a:rPr lang="en-US" sz="2000" kern="1200" dirty="0"/>
            <a:t> or </a:t>
          </a:r>
          <a:r>
            <a:rPr lang="en-US" sz="2000" b="1" kern="1200" dirty="0"/>
            <a:t>n</a:t>
          </a:r>
          <a:r>
            <a:rPr lang="en-US" sz="2000" kern="1200" dirty="0"/>
            <a:t>: Execute the next line of code, stepping over function calls.</a:t>
          </a:r>
        </a:p>
        <a:p>
          <a:pPr marL="228600" lvl="1" indent="-228600" algn="l" defTabSz="889000">
            <a:lnSpc>
              <a:spcPct val="90000"/>
            </a:lnSpc>
            <a:spcBef>
              <a:spcPct val="0"/>
            </a:spcBef>
            <a:spcAft>
              <a:spcPct val="15000"/>
            </a:spcAft>
            <a:buChar char="•"/>
          </a:pPr>
          <a:r>
            <a:rPr lang="en-US" sz="2000" b="1" kern="1200" dirty="0"/>
            <a:t>step</a:t>
          </a:r>
          <a:r>
            <a:rPr lang="en-US" sz="2000" kern="1200" dirty="0"/>
            <a:t> or </a:t>
          </a:r>
          <a:r>
            <a:rPr lang="en-US" sz="2000" b="1" kern="1200" dirty="0"/>
            <a:t>s</a:t>
          </a:r>
          <a:r>
            <a:rPr lang="en-US" sz="2000" kern="1200" dirty="0"/>
            <a:t>: Execute the next line of code, stepping into function calls.</a:t>
          </a:r>
        </a:p>
      </dsp:txBody>
      <dsp:txXfrm>
        <a:off x="7805016" y="665925"/>
        <a:ext cx="3421713" cy="4107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1ED456-A430-4A08-A441-9EE06D026A67}">
      <dsp:nvSpPr>
        <dsp:cNvPr id="0" name=""/>
        <dsp:cNvSpPr/>
      </dsp:nvSpPr>
      <dsp:spPr>
        <a:xfrm>
          <a:off x="4380" y="558744"/>
          <a:ext cx="2633869" cy="6521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Inspecting Variables:</a:t>
          </a:r>
          <a:endParaRPr lang="en-US" sz="1800" kern="1200"/>
        </a:p>
      </dsp:txBody>
      <dsp:txXfrm>
        <a:off x="4380" y="558744"/>
        <a:ext cx="2633869" cy="652186"/>
      </dsp:txXfrm>
    </dsp:sp>
    <dsp:sp modelId="{5DA8E7AC-555B-4E5D-A168-2DAC9773D774}">
      <dsp:nvSpPr>
        <dsp:cNvPr id="0" name=""/>
        <dsp:cNvSpPr/>
      </dsp:nvSpPr>
      <dsp:spPr>
        <a:xfrm>
          <a:off x="4380" y="1210931"/>
          <a:ext cx="2633869" cy="388486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print &lt;variable&gt;</a:t>
          </a:r>
          <a:r>
            <a:rPr lang="en-US" sz="1800" kern="1200"/>
            <a:t> or </a:t>
          </a:r>
          <a:r>
            <a:rPr lang="en-US" sz="1800" b="1" kern="1200"/>
            <a:t>p &lt;variable&gt;</a:t>
          </a:r>
          <a:r>
            <a:rPr lang="en-US" sz="1800" kern="1200"/>
            <a:t>: Print the value of a variable.</a:t>
          </a:r>
        </a:p>
        <a:p>
          <a:pPr marL="171450" lvl="1" indent="-171450" algn="l" defTabSz="800100">
            <a:lnSpc>
              <a:spcPct val="90000"/>
            </a:lnSpc>
            <a:spcBef>
              <a:spcPct val="0"/>
            </a:spcBef>
            <a:spcAft>
              <a:spcPct val="15000"/>
            </a:spcAft>
            <a:buChar char="•"/>
          </a:pPr>
          <a:r>
            <a:rPr lang="en-US" sz="1800" b="1" kern="1200"/>
            <a:t>info locals</a:t>
          </a:r>
          <a:r>
            <a:rPr lang="en-US" sz="1800" kern="1200"/>
            <a:t>: Display local variables in the current scope.</a:t>
          </a:r>
        </a:p>
        <a:p>
          <a:pPr marL="171450" lvl="1" indent="-171450" algn="l" defTabSz="800100">
            <a:lnSpc>
              <a:spcPct val="90000"/>
            </a:lnSpc>
            <a:spcBef>
              <a:spcPct val="0"/>
            </a:spcBef>
            <a:spcAft>
              <a:spcPct val="15000"/>
            </a:spcAft>
            <a:buChar char="•"/>
          </a:pPr>
          <a:r>
            <a:rPr lang="en-US" sz="1800" b="1" kern="1200"/>
            <a:t>info args</a:t>
          </a:r>
          <a:r>
            <a:rPr lang="en-US" sz="1800" kern="1200"/>
            <a:t>: Display function arguments in the current scope.</a:t>
          </a:r>
        </a:p>
        <a:p>
          <a:pPr marL="171450" lvl="1" indent="-171450" algn="l" defTabSz="800100">
            <a:lnSpc>
              <a:spcPct val="90000"/>
            </a:lnSpc>
            <a:spcBef>
              <a:spcPct val="0"/>
            </a:spcBef>
            <a:spcAft>
              <a:spcPct val="15000"/>
            </a:spcAft>
            <a:buChar char="•"/>
          </a:pPr>
          <a:r>
            <a:rPr lang="en-US" sz="1800" b="1" kern="1200"/>
            <a:t>display &lt;variable&gt;</a:t>
          </a:r>
          <a:r>
            <a:rPr lang="en-US" sz="1800" kern="1200"/>
            <a:t>: Print the value of a variable each time the program stops.</a:t>
          </a:r>
        </a:p>
      </dsp:txBody>
      <dsp:txXfrm>
        <a:off x="4380" y="1210931"/>
        <a:ext cx="2633869" cy="3884861"/>
      </dsp:txXfrm>
    </dsp:sp>
    <dsp:sp modelId="{33B05AFF-164D-459C-B6CA-CE53C260EFFB}">
      <dsp:nvSpPr>
        <dsp:cNvPr id="0" name=""/>
        <dsp:cNvSpPr/>
      </dsp:nvSpPr>
      <dsp:spPr>
        <a:xfrm>
          <a:off x="3006991" y="558744"/>
          <a:ext cx="2633869" cy="6521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Examining Memory:</a:t>
          </a:r>
          <a:endParaRPr lang="en-US" sz="1800" kern="1200"/>
        </a:p>
      </dsp:txBody>
      <dsp:txXfrm>
        <a:off x="3006991" y="558744"/>
        <a:ext cx="2633869" cy="652186"/>
      </dsp:txXfrm>
    </dsp:sp>
    <dsp:sp modelId="{D192D8BB-E876-45E2-A44F-EBFB6E118A3C}">
      <dsp:nvSpPr>
        <dsp:cNvPr id="0" name=""/>
        <dsp:cNvSpPr/>
      </dsp:nvSpPr>
      <dsp:spPr>
        <a:xfrm>
          <a:off x="3006991" y="1210931"/>
          <a:ext cx="2633869" cy="388486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x/&lt;n&gt;&lt;format&gt; &lt;address/expression&gt;</a:t>
          </a:r>
          <a:r>
            <a:rPr lang="en-US" sz="1800" kern="1200"/>
            <a:t>: Examine memory at a specified address or expression.</a:t>
          </a:r>
        </a:p>
        <a:p>
          <a:pPr marL="342900" lvl="2" indent="-171450" algn="l" defTabSz="800100">
            <a:lnSpc>
              <a:spcPct val="90000"/>
            </a:lnSpc>
            <a:spcBef>
              <a:spcPct val="0"/>
            </a:spcBef>
            <a:spcAft>
              <a:spcPct val="15000"/>
            </a:spcAft>
            <a:buChar char="•"/>
          </a:pPr>
          <a:r>
            <a:rPr lang="en-US" sz="1800" b="1" kern="1200"/>
            <a:t>&lt;n&gt;</a:t>
          </a:r>
          <a:r>
            <a:rPr lang="en-US" sz="1800" kern="1200"/>
            <a:t>: Number of units to display.</a:t>
          </a:r>
        </a:p>
        <a:p>
          <a:pPr marL="342900" lvl="2" indent="-171450" algn="l" defTabSz="800100">
            <a:lnSpc>
              <a:spcPct val="90000"/>
            </a:lnSpc>
            <a:spcBef>
              <a:spcPct val="0"/>
            </a:spcBef>
            <a:spcAft>
              <a:spcPct val="15000"/>
            </a:spcAft>
            <a:buChar char="•"/>
          </a:pPr>
          <a:r>
            <a:rPr lang="en-US" sz="1800" b="1" kern="1200"/>
            <a:t>&lt;format&gt;</a:t>
          </a:r>
          <a:r>
            <a:rPr lang="en-US" sz="1800" kern="1200"/>
            <a:t>: Format to display data (e.g., </a:t>
          </a:r>
          <a:r>
            <a:rPr lang="en-US" sz="1800" b="1" kern="1200"/>
            <a:t>x</a:t>
          </a:r>
          <a:r>
            <a:rPr lang="en-US" sz="1800" kern="1200"/>
            <a:t> for hexadecimal, </a:t>
          </a:r>
          <a:r>
            <a:rPr lang="en-US" sz="1800" b="1" kern="1200"/>
            <a:t>d</a:t>
          </a:r>
          <a:r>
            <a:rPr lang="en-US" sz="1800" kern="1200"/>
            <a:t> for decimal).</a:t>
          </a:r>
        </a:p>
        <a:p>
          <a:pPr marL="171450" lvl="1" indent="-171450" algn="l" defTabSz="800100">
            <a:lnSpc>
              <a:spcPct val="90000"/>
            </a:lnSpc>
            <a:spcBef>
              <a:spcPct val="0"/>
            </a:spcBef>
            <a:spcAft>
              <a:spcPct val="15000"/>
            </a:spcAft>
            <a:buChar char="•"/>
          </a:pPr>
          <a:r>
            <a:rPr lang="en-US" sz="1800" b="1" kern="1200"/>
            <a:t>info registers</a:t>
          </a:r>
          <a:r>
            <a:rPr lang="en-US" sz="1800" kern="1200"/>
            <a:t>: Display CPU registers.</a:t>
          </a:r>
        </a:p>
      </dsp:txBody>
      <dsp:txXfrm>
        <a:off x="3006991" y="1210931"/>
        <a:ext cx="2633869" cy="3884861"/>
      </dsp:txXfrm>
    </dsp:sp>
    <dsp:sp modelId="{7A360A46-864E-436F-A885-E323A24B5356}">
      <dsp:nvSpPr>
        <dsp:cNvPr id="0" name=""/>
        <dsp:cNvSpPr/>
      </dsp:nvSpPr>
      <dsp:spPr>
        <a:xfrm>
          <a:off x="6009602" y="558744"/>
          <a:ext cx="2633869" cy="6521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Backtrace and Stack:</a:t>
          </a:r>
          <a:endParaRPr lang="en-US" sz="1800" kern="1200"/>
        </a:p>
      </dsp:txBody>
      <dsp:txXfrm>
        <a:off x="6009602" y="558744"/>
        <a:ext cx="2633869" cy="652186"/>
      </dsp:txXfrm>
    </dsp:sp>
    <dsp:sp modelId="{8E7AA2E9-8380-40AB-83B0-59F664D41BA7}">
      <dsp:nvSpPr>
        <dsp:cNvPr id="0" name=""/>
        <dsp:cNvSpPr/>
      </dsp:nvSpPr>
      <dsp:spPr>
        <a:xfrm>
          <a:off x="6009602" y="1210931"/>
          <a:ext cx="2633869" cy="388486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backtrace</a:t>
          </a:r>
          <a:r>
            <a:rPr lang="en-US" sz="1800" kern="1200"/>
            <a:t> or </a:t>
          </a:r>
          <a:r>
            <a:rPr lang="en-US" sz="1800" b="1" kern="1200"/>
            <a:t>bt</a:t>
          </a:r>
          <a:r>
            <a:rPr lang="en-US" sz="1800" kern="1200"/>
            <a:t>: Display the current stack trace.</a:t>
          </a:r>
        </a:p>
        <a:p>
          <a:pPr marL="171450" lvl="1" indent="-171450" algn="l" defTabSz="800100">
            <a:lnSpc>
              <a:spcPct val="90000"/>
            </a:lnSpc>
            <a:spcBef>
              <a:spcPct val="0"/>
            </a:spcBef>
            <a:spcAft>
              <a:spcPct val="15000"/>
            </a:spcAft>
            <a:buChar char="•"/>
          </a:pPr>
          <a:r>
            <a:rPr lang="en-US" sz="1800" b="1" kern="1200"/>
            <a:t>frame &lt;n&gt;</a:t>
          </a:r>
          <a:r>
            <a:rPr lang="en-US" sz="1800" kern="1200"/>
            <a:t>: Select a specific frame in the stack trace.</a:t>
          </a:r>
        </a:p>
        <a:p>
          <a:pPr marL="171450" lvl="1" indent="-171450" algn="l" defTabSz="800100">
            <a:lnSpc>
              <a:spcPct val="90000"/>
            </a:lnSpc>
            <a:spcBef>
              <a:spcPct val="0"/>
            </a:spcBef>
            <a:spcAft>
              <a:spcPct val="15000"/>
            </a:spcAft>
            <a:buChar char="•"/>
          </a:pPr>
          <a:r>
            <a:rPr lang="en-US" sz="1800" b="1" kern="1200"/>
            <a:t>up</a:t>
          </a:r>
          <a:r>
            <a:rPr lang="en-US" sz="1800" kern="1200"/>
            <a:t> and </a:t>
          </a:r>
          <a:r>
            <a:rPr lang="en-US" sz="1800" b="1" kern="1200"/>
            <a:t>down</a:t>
          </a:r>
          <a:r>
            <a:rPr lang="en-US" sz="1800" kern="1200"/>
            <a:t>: Move up and down the call stack, respectively.</a:t>
          </a:r>
        </a:p>
      </dsp:txBody>
      <dsp:txXfrm>
        <a:off x="6009602" y="1210931"/>
        <a:ext cx="2633869" cy="3884861"/>
      </dsp:txXfrm>
    </dsp:sp>
    <dsp:sp modelId="{4C8C3A73-1293-43E5-8261-08838EE51E3A}">
      <dsp:nvSpPr>
        <dsp:cNvPr id="0" name=""/>
        <dsp:cNvSpPr/>
      </dsp:nvSpPr>
      <dsp:spPr>
        <a:xfrm>
          <a:off x="9012213" y="558744"/>
          <a:ext cx="2633869" cy="65218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Manipulating Execution:</a:t>
          </a:r>
          <a:endParaRPr lang="en-US" sz="1800" kern="1200"/>
        </a:p>
      </dsp:txBody>
      <dsp:txXfrm>
        <a:off x="9012213" y="558744"/>
        <a:ext cx="2633869" cy="652186"/>
      </dsp:txXfrm>
    </dsp:sp>
    <dsp:sp modelId="{1208EE3B-FADB-481F-BC32-BC941C1A8854}">
      <dsp:nvSpPr>
        <dsp:cNvPr id="0" name=""/>
        <dsp:cNvSpPr/>
      </dsp:nvSpPr>
      <dsp:spPr>
        <a:xfrm>
          <a:off x="9012213" y="1210931"/>
          <a:ext cx="2633869" cy="388486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finish</a:t>
          </a:r>
          <a:r>
            <a:rPr lang="en-US" sz="1800" kern="1200"/>
            <a:t>: Execute until the current function returns.</a:t>
          </a:r>
        </a:p>
        <a:p>
          <a:pPr marL="171450" lvl="1" indent="-171450" algn="l" defTabSz="800100">
            <a:lnSpc>
              <a:spcPct val="90000"/>
            </a:lnSpc>
            <a:spcBef>
              <a:spcPct val="0"/>
            </a:spcBef>
            <a:spcAft>
              <a:spcPct val="15000"/>
            </a:spcAft>
            <a:buChar char="•"/>
          </a:pPr>
          <a:r>
            <a:rPr lang="en-US" sz="1800" b="1" kern="1200"/>
            <a:t>return</a:t>
          </a:r>
          <a:r>
            <a:rPr lang="en-US" sz="1800" kern="1200"/>
            <a:t>: Execute until the current function returns, then stop.</a:t>
          </a:r>
        </a:p>
      </dsp:txBody>
      <dsp:txXfrm>
        <a:off x="9012213" y="1210931"/>
        <a:ext cx="2633869" cy="3884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B546D-6ECD-489A-B9B8-C0F8170CEF67}">
      <dsp:nvSpPr>
        <dsp:cNvPr id="0" name=""/>
        <dsp:cNvSpPr/>
      </dsp:nvSpPr>
      <dsp:spPr>
        <a:xfrm>
          <a:off x="8745" y="447706"/>
          <a:ext cx="3387501" cy="101625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688" tIns="267688" rIns="267688" bIns="267688" numCol="1" spcCol="1270" anchor="ctr" anchorCtr="0">
          <a:noAutofit/>
        </a:bodyPr>
        <a:lstStyle/>
        <a:p>
          <a:pPr marL="0" lvl="0" indent="0" algn="ctr" defTabSz="1511300">
            <a:lnSpc>
              <a:spcPct val="90000"/>
            </a:lnSpc>
            <a:spcBef>
              <a:spcPct val="0"/>
            </a:spcBef>
            <a:spcAft>
              <a:spcPct val="35000"/>
            </a:spcAft>
            <a:buNone/>
          </a:pPr>
          <a:r>
            <a:rPr lang="en-US" sz="3400" kern="1200"/>
            <a:t>Examining</a:t>
          </a:r>
        </a:p>
      </dsp:txBody>
      <dsp:txXfrm>
        <a:off x="8745" y="447706"/>
        <a:ext cx="3387501" cy="1016250"/>
      </dsp:txXfrm>
    </dsp:sp>
    <dsp:sp modelId="{3C525B95-F229-4A76-BF8F-42FB4C67B04B}">
      <dsp:nvSpPr>
        <dsp:cNvPr id="0" name=""/>
        <dsp:cNvSpPr/>
      </dsp:nvSpPr>
      <dsp:spPr>
        <a:xfrm>
          <a:off x="8745" y="1463956"/>
          <a:ext cx="3387501" cy="326868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610" tIns="334610" rIns="334610" bIns="334610" numCol="1" spcCol="1270" anchor="t" anchorCtr="0">
          <a:noAutofit/>
        </a:bodyPr>
        <a:lstStyle/>
        <a:p>
          <a:pPr marL="0" lvl="0" indent="0" algn="l" defTabSz="1155700">
            <a:lnSpc>
              <a:spcPct val="90000"/>
            </a:lnSpc>
            <a:spcBef>
              <a:spcPct val="0"/>
            </a:spcBef>
            <a:spcAft>
              <a:spcPct val="35000"/>
            </a:spcAft>
            <a:buNone/>
          </a:pPr>
          <a:r>
            <a:rPr lang="en-US" sz="2600" kern="1200"/>
            <a:t>Examining Source Code:</a:t>
          </a:r>
        </a:p>
        <a:p>
          <a:pPr marL="228600" lvl="1" indent="-228600" algn="l" defTabSz="889000">
            <a:lnSpc>
              <a:spcPct val="90000"/>
            </a:lnSpc>
            <a:spcBef>
              <a:spcPct val="0"/>
            </a:spcBef>
            <a:spcAft>
              <a:spcPct val="15000"/>
            </a:spcAft>
            <a:buChar char="•"/>
          </a:pPr>
          <a:r>
            <a:rPr lang="en-US" sz="2000" kern="1200"/>
            <a:t>list: List source code around the current execution point.</a:t>
          </a:r>
        </a:p>
        <a:p>
          <a:pPr marL="228600" lvl="1" indent="-228600" algn="l" defTabSz="889000">
            <a:lnSpc>
              <a:spcPct val="90000"/>
            </a:lnSpc>
            <a:spcBef>
              <a:spcPct val="0"/>
            </a:spcBef>
            <a:spcAft>
              <a:spcPct val="15000"/>
            </a:spcAft>
            <a:buChar char="•"/>
          </a:pPr>
          <a:r>
            <a:rPr lang="en-US" sz="2000" kern="1200"/>
            <a:t>list &lt;function&gt;: List source code for a specific function.</a:t>
          </a:r>
        </a:p>
      </dsp:txBody>
      <dsp:txXfrm>
        <a:off x="8745" y="1463956"/>
        <a:ext cx="3387501" cy="3268686"/>
      </dsp:txXfrm>
    </dsp:sp>
    <dsp:sp modelId="{8EE247E9-F386-4F6F-B6FE-2BCA39125E31}">
      <dsp:nvSpPr>
        <dsp:cNvPr id="0" name=""/>
        <dsp:cNvSpPr/>
      </dsp:nvSpPr>
      <dsp:spPr>
        <a:xfrm>
          <a:off x="3504142" y="447706"/>
          <a:ext cx="3387501" cy="101625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688" tIns="267688" rIns="267688" bIns="267688" numCol="1" spcCol="1270" anchor="ctr" anchorCtr="0">
          <a:noAutofit/>
        </a:bodyPr>
        <a:lstStyle/>
        <a:p>
          <a:pPr marL="0" lvl="0" indent="0" algn="ctr" defTabSz="1511300">
            <a:lnSpc>
              <a:spcPct val="90000"/>
            </a:lnSpc>
            <a:spcBef>
              <a:spcPct val="0"/>
            </a:spcBef>
            <a:spcAft>
              <a:spcPct val="35000"/>
            </a:spcAft>
            <a:buNone/>
          </a:pPr>
          <a:r>
            <a:rPr lang="en-US" sz="3400" kern="1200"/>
            <a:t>Handling</a:t>
          </a:r>
        </a:p>
      </dsp:txBody>
      <dsp:txXfrm>
        <a:off x="3504142" y="447706"/>
        <a:ext cx="3387501" cy="1016250"/>
      </dsp:txXfrm>
    </dsp:sp>
    <dsp:sp modelId="{B07BE01D-CB64-447A-B3AA-D6147A97FEDB}">
      <dsp:nvSpPr>
        <dsp:cNvPr id="0" name=""/>
        <dsp:cNvSpPr/>
      </dsp:nvSpPr>
      <dsp:spPr>
        <a:xfrm>
          <a:off x="3504142" y="1463956"/>
          <a:ext cx="3387501" cy="326868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610" tIns="334610" rIns="334610" bIns="334610" numCol="1" spcCol="1270" anchor="t" anchorCtr="0">
          <a:noAutofit/>
        </a:bodyPr>
        <a:lstStyle/>
        <a:p>
          <a:pPr marL="0" lvl="0" indent="0" algn="l" defTabSz="1155700">
            <a:lnSpc>
              <a:spcPct val="90000"/>
            </a:lnSpc>
            <a:spcBef>
              <a:spcPct val="0"/>
            </a:spcBef>
            <a:spcAft>
              <a:spcPct val="35000"/>
            </a:spcAft>
            <a:buNone/>
          </a:pPr>
          <a:r>
            <a:rPr lang="en-US" sz="2600" kern="1200"/>
            <a:t>File Handling:</a:t>
          </a:r>
        </a:p>
        <a:p>
          <a:pPr marL="228600" lvl="1" indent="-228600" algn="l" defTabSz="889000">
            <a:lnSpc>
              <a:spcPct val="90000"/>
            </a:lnSpc>
            <a:spcBef>
              <a:spcPct val="0"/>
            </a:spcBef>
            <a:spcAft>
              <a:spcPct val="15000"/>
            </a:spcAft>
            <a:buChar char="•"/>
          </a:pPr>
          <a:r>
            <a:rPr lang="en-US" sz="2000" kern="1200"/>
            <a:t>file &lt;executable&gt;: Load a new executable file.</a:t>
          </a:r>
        </a:p>
        <a:p>
          <a:pPr marL="228600" lvl="1" indent="-228600" algn="l" defTabSz="889000">
            <a:lnSpc>
              <a:spcPct val="90000"/>
            </a:lnSpc>
            <a:spcBef>
              <a:spcPct val="0"/>
            </a:spcBef>
            <a:spcAft>
              <a:spcPct val="15000"/>
            </a:spcAft>
            <a:buChar char="•"/>
          </a:pPr>
          <a:r>
            <a:rPr lang="en-US" sz="2000" kern="1200"/>
            <a:t>cd &lt;directory&gt;: Change the working directory.</a:t>
          </a:r>
        </a:p>
        <a:p>
          <a:pPr marL="228600" lvl="1" indent="-228600" algn="l" defTabSz="889000">
            <a:lnSpc>
              <a:spcPct val="90000"/>
            </a:lnSpc>
            <a:spcBef>
              <a:spcPct val="0"/>
            </a:spcBef>
            <a:spcAft>
              <a:spcPct val="15000"/>
            </a:spcAft>
            <a:buChar char="•"/>
          </a:pPr>
          <a:r>
            <a:rPr lang="en-US" sz="2000" kern="1200"/>
            <a:t>dir &lt;directory&gt;: Add a directory to the search path for source files.</a:t>
          </a:r>
        </a:p>
      </dsp:txBody>
      <dsp:txXfrm>
        <a:off x="3504142" y="1463956"/>
        <a:ext cx="3387501" cy="3268686"/>
      </dsp:txXfrm>
    </dsp:sp>
    <dsp:sp modelId="{81741E4B-7626-4D44-B8B5-D69FCD0FBD6D}">
      <dsp:nvSpPr>
        <dsp:cNvPr id="0" name=""/>
        <dsp:cNvSpPr/>
      </dsp:nvSpPr>
      <dsp:spPr>
        <a:xfrm>
          <a:off x="6999538" y="447706"/>
          <a:ext cx="3387501" cy="101625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688" tIns="267688" rIns="267688" bIns="267688" numCol="1" spcCol="1270" anchor="ctr" anchorCtr="0">
          <a:noAutofit/>
        </a:bodyPr>
        <a:lstStyle/>
        <a:p>
          <a:pPr marL="0" lvl="0" indent="0" algn="ctr" defTabSz="1511300">
            <a:lnSpc>
              <a:spcPct val="90000"/>
            </a:lnSpc>
            <a:spcBef>
              <a:spcPct val="0"/>
            </a:spcBef>
            <a:spcAft>
              <a:spcPct val="35000"/>
            </a:spcAft>
            <a:buNone/>
          </a:pPr>
          <a:r>
            <a:rPr lang="en-US" sz="3400" kern="1200"/>
            <a:t>Exiting</a:t>
          </a:r>
        </a:p>
      </dsp:txBody>
      <dsp:txXfrm>
        <a:off x="6999538" y="447706"/>
        <a:ext cx="3387501" cy="1016250"/>
      </dsp:txXfrm>
    </dsp:sp>
    <dsp:sp modelId="{3DB3F2A5-A1A4-4FE8-B36A-9336220AD8D0}">
      <dsp:nvSpPr>
        <dsp:cNvPr id="0" name=""/>
        <dsp:cNvSpPr/>
      </dsp:nvSpPr>
      <dsp:spPr>
        <a:xfrm>
          <a:off x="6999538" y="1463956"/>
          <a:ext cx="3387501" cy="326868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610" tIns="334610" rIns="334610" bIns="334610" numCol="1" spcCol="1270" anchor="t" anchorCtr="0">
          <a:noAutofit/>
        </a:bodyPr>
        <a:lstStyle/>
        <a:p>
          <a:pPr marL="0" lvl="0" indent="0" algn="l" defTabSz="1155700">
            <a:lnSpc>
              <a:spcPct val="90000"/>
            </a:lnSpc>
            <a:spcBef>
              <a:spcPct val="0"/>
            </a:spcBef>
            <a:spcAft>
              <a:spcPct val="35000"/>
            </a:spcAft>
            <a:buNone/>
          </a:pPr>
          <a:r>
            <a:rPr lang="en-US" sz="2600" kern="1200"/>
            <a:t>Exiting GDB:</a:t>
          </a:r>
        </a:p>
        <a:p>
          <a:pPr marL="228600" lvl="1" indent="-228600" algn="l" defTabSz="889000">
            <a:lnSpc>
              <a:spcPct val="90000"/>
            </a:lnSpc>
            <a:spcBef>
              <a:spcPct val="0"/>
            </a:spcBef>
            <a:spcAft>
              <a:spcPct val="15000"/>
            </a:spcAft>
            <a:buChar char="•"/>
          </a:pPr>
          <a:r>
            <a:rPr lang="en-US" sz="2000" kern="1200"/>
            <a:t>quit or q: Exit GDB.</a:t>
          </a:r>
        </a:p>
      </dsp:txBody>
      <dsp:txXfrm>
        <a:off x="6999538" y="1463956"/>
        <a:ext cx="3387501" cy="3268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4CD43-9829-44E4-96B3-6301A494B12D}">
      <dsp:nvSpPr>
        <dsp:cNvPr id="0" name=""/>
        <dsp:cNvSpPr/>
      </dsp:nvSpPr>
      <dsp:spPr>
        <a:xfrm>
          <a:off x="3603403" y="887840"/>
          <a:ext cx="682508" cy="91440"/>
        </a:xfrm>
        <a:custGeom>
          <a:avLst/>
          <a:gdLst/>
          <a:ahLst/>
          <a:cxnLst/>
          <a:rect l="0" t="0" r="0" b="0"/>
          <a:pathLst>
            <a:path>
              <a:moveTo>
                <a:pt x="0" y="45720"/>
              </a:moveTo>
              <a:lnTo>
                <a:pt x="68250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6830" y="929994"/>
        <a:ext cx="35655" cy="7131"/>
      </dsp:txXfrm>
    </dsp:sp>
    <dsp:sp modelId="{6D50DD55-E241-4844-820B-8FF1575B540F}">
      <dsp:nvSpPr>
        <dsp:cNvPr id="0" name=""/>
        <dsp:cNvSpPr/>
      </dsp:nvSpPr>
      <dsp:spPr>
        <a:xfrm>
          <a:off x="504729" y="3418"/>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t" anchorCtr="0">
          <a:noAutofit/>
        </a:bodyPr>
        <a:lstStyle/>
        <a:p>
          <a:pPr marL="0" lvl="0" indent="0" algn="l" defTabSz="622300">
            <a:lnSpc>
              <a:spcPct val="90000"/>
            </a:lnSpc>
            <a:spcBef>
              <a:spcPct val="0"/>
            </a:spcBef>
            <a:spcAft>
              <a:spcPct val="35000"/>
            </a:spcAft>
            <a:buNone/>
          </a:pPr>
          <a:r>
            <a:rPr lang="en-US" sz="1400" b="1" kern="1200" dirty="0">
              <a:latin typeface="Times New Roman"/>
              <a:cs typeface="Times New Roman"/>
            </a:rPr>
            <a:t>Compilation</a:t>
          </a:r>
          <a:endParaRPr lang="en-US" sz="1400" kern="1200" dirty="0">
            <a:latin typeface="Times New Roman"/>
            <a:cs typeface="Times New Roman"/>
          </a:endParaRPr>
        </a:p>
        <a:p>
          <a:pPr marL="57150" lvl="1" indent="-57150" algn="l" defTabSz="488950">
            <a:lnSpc>
              <a:spcPct val="90000"/>
            </a:lnSpc>
            <a:spcBef>
              <a:spcPct val="0"/>
            </a:spcBef>
            <a:spcAft>
              <a:spcPct val="15000"/>
            </a:spcAft>
            <a:buChar char="•"/>
          </a:pPr>
          <a:r>
            <a:rPr lang="en-US" sz="1100" kern="1200" dirty="0">
              <a:latin typeface="Times New Roman"/>
              <a:cs typeface="Times New Roman"/>
            </a:rPr>
            <a:t>Compilation translates each source file (*.c) into machine-readable object files (*.o).</a:t>
          </a:r>
        </a:p>
        <a:p>
          <a:pPr marL="57150" lvl="1" indent="-57150" algn="l" defTabSz="488950">
            <a:lnSpc>
              <a:spcPct val="90000"/>
            </a:lnSpc>
            <a:spcBef>
              <a:spcPct val="0"/>
            </a:spcBef>
            <a:spcAft>
              <a:spcPct val="15000"/>
            </a:spcAft>
            <a:buChar char="•"/>
          </a:pPr>
          <a:r>
            <a:rPr lang="en-US" sz="1100" kern="1200" dirty="0">
              <a:latin typeface="Times New Roman"/>
              <a:cs typeface="Times New Roman"/>
            </a:rPr>
            <a:t>It involves translating the C code into machine code and performing optimizations specific to the target architecture.</a:t>
          </a:r>
        </a:p>
      </dsp:txBody>
      <dsp:txXfrm>
        <a:off x="504729" y="3418"/>
        <a:ext cx="3100473" cy="1860284"/>
      </dsp:txXfrm>
    </dsp:sp>
    <dsp:sp modelId="{B7DB1AE6-732B-467A-BD26-229EF4EBF6EC}">
      <dsp:nvSpPr>
        <dsp:cNvPr id="0" name=""/>
        <dsp:cNvSpPr/>
      </dsp:nvSpPr>
      <dsp:spPr>
        <a:xfrm>
          <a:off x="7416986" y="887840"/>
          <a:ext cx="682508" cy="91440"/>
        </a:xfrm>
        <a:custGeom>
          <a:avLst/>
          <a:gdLst/>
          <a:ahLst/>
          <a:cxnLst/>
          <a:rect l="0" t="0" r="0" b="0"/>
          <a:pathLst>
            <a:path>
              <a:moveTo>
                <a:pt x="0" y="45720"/>
              </a:moveTo>
              <a:lnTo>
                <a:pt x="68250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40413" y="929994"/>
        <a:ext cx="35655" cy="7131"/>
      </dsp:txXfrm>
    </dsp:sp>
    <dsp:sp modelId="{F8835A0F-5D96-410A-ADA8-C0DF13ED840D}">
      <dsp:nvSpPr>
        <dsp:cNvPr id="0" name=""/>
        <dsp:cNvSpPr/>
      </dsp:nvSpPr>
      <dsp:spPr>
        <a:xfrm>
          <a:off x="4318312" y="3418"/>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Command: </a:t>
          </a:r>
          <a:r>
            <a:rPr lang="en-US" sz="1400" kern="1200" dirty="0" err="1">
              <a:latin typeface="Times New Roman"/>
              <a:cs typeface="Times New Roman"/>
            </a:rPr>
            <a:t>gcc</a:t>
          </a:r>
          <a:r>
            <a:rPr lang="en-US" sz="1400" kern="1200" dirty="0">
              <a:latin typeface="Times New Roman"/>
              <a:cs typeface="Times New Roman"/>
            </a:rPr>
            <a:t> -c </a:t>
          </a:r>
          <a:r>
            <a:rPr lang="en-US" sz="1400" kern="1200" dirty="0" err="1">
              <a:latin typeface="Times New Roman"/>
              <a:cs typeface="Times New Roman"/>
            </a:rPr>
            <a:t>source.c</a:t>
          </a:r>
          <a:r>
            <a:rPr lang="en-US" sz="1400" kern="1200" dirty="0">
              <a:latin typeface="Times New Roman"/>
              <a:cs typeface="Times New Roman"/>
            </a:rPr>
            <a:t> -o </a:t>
          </a:r>
          <a:r>
            <a:rPr lang="en-US" sz="1400" kern="1200" dirty="0" err="1">
              <a:latin typeface="Times New Roman"/>
              <a:cs typeface="Times New Roman"/>
            </a:rPr>
            <a:t>object.o</a:t>
          </a:r>
          <a:endParaRPr lang="en-US" sz="1400" kern="1200" dirty="0">
            <a:latin typeface="Times New Roman"/>
            <a:cs typeface="Times New Roman"/>
          </a:endParaRPr>
        </a:p>
      </dsp:txBody>
      <dsp:txXfrm>
        <a:off x="4318312" y="3418"/>
        <a:ext cx="3100473" cy="1860284"/>
      </dsp:txXfrm>
    </dsp:sp>
    <dsp:sp modelId="{493FAE03-95A7-461A-AE9F-CD0B7CF9125C}">
      <dsp:nvSpPr>
        <dsp:cNvPr id="0" name=""/>
        <dsp:cNvSpPr/>
      </dsp:nvSpPr>
      <dsp:spPr>
        <a:xfrm>
          <a:off x="2054966" y="1861902"/>
          <a:ext cx="7627165" cy="682508"/>
        </a:xfrm>
        <a:custGeom>
          <a:avLst/>
          <a:gdLst/>
          <a:ahLst/>
          <a:cxnLst/>
          <a:rect l="0" t="0" r="0" b="0"/>
          <a:pathLst>
            <a:path>
              <a:moveTo>
                <a:pt x="7627165" y="0"/>
              </a:moveTo>
              <a:lnTo>
                <a:pt x="7627165" y="358354"/>
              </a:lnTo>
              <a:lnTo>
                <a:pt x="0" y="358354"/>
              </a:lnTo>
              <a:lnTo>
                <a:pt x="0" y="682508"/>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77038" y="2199591"/>
        <a:ext cx="383021" cy="7131"/>
      </dsp:txXfrm>
    </dsp:sp>
    <dsp:sp modelId="{00D74D7F-3A9A-4CB7-A9AE-124CE3F2C56D}">
      <dsp:nvSpPr>
        <dsp:cNvPr id="0" name=""/>
        <dsp:cNvSpPr/>
      </dsp:nvSpPr>
      <dsp:spPr>
        <a:xfrm>
          <a:off x="8131895" y="3418"/>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t" anchorCtr="0">
          <a:noAutofit/>
        </a:bodyPr>
        <a:lstStyle/>
        <a:p>
          <a:pPr marL="0" lvl="0" indent="0" algn="l" defTabSz="622300">
            <a:lnSpc>
              <a:spcPct val="90000"/>
            </a:lnSpc>
            <a:spcBef>
              <a:spcPct val="0"/>
            </a:spcBef>
            <a:spcAft>
              <a:spcPct val="35000"/>
            </a:spcAft>
            <a:buNone/>
          </a:pPr>
          <a:r>
            <a:rPr lang="en-US" sz="1400" b="1" kern="1200" dirty="0">
              <a:latin typeface="Times New Roman"/>
              <a:cs typeface="Times New Roman"/>
            </a:rPr>
            <a:t>Linking</a:t>
          </a:r>
          <a:endParaRPr lang="en-US" sz="1400" kern="1200" dirty="0">
            <a:latin typeface="Times New Roman"/>
            <a:cs typeface="Times New Roman"/>
          </a:endParaRPr>
        </a:p>
        <a:p>
          <a:pPr marL="57150" lvl="1" indent="-57150" algn="l" defTabSz="488950">
            <a:lnSpc>
              <a:spcPct val="90000"/>
            </a:lnSpc>
            <a:spcBef>
              <a:spcPct val="0"/>
            </a:spcBef>
            <a:spcAft>
              <a:spcPct val="15000"/>
            </a:spcAft>
            <a:buChar char="•"/>
          </a:pPr>
          <a:r>
            <a:rPr lang="en-US" sz="1100" kern="1200" dirty="0">
              <a:latin typeface="Times New Roman"/>
              <a:cs typeface="Times New Roman"/>
            </a:rPr>
            <a:t>Linking combines multiple object files, resolving references between them, to produce a single executable file.</a:t>
          </a:r>
        </a:p>
        <a:p>
          <a:pPr marL="57150" lvl="1" indent="-57150" algn="l" defTabSz="488950">
            <a:lnSpc>
              <a:spcPct val="90000"/>
            </a:lnSpc>
            <a:spcBef>
              <a:spcPct val="0"/>
            </a:spcBef>
            <a:spcAft>
              <a:spcPct val="15000"/>
            </a:spcAft>
            <a:buChar char="•"/>
          </a:pPr>
          <a:r>
            <a:rPr lang="en-US" sz="1100" kern="1200" dirty="0">
              <a:latin typeface="Times New Roman"/>
              <a:cs typeface="Times New Roman"/>
            </a:rPr>
            <a:t>It resolves function calls and variable references across different source files.</a:t>
          </a:r>
        </a:p>
      </dsp:txBody>
      <dsp:txXfrm>
        <a:off x="8131895" y="3418"/>
        <a:ext cx="3100473" cy="1860284"/>
      </dsp:txXfrm>
    </dsp:sp>
    <dsp:sp modelId="{D4DF3763-1A55-4F73-B993-37B83D2072DC}">
      <dsp:nvSpPr>
        <dsp:cNvPr id="0" name=""/>
        <dsp:cNvSpPr/>
      </dsp:nvSpPr>
      <dsp:spPr>
        <a:xfrm>
          <a:off x="3603403" y="3461233"/>
          <a:ext cx="682508" cy="91440"/>
        </a:xfrm>
        <a:custGeom>
          <a:avLst/>
          <a:gdLst/>
          <a:ahLst/>
          <a:cxnLst/>
          <a:rect l="0" t="0" r="0" b="0"/>
          <a:pathLst>
            <a:path>
              <a:moveTo>
                <a:pt x="0" y="45720"/>
              </a:moveTo>
              <a:lnTo>
                <a:pt x="68250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6830" y="3503388"/>
        <a:ext cx="35655" cy="7131"/>
      </dsp:txXfrm>
    </dsp:sp>
    <dsp:sp modelId="{E43E9AEF-44DB-4317-86EA-2968A29E6097}">
      <dsp:nvSpPr>
        <dsp:cNvPr id="0" name=""/>
        <dsp:cNvSpPr/>
      </dsp:nvSpPr>
      <dsp:spPr>
        <a:xfrm>
          <a:off x="504729" y="2576811"/>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Command: </a:t>
          </a:r>
          <a:r>
            <a:rPr lang="en-US" sz="1400" kern="1200" dirty="0" err="1">
              <a:latin typeface="Times New Roman"/>
              <a:cs typeface="Times New Roman"/>
            </a:rPr>
            <a:t>gcc</a:t>
          </a:r>
          <a:r>
            <a:rPr lang="en-US" sz="1400" kern="1200" dirty="0">
              <a:latin typeface="Times New Roman"/>
              <a:cs typeface="Times New Roman"/>
            </a:rPr>
            <a:t> obj1.o obj2.o -o executable</a:t>
          </a:r>
        </a:p>
      </dsp:txBody>
      <dsp:txXfrm>
        <a:off x="504729" y="2576811"/>
        <a:ext cx="3100473" cy="1860284"/>
      </dsp:txXfrm>
    </dsp:sp>
    <dsp:sp modelId="{C7FE1CC0-C7A1-45CB-A4EA-C9DD46BDF689}">
      <dsp:nvSpPr>
        <dsp:cNvPr id="0" name=""/>
        <dsp:cNvSpPr/>
      </dsp:nvSpPr>
      <dsp:spPr>
        <a:xfrm>
          <a:off x="7416986" y="3461233"/>
          <a:ext cx="682508" cy="91440"/>
        </a:xfrm>
        <a:custGeom>
          <a:avLst/>
          <a:gdLst/>
          <a:ahLst/>
          <a:cxnLst/>
          <a:rect l="0" t="0" r="0" b="0"/>
          <a:pathLst>
            <a:path>
              <a:moveTo>
                <a:pt x="0" y="45720"/>
              </a:moveTo>
              <a:lnTo>
                <a:pt x="68250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40413" y="3503388"/>
        <a:ext cx="35655" cy="7131"/>
      </dsp:txXfrm>
    </dsp:sp>
    <dsp:sp modelId="{4DF43705-4970-40B8-99AF-A97229222855}">
      <dsp:nvSpPr>
        <dsp:cNvPr id="0" name=""/>
        <dsp:cNvSpPr/>
      </dsp:nvSpPr>
      <dsp:spPr>
        <a:xfrm>
          <a:off x="4318312" y="2576811"/>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t" anchorCtr="0">
          <a:noAutofit/>
        </a:bodyPr>
        <a:lstStyle/>
        <a:p>
          <a:pPr marL="0" lvl="0" indent="0" algn="l" defTabSz="622300">
            <a:lnSpc>
              <a:spcPct val="90000"/>
            </a:lnSpc>
            <a:spcBef>
              <a:spcPct val="0"/>
            </a:spcBef>
            <a:spcAft>
              <a:spcPct val="35000"/>
            </a:spcAft>
            <a:buNone/>
          </a:pPr>
          <a:r>
            <a:rPr lang="en-US" sz="1400" b="1" kern="1200" dirty="0">
              <a:latin typeface="Times New Roman"/>
              <a:cs typeface="Times New Roman"/>
            </a:rPr>
            <a:t>Header Files</a:t>
          </a:r>
          <a:endParaRPr lang="en-US" sz="1400" kern="1200" dirty="0">
            <a:latin typeface="Times New Roman"/>
            <a:cs typeface="Times New Roman"/>
          </a:endParaRPr>
        </a:p>
        <a:p>
          <a:pPr marL="57150" lvl="1" indent="-57150" algn="l" defTabSz="488950">
            <a:lnSpc>
              <a:spcPct val="90000"/>
            </a:lnSpc>
            <a:spcBef>
              <a:spcPct val="0"/>
            </a:spcBef>
            <a:spcAft>
              <a:spcPct val="15000"/>
            </a:spcAft>
            <a:buChar char="•"/>
          </a:pPr>
          <a:r>
            <a:rPr lang="en-US" sz="1100" kern="1200" dirty="0">
              <a:latin typeface="Times New Roman"/>
              <a:cs typeface="Times New Roman"/>
            </a:rPr>
            <a:t>Header files (.h) contain function declarations, macro definitions, and other declarations needed in multiple source files.</a:t>
          </a:r>
        </a:p>
        <a:p>
          <a:pPr marL="57150" lvl="1" indent="-57150" algn="l" defTabSz="488950">
            <a:lnSpc>
              <a:spcPct val="90000"/>
            </a:lnSpc>
            <a:spcBef>
              <a:spcPct val="0"/>
            </a:spcBef>
            <a:spcAft>
              <a:spcPct val="15000"/>
            </a:spcAft>
            <a:buChar char="•"/>
          </a:pPr>
          <a:r>
            <a:rPr lang="en-US" sz="1100" kern="1200" dirty="0">
              <a:latin typeface="Times New Roman"/>
              <a:cs typeface="Times New Roman"/>
            </a:rPr>
            <a:t>They are included in source files using #include directives.</a:t>
          </a:r>
        </a:p>
        <a:p>
          <a:pPr marL="57150" lvl="1" indent="-57150" algn="l" defTabSz="488950">
            <a:lnSpc>
              <a:spcPct val="90000"/>
            </a:lnSpc>
            <a:spcBef>
              <a:spcPct val="0"/>
            </a:spcBef>
            <a:spcAft>
              <a:spcPct val="15000"/>
            </a:spcAft>
            <a:buChar char="•"/>
          </a:pPr>
          <a:r>
            <a:rPr lang="en-US" sz="1100" kern="1200" dirty="0">
              <a:latin typeface="Times New Roman"/>
              <a:cs typeface="Times New Roman"/>
            </a:rPr>
            <a:t>Header files facilitate modular programming and code reuse.</a:t>
          </a:r>
        </a:p>
      </dsp:txBody>
      <dsp:txXfrm>
        <a:off x="4318312" y="2576811"/>
        <a:ext cx="3100473" cy="1860284"/>
      </dsp:txXfrm>
    </dsp:sp>
    <dsp:sp modelId="{9EF8A938-DCC7-4986-A30B-EF7B03725698}">
      <dsp:nvSpPr>
        <dsp:cNvPr id="0" name=""/>
        <dsp:cNvSpPr/>
      </dsp:nvSpPr>
      <dsp:spPr>
        <a:xfrm>
          <a:off x="8131895" y="2576811"/>
          <a:ext cx="3100473" cy="1860284"/>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1926" tIns="159473" rIns="151926" bIns="159473"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Example: #include "</a:t>
          </a:r>
          <a:r>
            <a:rPr lang="en-US" sz="1400" kern="1200" dirty="0" err="1">
              <a:latin typeface="Times New Roman"/>
              <a:cs typeface="Times New Roman"/>
            </a:rPr>
            <a:t>header.h</a:t>
          </a:r>
          <a:r>
            <a:rPr lang="en-US" sz="1400" kern="1200" dirty="0">
              <a:latin typeface="Times New Roman"/>
              <a:cs typeface="Times New Roman"/>
            </a:rPr>
            <a:t>"</a:t>
          </a:r>
        </a:p>
      </dsp:txBody>
      <dsp:txXfrm>
        <a:off x="8131895" y="2576811"/>
        <a:ext cx="3100473" cy="18602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833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0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1604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5514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978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022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8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9858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078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819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56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140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46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097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000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535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18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87713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1320787" y="1053659"/>
            <a:ext cx="11397408"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10</a:t>
            </a:r>
            <a:endParaRPr lang="en-US" sz="4800" b="1" dirty="0">
              <a:latin typeface="Bookman Old Style"/>
              <a:cs typeface="Calibri"/>
            </a:endParaRPr>
          </a:p>
          <a:p>
            <a:endParaRPr lang="en-US" sz="4800" b="1" dirty="0">
              <a:latin typeface="Bookman Old Style"/>
              <a:cs typeface="Calibri"/>
            </a:endParaRPr>
          </a:p>
          <a:p>
            <a:r>
              <a:rPr lang="en-US" sz="4800" b="1" dirty="0">
                <a:latin typeface="Bookman Old Style"/>
                <a:cs typeface="Calibri"/>
              </a:rPr>
              <a:t>     Linux Device Driver Training</a:t>
            </a:r>
            <a:endParaRPr lang="en-US">
              <a:latin typeface="Bookman Old Style"/>
              <a:cs typeface="Calibri"/>
            </a:endParaRPr>
          </a:p>
          <a:p>
            <a:endParaRPr lang="en-US" sz="4800" b="1" dirty="0">
              <a:latin typeface="Bookman Old Style"/>
              <a:cs typeface="Calibri"/>
            </a:endParaRPr>
          </a:p>
          <a:p>
            <a:r>
              <a:rPr lang="en-US" sz="3200" b="1" dirty="0">
                <a:latin typeface="Bookman Old Style"/>
                <a:cs typeface="Calibri"/>
              </a:rPr>
              <a:t>                   LINKING THE FILE</a:t>
            </a:r>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a:cs typeface="Calibri"/>
                <a:hlinkClick r:id="rId2"/>
              </a:rPr>
              <a:t>Ganavigowda512@gmail.com</a:t>
            </a:r>
            <a:endParaRPr lang="en-US">
              <a:cs typeface="Calibri"/>
            </a:endParaRPr>
          </a:p>
          <a:p>
            <a:endParaRPr lang="en-US">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79367" y="201086"/>
            <a:ext cx="9152313" cy="646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0000"/>
                </a:solidFill>
                <a:latin typeface="Bookman Old Style"/>
                <a:ea typeface="+mn-lt"/>
                <a:cs typeface="+mn-lt"/>
              </a:rPr>
              <a:t>Variables:</a:t>
            </a:r>
            <a:endParaRPr lang="en-US" sz="1600" dirty="0">
              <a:solidFill>
                <a:srgbClr val="000000"/>
              </a:solidFill>
              <a:latin typeface="Bookman Old Style"/>
              <a:ea typeface="+mn-lt"/>
              <a:cs typeface="+mn-lt"/>
            </a:endParaRPr>
          </a:p>
          <a:p>
            <a:pPr marL="742950" lvl="1" indent="-285750">
              <a:buFont typeface="Arial,Sans-Serif"/>
              <a:buChar char="•"/>
            </a:pPr>
            <a:r>
              <a:rPr lang="en-US" sz="1600" err="1">
                <a:solidFill>
                  <a:srgbClr val="000000"/>
                </a:solidFill>
                <a:latin typeface="Bookman Old Style"/>
                <a:ea typeface="+mn-lt"/>
                <a:cs typeface="+mn-lt"/>
              </a:rPr>
              <a:t>Makefiles</a:t>
            </a:r>
            <a:r>
              <a:rPr lang="en-US" sz="1600" dirty="0">
                <a:solidFill>
                  <a:srgbClr val="000000"/>
                </a:solidFill>
                <a:latin typeface="Bookman Old Style"/>
                <a:ea typeface="+mn-lt"/>
                <a:cs typeface="+mn-lt"/>
              </a:rPr>
              <a:t> can define variables to store values like compiler flags, directories, and file lists.</a:t>
            </a:r>
            <a:endParaRPr lang="en-US" sz="1600">
              <a:latin typeface="Bookman Old Style"/>
            </a:endParaRPr>
          </a:p>
          <a:p>
            <a:pPr marL="742950" lvl="1" indent="-285750">
              <a:buFont typeface="Arial,Sans-Serif"/>
              <a:buChar char="•"/>
            </a:pPr>
            <a:r>
              <a:rPr lang="en-US" sz="1600" dirty="0">
                <a:solidFill>
                  <a:srgbClr val="000000"/>
                </a:solidFill>
                <a:latin typeface="Bookman Old Style"/>
                <a:ea typeface="+mn-lt"/>
                <a:cs typeface="+mn-lt"/>
              </a:rPr>
              <a:t>Variables are referenced using </a:t>
            </a:r>
            <a:r>
              <a:rPr lang="en-US" sz="1600" b="1" dirty="0">
                <a:solidFill>
                  <a:srgbClr val="000000"/>
                </a:solidFill>
                <a:latin typeface="Bookman Old Style"/>
                <a:ea typeface="+mn-lt"/>
                <a:cs typeface="+mn-lt"/>
              </a:rPr>
              <a:t>$(VARNAME)</a:t>
            </a:r>
            <a:r>
              <a:rPr lang="en-US" sz="1600" dirty="0">
                <a:solidFill>
                  <a:srgbClr val="000000"/>
                </a:solidFill>
                <a:latin typeface="Bookman Old Style"/>
                <a:ea typeface="+mn-lt"/>
                <a:cs typeface="+mn-lt"/>
              </a:rPr>
              <a:t> syntax.</a:t>
            </a:r>
            <a:endParaRPr lang="en-US" sz="1600">
              <a:latin typeface="Bookman Old Style"/>
            </a:endParaRPr>
          </a:p>
          <a:p>
            <a:pPr marL="742950" lvl="1" indent="-285750">
              <a:buFont typeface="Arial,Sans-Serif"/>
              <a:buChar char="•"/>
            </a:pPr>
            <a:r>
              <a:rPr lang="en-US" sz="1600" dirty="0">
                <a:solidFill>
                  <a:srgbClr val="000000"/>
                </a:solidFill>
                <a:latin typeface="Bookman Old Style"/>
                <a:ea typeface="+mn-lt"/>
                <a:cs typeface="+mn-lt"/>
              </a:rPr>
              <a:t>Example:</a:t>
            </a:r>
          </a:p>
          <a:p>
            <a:pPr lvl="1"/>
            <a:endParaRPr lang="en-US" sz="1600" dirty="0">
              <a:solidFill>
                <a:srgbClr val="000000"/>
              </a:solidFill>
              <a:latin typeface="Bookman Old Style"/>
              <a:ea typeface="+mn-lt"/>
              <a:cs typeface="+mn-lt"/>
            </a:endParaRPr>
          </a:p>
          <a:p>
            <a:pPr lvl="1"/>
            <a:r>
              <a:rPr lang="en-US" sz="1600" dirty="0">
                <a:solidFill>
                  <a:srgbClr val="000000"/>
                </a:solidFill>
                <a:latin typeface="Bookman Old Style"/>
                <a:ea typeface="+mn-lt"/>
                <a:cs typeface="+mn-lt"/>
              </a:rPr>
              <a:t>CC = </a:t>
            </a:r>
            <a:r>
              <a:rPr lang="en-US" sz="1600" err="1">
                <a:solidFill>
                  <a:srgbClr val="000000"/>
                </a:solidFill>
                <a:latin typeface="Bookman Old Style"/>
                <a:ea typeface="+mn-lt"/>
                <a:cs typeface="+mn-lt"/>
              </a:rPr>
              <a:t>gcc</a:t>
            </a:r>
            <a:br>
              <a:rPr lang="en-US" sz="1600" dirty="0">
                <a:latin typeface="Bookman Old Style"/>
                <a:ea typeface="+mn-lt"/>
                <a:cs typeface="+mn-lt"/>
              </a:rPr>
            </a:br>
            <a:r>
              <a:rPr lang="en-US" sz="1600" dirty="0">
                <a:solidFill>
                  <a:srgbClr val="000000"/>
                </a:solidFill>
                <a:latin typeface="Bookman Old Style"/>
                <a:ea typeface="+mn-lt"/>
                <a:cs typeface="+mn-lt"/>
              </a:rPr>
              <a:t>CFLAGS = -Wall -</a:t>
            </a:r>
            <a:r>
              <a:rPr lang="en-US" sz="1600" err="1">
                <a:solidFill>
                  <a:srgbClr val="000000"/>
                </a:solidFill>
                <a:latin typeface="Bookman Old Style"/>
                <a:ea typeface="+mn-lt"/>
                <a:cs typeface="+mn-lt"/>
              </a:rPr>
              <a:t>Werror</a:t>
            </a:r>
            <a:br>
              <a:rPr lang="en-US" sz="1600" dirty="0">
                <a:latin typeface="Bookman Old Style"/>
                <a:ea typeface="+mn-lt"/>
                <a:cs typeface="+mn-lt"/>
              </a:rPr>
            </a:br>
            <a:endParaRPr lang="en-US" sz="1600" dirty="0">
              <a:solidFill>
                <a:srgbClr val="000000"/>
              </a:solidFill>
              <a:latin typeface="Bookman Old Style"/>
              <a:ea typeface="+mn-lt"/>
              <a:cs typeface="+mn-lt"/>
            </a:endParaRPr>
          </a:p>
          <a:p>
            <a:r>
              <a:rPr lang="en-US" sz="1600" b="1" dirty="0">
                <a:solidFill>
                  <a:srgbClr val="000000"/>
                </a:solidFill>
                <a:latin typeface="Bookman Old Style"/>
                <a:ea typeface="+mn-lt"/>
                <a:cs typeface="+mn-lt"/>
              </a:rPr>
              <a:t>Conditional Directives:</a:t>
            </a:r>
            <a:endParaRPr lang="en-US" sz="1600" dirty="0">
              <a:solidFill>
                <a:srgbClr val="000000"/>
              </a:solidFill>
              <a:latin typeface="Bookman Old Style"/>
              <a:ea typeface="+mn-lt"/>
              <a:cs typeface="+mn-lt"/>
            </a:endParaRPr>
          </a:p>
          <a:p>
            <a:pPr marL="742950" lvl="1" indent="-285750">
              <a:buFont typeface="Arial,Sans-Serif"/>
              <a:buChar char="•"/>
            </a:pPr>
            <a:r>
              <a:rPr lang="en-US" sz="1600" err="1">
                <a:solidFill>
                  <a:srgbClr val="000000"/>
                </a:solidFill>
                <a:latin typeface="Bookman Old Style"/>
                <a:ea typeface="+mn-lt"/>
                <a:cs typeface="+mn-lt"/>
              </a:rPr>
              <a:t>Makefiles</a:t>
            </a:r>
            <a:r>
              <a:rPr lang="en-US" sz="1600" dirty="0">
                <a:solidFill>
                  <a:srgbClr val="000000"/>
                </a:solidFill>
                <a:latin typeface="Bookman Old Style"/>
                <a:ea typeface="+mn-lt"/>
                <a:cs typeface="+mn-lt"/>
              </a:rPr>
              <a:t> support conditional directives (</a:t>
            </a:r>
            <a:r>
              <a:rPr lang="en-US" sz="1600" b="1" err="1">
                <a:solidFill>
                  <a:srgbClr val="000000"/>
                </a:solidFill>
                <a:latin typeface="Bookman Old Style"/>
                <a:ea typeface="+mn-lt"/>
                <a:cs typeface="+mn-lt"/>
              </a:rPr>
              <a:t>ifeq</a:t>
            </a:r>
            <a:r>
              <a:rPr lang="en-US" sz="1600" dirty="0">
                <a:solidFill>
                  <a:srgbClr val="000000"/>
                </a:solidFill>
                <a:latin typeface="Bookman Old Style"/>
                <a:ea typeface="+mn-lt"/>
                <a:cs typeface="+mn-lt"/>
              </a:rPr>
              <a:t>, </a:t>
            </a:r>
            <a:r>
              <a:rPr lang="en-US" sz="1600" b="1" dirty="0">
                <a:solidFill>
                  <a:srgbClr val="000000"/>
                </a:solidFill>
                <a:latin typeface="Bookman Old Style"/>
                <a:ea typeface="+mn-lt"/>
                <a:cs typeface="+mn-lt"/>
              </a:rPr>
              <a:t>ifdef</a:t>
            </a:r>
            <a:r>
              <a:rPr lang="en-US" sz="1600" dirty="0">
                <a:solidFill>
                  <a:srgbClr val="000000"/>
                </a:solidFill>
                <a:latin typeface="Bookman Old Style"/>
                <a:ea typeface="+mn-lt"/>
                <a:cs typeface="+mn-lt"/>
              </a:rPr>
              <a:t>, </a:t>
            </a:r>
            <a:r>
              <a:rPr lang="en-US" sz="1600" b="1" err="1">
                <a:solidFill>
                  <a:srgbClr val="000000"/>
                </a:solidFill>
                <a:latin typeface="Bookman Old Style"/>
                <a:ea typeface="+mn-lt"/>
                <a:cs typeface="+mn-lt"/>
              </a:rPr>
              <a:t>ifndef</a:t>
            </a:r>
            <a:r>
              <a:rPr lang="en-US" sz="1600" dirty="0">
                <a:solidFill>
                  <a:srgbClr val="000000"/>
                </a:solidFill>
                <a:latin typeface="Bookman Old Style"/>
                <a:ea typeface="+mn-lt"/>
                <a:cs typeface="+mn-lt"/>
              </a:rPr>
              <a:t>, </a:t>
            </a:r>
            <a:r>
              <a:rPr lang="en-US" sz="1600" b="1" dirty="0">
                <a:solidFill>
                  <a:srgbClr val="000000"/>
                </a:solidFill>
                <a:latin typeface="Bookman Old Style"/>
                <a:ea typeface="+mn-lt"/>
                <a:cs typeface="+mn-lt"/>
              </a:rPr>
              <a:t>else</a:t>
            </a:r>
            <a:r>
              <a:rPr lang="en-US" sz="1600" dirty="0">
                <a:solidFill>
                  <a:srgbClr val="000000"/>
                </a:solidFill>
                <a:latin typeface="Bookman Old Style"/>
                <a:ea typeface="+mn-lt"/>
                <a:cs typeface="+mn-lt"/>
              </a:rPr>
              <a:t>, </a:t>
            </a:r>
            <a:r>
              <a:rPr lang="en-US" sz="1600" b="1" dirty="0">
                <a:solidFill>
                  <a:srgbClr val="000000"/>
                </a:solidFill>
                <a:latin typeface="Bookman Old Style"/>
                <a:ea typeface="+mn-lt"/>
                <a:cs typeface="+mn-lt"/>
              </a:rPr>
              <a:t>endif</a:t>
            </a:r>
            <a:r>
              <a:rPr lang="en-US" sz="1600" dirty="0">
                <a:solidFill>
                  <a:srgbClr val="000000"/>
                </a:solidFill>
                <a:latin typeface="Bookman Old Style"/>
                <a:ea typeface="+mn-lt"/>
                <a:cs typeface="+mn-lt"/>
              </a:rPr>
              <a:t>) for conditional processing based on variable values.</a:t>
            </a:r>
            <a:endParaRPr lang="en-US" sz="1600">
              <a:latin typeface="Bookman Old Style"/>
            </a:endParaRPr>
          </a:p>
          <a:p>
            <a:pPr marL="742950" lvl="1" indent="-285750">
              <a:buFont typeface="Arial,Sans-Serif"/>
              <a:buChar char="•"/>
            </a:pPr>
            <a:r>
              <a:rPr lang="en-US" sz="1600" dirty="0">
                <a:solidFill>
                  <a:srgbClr val="000000"/>
                </a:solidFill>
                <a:latin typeface="Bookman Old Style"/>
                <a:ea typeface="+mn-lt"/>
                <a:cs typeface="+mn-lt"/>
              </a:rPr>
              <a:t>Example:</a:t>
            </a:r>
          </a:p>
          <a:p>
            <a:pPr lvl="1"/>
            <a:endParaRPr lang="en-US" sz="1600" dirty="0">
              <a:solidFill>
                <a:srgbClr val="000000"/>
              </a:solidFill>
              <a:latin typeface="Bookman Old Style"/>
              <a:ea typeface="+mn-lt"/>
              <a:cs typeface="+mn-lt"/>
            </a:endParaRPr>
          </a:p>
          <a:p>
            <a:pPr lvl="1"/>
            <a:r>
              <a:rPr lang="en-US" sz="1600" dirty="0">
                <a:solidFill>
                  <a:srgbClr val="000000"/>
                </a:solidFill>
                <a:latin typeface="Bookman Old Style"/>
                <a:ea typeface="+mn-lt"/>
                <a:cs typeface="+mn-lt"/>
              </a:rPr>
              <a:t>ifdef DEBUG</a:t>
            </a:r>
            <a:br>
              <a:rPr lang="en-US" sz="1600" dirty="0">
                <a:latin typeface="Bookman Old Style"/>
                <a:ea typeface="+mn-lt"/>
                <a:cs typeface="+mn-lt"/>
              </a:rPr>
            </a:br>
            <a:r>
              <a:rPr lang="en-US" sz="1600" dirty="0">
                <a:solidFill>
                  <a:srgbClr val="000000"/>
                </a:solidFill>
                <a:latin typeface="Bookman Old Style"/>
                <a:ea typeface="+mn-lt"/>
                <a:cs typeface="+mn-lt"/>
              </a:rPr>
              <a:t>CFLAGS += -g</a:t>
            </a:r>
            <a:br>
              <a:rPr lang="en-US" sz="1600" dirty="0">
                <a:latin typeface="Bookman Old Style"/>
                <a:ea typeface="+mn-lt"/>
                <a:cs typeface="+mn-lt"/>
              </a:rPr>
            </a:br>
            <a:r>
              <a:rPr lang="en-US" sz="1600" dirty="0">
                <a:solidFill>
                  <a:srgbClr val="000000"/>
                </a:solidFill>
                <a:latin typeface="Bookman Old Style"/>
                <a:ea typeface="+mn-lt"/>
                <a:cs typeface="+mn-lt"/>
              </a:rPr>
              <a:t>endif</a:t>
            </a:r>
            <a:endParaRPr lang="en-US" sz="1600" dirty="0">
              <a:latin typeface="Bookman Old Style"/>
            </a:endParaRPr>
          </a:p>
          <a:p>
            <a:pPr lvl="1"/>
            <a:endParaRPr lang="en-US" sz="1600" dirty="0">
              <a:latin typeface="Bookman Old Style"/>
              <a:ea typeface="Roboto"/>
              <a:cs typeface="Roboto"/>
            </a:endParaRPr>
          </a:p>
          <a:p>
            <a:r>
              <a:rPr lang="en-US" sz="1600" b="1" dirty="0">
                <a:latin typeface="Bookman Old Style"/>
                <a:ea typeface="Roboto"/>
                <a:cs typeface="Roboto"/>
              </a:rPr>
              <a:t>Implicit Rules:</a:t>
            </a:r>
            <a:endParaRPr lang="en-US" sz="1600" dirty="0">
              <a:latin typeface="Bookman Old Style"/>
              <a:ea typeface="Roboto"/>
              <a:cs typeface="Roboto"/>
            </a:endParaRPr>
          </a:p>
          <a:p>
            <a:pPr marL="742950" lvl="1" indent="-285750">
              <a:buFont typeface="Arial,Sans-Serif"/>
              <a:buChar char="•"/>
            </a:pPr>
            <a:r>
              <a:rPr lang="en-US" sz="1600" b="1" dirty="0">
                <a:latin typeface="Bookman Old Style"/>
                <a:ea typeface="Roboto"/>
                <a:cs typeface="Roboto"/>
              </a:rPr>
              <a:t>make</a:t>
            </a:r>
            <a:r>
              <a:rPr lang="en-US" sz="1600" dirty="0">
                <a:latin typeface="Bookman Old Style"/>
                <a:ea typeface="Roboto"/>
                <a:cs typeface="Roboto"/>
              </a:rPr>
              <a:t> provides implicit rules for common tasks like compiling C source files into object files and linking object files into executables.</a:t>
            </a:r>
          </a:p>
          <a:p>
            <a:pPr marL="742950" lvl="1" indent="-285750">
              <a:buFont typeface="Arial,Sans-Serif"/>
              <a:buChar char="•"/>
            </a:pPr>
            <a:r>
              <a:rPr lang="en-US" sz="1600" dirty="0">
                <a:latin typeface="Bookman Old Style"/>
                <a:ea typeface="Roboto"/>
                <a:cs typeface="Roboto"/>
              </a:rPr>
              <a:t>These rules are applied automatically if no explicit rule is specified in the </a:t>
            </a:r>
            <a:r>
              <a:rPr lang="en-US" sz="1600" dirty="0" err="1">
                <a:latin typeface="Bookman Old Style"/>
                <a:ea typeface="Roboto"/>
                <a:cs typeface="Roboto"/>
              </a:rPr>
              <a:t>Makefile</a:t>
            </a:r>
            <a:r>
              <a:rPr lang="en-US" sz="1600" dirty="0">
                <a:latin typeface="Bookman Old Style"/>
                <a:ea typeface="Roboto"/>
                <a:cs typeface="Roboto"/>
              </a:rPr>
              <a:t>.</a:t>
            </a:r>
          </a:p>
          <a:p>
            <a:pPr marL="742950" lvl="1" indent="-285750">
              <a:buFont typeface="Arial,Sans-Serif"/>
              <a:buChar char="•"/>
            </a:pPr>
            <a:r>
              <a:rPr lang="en-US" sz="1600" dirty="0">
                <a:latin typeface="Bookman Old Style"/>
                <a:ea typeface="Roboto"/>
                <a:cs typeface="Roboto"/>
              </a:rPr>
              <a:t>For example, </a:t>
            </a:r>
            <a:r>
              <a:rPr lang="en-US" sz="1600" b="1" dirty="0">
                <a:latin typeface="Bookman Old Style"/>
                <a:ea typeface="Roboto"/>
                <a:cs typeface="Roboto"/>
              </a:rPr>
              <a:t>make</a:t>
            </a:r>
            <a:r>
              <a:rPr lang="en-US" sz="1600" dirty="0">
                <a:latin typeface="Bookman Old Style"/>
                <a:ea typeface="Roboto"/>
                <a:cs typeface="Roboto"/>
              </a:rPr>
              <a:t> can automatically compile </a:t>
            </a:r>
            <a:r>
              <a:rPr lang="en-US" sz="1600" b="1" dirty="0">
                <a:latin typeface="Bookman Old Style"/>
                <a:ea typeface="Roboto"/>
                <a:cs typeface="Roboto"/>
              </a:rPr>
              <a:t>*.c</a:t>
            </a:r>
            <a:r>
              <a:rPr lang="en-US" sz="1600" dirty="0">
                <a:latin typeface="Bookman Old Style"/>
                <a:ea typeface="Roboto"/>
                <a:cs typeface="Roboto"/>
              </a:rPr>
              <a:t> files into </a:t>
            </a:r>
            <a:r>
              <a:rPr lang="en-US" sz="1600" b="1" dirty="0">
                <a:latin typeface="Bookman Old Style"/>
                <a:ea typeface="Roboto"/>
                <a:cs typeface="Roboto"/>
              </a:rPr>
              <a:t>*.o</a:t>
            </a:r>
            <a:r>
              <a:rPr lang="en-US" sz="1600" dirty="0">
                <a:latin typeface="Bookman Old Style"/>
                <a:ea typeface="Roboto"/>
                <a:cs typeface="Roboto"/>
              </a:rPr>
              <a:t> files and link them into executables without explicitly defining these rules in the </a:t>
            </a:r>
            <a:r>
              <a:rPr lang="en-US" sz="1600" dirty="0" err="1">
                <a:latin typeface="Bookman Old Style"/>
                <a:ea typeface="Roboto"/>
                <a:cs typeface="Roboto"/>
              </a:rPr>
              <a:t>Makefile</a:t>
            </a:r>
            <a:r>
              <a:rPr lang="en-US" sz="1600" dirty="0">
                <a:latin typeface="Bookman Old Style"/>
                <a:ea typeface="Roboto"/>
                <a:cs typeface="Roboto"/>
              </a:rPr>
              <a:t>.</a:t>
            </a:r>
            <a:endParaRPr lang="en-US" dirty="0"/>
          </a:p>
          <a:p>
            <a:endParaRPr lang="en-US" sz="1600" b="1" dirty="0">
              <a:latin typeface="Bookman Old Style"/>
              <a:ea typeface="Roboto"/>
              <a:cs typeface="Roboto"/>
            </a:endParaRPr>
          </a:p>
        </p:txBody>
      </p:sp>
    </p:spTree>
    <p:extLst>
      <p:ext uri="{BB962C8B-B14F-4D97-AF65-F5344CB8AC3E}">
        <p14:creationId xmlns:p14="http://schemas.microsoft.com/office/powerpoint/2010/main" val="165555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867203" y="1217"/>
            <a:ext cx="1020162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latin typeface="Bookman Old Style"/>
            </a:endParaRPr>
          </a:p>
          <a:p>
            <a:endParaRPr lang="en-US" sz="1600" b="1" dirty="0">
              <a:latin typeface="Bookman Old Style"/>
              <a:ea typeface="+mn-lt"/>
              <a:cs typeface="+mn-lt"/>
            </a:endParaRPr>
          </a:p>
          <a:p>
            <a:r>
              <a:rPr lang="en-US" sz="1600" b="1" dirty="0">
                <a:latin typeface="Bookman Old Style"/>
                <a:ea typeface="+mn-lt"/>
                <a:cs typeface="+mn-lt"/>
              </a:rPr>
              <a:t>Pattern Rules:</a:t>
            </a:r>
            <a:endParaRPr lang="en-US" sz="1600" dirty="0">
              <a:latin typeface="Bookman Old Style"/>
            </a:endParaRPr>
          </a:p>
          <a:p>
            <a:pPr marL="742950" lvl="1" indent="-285750">
              <a:buFont typeface="Arial"/>
              <a:buChar char="•"/>
            </a:pPr>
            <a:r>
              <a:rPr lang="en-US" sz="1600" dirty="0">
                <a:solidFill>
                  <a:srgbClr val="000000"/>
                </a:solidFill>
                <a:latin typeface="Bookman Old Style"/>
                <a:ea typeface="+mn-lt"/>
                <a:cs typeface="+mn-lt"/>
              </a:rPr>
              <a:t>Pattern rules are similar to implicit rules but allow more customization.</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They specify a pattern for target and dependency files and a recipe to build the target from its dependencies.</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Example:</a:t>
            </a:r>
            <a:endParaRPr lang="en-US" sz="1600">
              <a:latin typeface="Bookman Old Style"/>
              <a:ea typeface="+mn-lt"/>
              <a:cs typeface="+mn-lt"/>
            </a:endParaRPr>
          </a:p>
          <a:p>
            <a:pPr lvl="1"/>
            <a:r>
              <a:rPr lang="en-US" sz="1600" dirty="0">
                <a:solidFill>
                  <a:srgbClr val="000000"/>
                </a:solidFill>
                <a:latin typeface="Bookman Old Style"/>
                <a:ea typeface="+mn-lt"/>
                <a:cs typeface="+mn-lt"/>
              </a:rPr>
              <a:t>%.o: %.c
    $(CC) $(CFLAGS) -c $&lt; -o $@
</a:t>
            </a:r>
            <a:endParaRPr lang="en-US" sz="1600">
              <a:latin typeface="Bookman Old Style"/>
            </a:endParaRPr>
          </a:p>
          <a:p>
            <a:r>
              <a:rPr lang="en-US" sz="1600" b="1" dirty="0">
                <a:solidFill>
                  <a:srgbClr val="000000"/>
                </a:solidFill>
                <a:latin typeface="Bookman Old Style"/>
                <a:ea typeface="+mn-lt"/>
                <a:cs typeface="+mn-lt"/>
              </a:rPr>
              <a:t>Generating Dependencies:</a:t>
            </a:r>
            <a:endParaRPr lang="en-US" sz="1600" b="1">
              <a:latin typeface="Bookman Old Style"/>
              <a:ea typeface="+mn-lt"/>
              <a:cs typeface="+mn-lt"/>
            </a:endParaRPr>
          </a:p>
          <a:p>
            <a:pPr marL="742950" lvl="1" indent="-285750">
              <a:buFont typeface="Arial"/>
              <a:buChar char="•"/>
            </a:pP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can automatically generate dependencies for source files, which helps in tracking header file dependencies and rebuilding files when headers change.</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Dependency generation is often done using tools like </a:t>
            </a:r>
            <a:r>
              <a:rPr lang="en-US" sz="1600" b="1" dirty="0" err="1">
                <a:solidFill>
                  <a:srgbClr val="000000"/>
                </a:solidFill>
                <a:latin typeface="Bookman Old Style"/>
                <a:ea typeface="+mn-lt"/>
                <a:cs typeface="+mn-lt"/>
              </a:rPr>
              <a:t>gcc</a:t>
            </a:r>
            <a:r>
              <a:rPr lang="en-US" sz="1600" b="1" dirty="0">
                <a:solidFill>
                  <a:srgbClr val="000000"/>
                </a:solidFill>
                <a:latin typeface="Bookman Old Style"/>
                <a:ea typeface="+mn-lt"/>
                <a:cs typeface="+mn-lt"/>
              </a:rPr>
              <a:t> -M</a:t>
            </a:r>
            <a:r>
              <a:rPr lang="en-US" sz="1600" dirty="0">
                <a:solidFill>
                  <a:srgbClr val="000000"/>
                </a:solidFill>
                <a:latin typeface="Bookman Old Style"/>
                <a:ea typeface="+mn-lt"/>
                <a:cs typeface="+mn-lt"/>
              </a:rPr>
              <a:t> or </a:t>
            </a:r>
            <a:r>
              <a:rPr lang="en-US" sz="1600" b="1" dirty="0" err="1">
                <a:solidFill>
                  <a:srgbClr val="000000"/>
                </a:solidFill>
                <a:latin typeface="Bookman Old Style"/>
                <a:ea typeface="+mn-lt"/>
                <a:cs typeface="+mn-lt"/>
              </a:rPr>
              <a:t>gcc</a:t>
            </a:r>
            <a:r>
              <a:rPr lang="en-US" sz="1600" b="1" dirty="0">
                <a:solidFill>
                  <a:srgbClr val="000000"/>
                </a:solidFill>
                <a:latin typeface="Bookman Old Style"/>
                <a:ea typeface="+mn-lt"/>
                <a:cs typeface="+mn-lt"/>
              </a:rPr>
              <a:t> -MM</a:t>
            </a:r>
            <a:r>
              <a:rPr lang="en-US" sz="1600" dirty="0">
                <a:solidFill>
                  <a:srgbClr val="000000"/>
                </a:solidFill>
                <a:latin typeface="Bookman Old Style"/>
                <a:ea typeface="+mn-lt"/>
                <a:cs typeface="+mn-lt"/>
              </a:rPr>
              <a:t>, and the generated dependencies are included in the </a:t>
            </a:r>
            <a:r>
              <a:rPr lang="en-US" sz="1600" dirty="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Example:</a:t>
            </a:r>
            <a:endParaRPr lang="en-US" sz="1600">
              <a:latin typeface="Bookman Old Style"/>
            </a:endParaRPr>
          </a:p>
          <a:p>
            <a:pPr lvl="1"/>
            <a:endParaRPr lang="en-US" sz="1600" dirty="0">
              <a:latin typeface="Bookman Old Style"/>
            </a:endParaRPr>
          </a:p>
          <a:p>
            <a:pPr lvl="1"/>
            <a:r>
              <a:rPr lang="en-US" sz="1600" dirty="0">
                <a:solidFill>
                  <a:srgbClr val="000000"/>
                </a:solidFill>
                <a:latin typeface="Bookman Old Style"/>
                <a:ea typeface="+mn-lt"/>
                <a:cs typeface="+mn-lt"/>
              </a:rPr>
              <a:t>%.o: %.c
    $(CC) $(CFLAGS) -MMD -MP -c $&lt; -o $@
-include $(DEPS)
</a:t>
            </a:r>
            <a:endParaRPr lang="en-US" sz="1600">
              <a:latin typeface="Bookman Old Style"/>
            </a:endParaRPr>
          </a:p>
        </p:txBody>
      </p:sp>
    </p:spTree>
    <p:extLst>
      <p:ext uri="{BB962C8B-B14F-4D97-AF65-F5344CB8AC3E}">
        <p14:creationId xmlns:p14="http://schemas.microsoft.com/office/powerpoint/2010/main" val="63613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904678" y="138627"/>
            <a:ext cx="968946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solidFill>
                  <a:srgbClr val="000000"/>
                </a:solidFill>
                <a:latin typeface="Bookman Old Style"/>
                <a:ea typeface="+mn-lt"/>
                <a:cs typeface="+mn-lt"/>
              </a:rPr>
              <a:t>Recursive Make:</a:t>
            </a:r>
            <a:endParaRPr lang="en-US" sz="1600" dirty="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Large projects are often organized into subdirectories, each with its own </a:t>
            </a:r>
            <a:r>
              <a:rPr lang="en-US" sz="160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a:t>
            </a:r>
            <a:endParaRPr lang="en-US" sz="160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Recursive make involves invoking </a:t>
            </a: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recursively in each subdirectory to build the project.</a:t>
            </a:r>
            <a:endParaRPr lang="en-US" sz="160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Example:</a:t>
            </a:r>
            <a:endParaRPr lang="en-US" sz="1600" dirty="0">
              <a:latin typeface="Bookman Old Style"/>
              <a:ea typeface="+mn-lt"/>
              <a:cs typeface="+mn-lt"/>
            </a:endParaRPr>
          </a:p>
          <a:p>
            <a:pPr lvl="1"/>
            <a:r>
              <a:rPr lang="en-US" sz="1600" dirty="0">
                <a:solidFill>
                  <a:srgbClr val="000000"/>
                </a:solidFill>
                <a:latin typeface="Bookman Old Style"/>
                <a:ea typeface="+mn-lt"/>
                <a:cs typeface="+mn-lt"/>
              </a:rPr>
              <a:t>SUBDIRS = subdir1 subdir2
all:
    for </a:t>
            </a:r>
            <a:r>
              <a:rPr lang="en-US" sz="1600" dirty="0" err="1">
                <a:solidFill>
                  <a:srgbClr val="000000"/>
                </a:solidFill>
                <a:latin typeface="Bookman Old Style"/>
                <a:ea typeface="+mn-lt"/>
                <a:cs typeface="+mn-lt"/>
              </a:rPr>
              <a:t>dir</a:t>
            </a:r>
            <a:r>
              <a:rPr lang="en-US" sz="1600" dirty="0">
                <a:solidFill>
                  <a:srgbClr val="000000"/>
                </a:solidFill>
                <a:latin typeface="Bookman Old Style"/>
                <a:ea typeface="+mn-lt"/>
                <a:cs typeface="+mn-lt"/>
              </a:rPr>
              <a:t> in $(SUBDIRS); do \
        $(MAKE) -C $$</a:t>
            </a:r>
            <a:r>
              <a:rPr lang="en-US" sz="1600" dirty="0" err="1">
                <a:solidFill>
                  <a:srgbClr val="000000"/>
                </a:solidFill>
                <a:latin typeface="Bookman Old Style"/>
                <a:ea typeface="+mn-lt"/>
                <a:cs typeface="+mn-lt"/>
              </a:rPr>
              <a:t>dir</a:t>
            </a:r>
            <a:r>
              <a:rPr lang="en-US" sz="1600" dirty="0">
                <a:solidFill>
                  <a:srgbClr val="000000"/>
                </a:solidFill>
                <a:latin typeface="Bookman Old Style"/>
                <a:ea typeface="+mn-lt"/>
                <a:cs typeface="+mn-lt"/>
              </a:rPr>
              <a:t>; \
    done
</a:t>
            </a:r>
            <a:endParaRPr lang="en-US" sz="1600">
              <a:latin typeface="Bookman Old Style"/>
            </a:endParaRPr>
          </a:p>
          <a:p>
            <a:pPr algn="just"/>
            <a:r>
              <a:rPr lang="en-US" sz="1600" b="1" dirty="0">
                <a:latin typeface="Bookman Old Style"/>
                <a:ea typeface="+mn-lt"/>
                <a:cs typeface="+mn-lt"/>
              </a:rPr>
              <a:t>Advanced Usage:</a:t>
            </a:r>
            <a:endParaRPr lang="en-US" sz="1600">
              <a:latin typeface="Bookman Old Style"/>
            </a:endParaRPr>
          </a:p>
          <a:p>
            <a:pPr marL="742950" lvl="1" indent="-285750" algn="just">
              <a:buFont typeface="Arial"/>
              <a:buChar char="•"/>
            </a:pPr>
            <a:r>
              <a:rPr lang="en-US" sz="1600" dirty="0">
                <a:solidFill>
                  <a:srgbClr val="000000"/>
                </a:solidFill>
                <a:latin typeface="Bookman Old Style"/>
                <a:ea typeface="+mn-lt"/>
                <a:cs typeface="+mn-lt"/>
              </a:rPr>
              <a:t>Advanced </a:t>
            </a: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features include functions, conditionals, loops, and shell commands.</a:t>
            </a:r>
            <a:endParaRPr lang="en-US" sz="160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These features allow for sophisticated build configurations and can handle complex project structures.</a:t>
            </a:r>
            <a:endParaRPr lang="en-US" sz="1600">
              <a:latin typeface="Bookman Old Style"/>
              <a:ea typeface="+mn-lt"/>
              <a:cs typeface="+mn-lt"/>
            </a:endParaRPr>
          </a:p>
          <a:p>
            <a:pPr marL="742950" lvl="1" indent="-285750" algn="just">
              <a:buFont typeface="Arial"/>
              <a:buChar char="•"/>
            </a:pPr>
            <a:r>
              <a:rPr lang="en-US" sz="1600" dirty="0">
                <a:solidFill>
                  <a:srgbClr val="000000"/>
                </a:solidFill>
                <a:latin typeface="Bookman Old Style"/>
                <a:ea typeface="+mn-lt"/>
                <a:cs typeface="+mn-lt"/>
              </a:rPr>
              <a:t>Example:</a:t>
            </a:r>
            <a:endParaRPr lang="en-US" sz="1600" dirty="0">
              <a:latin typeface="Bookman Old Style"/>
              <a:ea typeface="+mn-lt"/>
              <a:cs typeface="+mn-lt"/>
            </a:endParaRPr>
          </a:p>
          <a:p>
            <a:pPr lvl="1"/>
            <a:r>
              <a:rPr lang="en-US" sz="1600" dirty="0">
                <a:solidFill>
                  <a:srgbClr val="000000"/>
                </a:solidFill>
                <a:latin typeface="Bookman Old Style"/>
                <a:ea typeface="+mn-lt"/>
                <a:cs typeface="+mn-lt"/>
              </a:rPr>
              <a:t>ifeq ($(strip $(SOURCES)),)
$(error No source files specified!)
endif
OBJECTS = $(</a:t>
            </a:r>
            <a:r>
              <a:rPr lang="en-US" sz="1600" dirty="0" err="1">
                <a:solidFill>
                  <a:srgbClr val="000000"/>
                </a:solidFill>
                <a:latin typeface="Bookman Old Style"/>
                <a:ea typeface="+mn-lt"/>
                <a:cs typeface="+mn-lt"/>
              </a:rPr>
              <a:t>SOURCES:.c</a:t>
            </a:r>
            <a:r>
              <a:rPr lang="en-US" sz="1600" dirty="0">
                <a:solidFill>
                  <a:srgbClr val="000000"/>
                </a:solidFill>
                <a:latin typeface="Bookman Old Style"/>
                <a:ea typeface="+mn-lt"/>
                <a:cs typeface="+mn-lt"/>
              </a:rPr>
              <a:t>=.o)
all: $(OBJECTS)
	$(CC) $(OBJECTS) -o $(TARGET)
clean:
	rm -f $(OBJECTS) $(TARGET)</a:t>
            </a:r>
            <a:endParaRPr lang="en-US" sz="1600" dirty="0">
              <a:latin typeface="Bookman Old Style"/>
            </a:endParaRPr>
          </a:p>
          <a:p>
            <a:endParaRPr lang="en-US" sz="1600" b="1" dirty="0">
              <a:latin typeface="Bookman Old Style"/>
              <a:ea typeface="Roboto"/>
              <a:cs typeface="Roboto"/>
            </a:endParaRPr>
          </a:p>
        </p:txBody>
      </p:sp>
    </p:spTree>
    <p:extLst>
      <p:ext uri="{BB962C8B-B14F-4D97-AF65-F5344CB8AC3E}">
        <p14:creationId xmlns:p14="http://schemas.microsoft.com/office/powerpoint/2010/main" val="317289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8" name="Rectangle 3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58BB6D1A-0C0E-F0E0-97DD-BFB537158662}"/>
              </a:ext>
            </a:extLst>
          </p:cNvPr>
          <p:cNvSpPr txBox="1"/>
          <p:nvPr/>
        </p:nvSpPr>
        <p:spPr>
          <a:xfrm>
            <a:off x="4854778" y="773244"/>
            <a:ext cx="6385918" cy="51054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lnSpc>
                <a:spcPct val="90000"/>
              </a:lnSpc>
              <a:spcBef>
                <a:spcPct val="20000"/>
              </a:spcBef>
              <a:spcAft>
                <a:spcPts val="600"/>
              </a:spcAft>
              <a:buClr>
                <a:schemeClr val="accent1">
                  <a:lumMod val="75000"/>
                </a:schemeClr>
              </a:buClr>
              <a:buSzPct val="145000"/>
            </a:pPr>
            <a:r>
              <a:rPr lang="en-US" sz="1700" b="1" dirty="0">
                <a:latin typeface="Bookman Old Style"/>
              </a:rPr>
              <a:t>                         </a:t>
            </a:r>
            <a:endParaRPr lang="en-US" sz="1700" dirty="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a:t>
            </a:r>
            <a:r>
              <a:rPr lang="en-US" sz="1700" err="1">
                <a:latin typeface="Bookman Old Style"/>
              </a:rPr>
              <a:t>out.o</a:t>
            </a:r>
            <a:r>
              <a:rPr lang="en-US" sz="1700" dirty="0">
                <a:latin typeface="Bookman Old Style"/>
              </a:rPr>
              <a:t>: </a:t>
            </a:r>
            <a:r>
              <a:rPr lang="en-US" sz="1700" err="1">
                <a:latin typeface="Bookman Old Style"/>
              </a:rPr>
              <a:t>src.c</a:t>
            </a:r>
            <a:r>
              <a:rPr lang="en-US" sz="1700" dirty="0">
                <a:latin typeface="Bookman Old Style"/>
              </a:rPr>
              <a:t> </a:t>
            </a:r>
            <a:r>
              <a:rPr lang="en-US" sz="1700" err="1">
                <a:latin typeface="Bookman Old Style"/>
              </a:rPr>
              <a:t>src.h</a:t>
            </a:r>
            <a:endParaRPr lang="en-US" sz="170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a:t>
            </a:r>
            <a:r>
              <a:rPr lang="en-US" sz="1700" err="1">
                <a:latin typeface="Bookman Old Style"/>
              </a:rPr>
              <a:t>out.o</a:t>
            </a:r>
            <a:r>
              <a:rPr lang="en-US" sz="1700" dirty="0">
                <a:latin typeface="Bookman Old Style"/>
              </a:rPr>
              <a:t>" (target)</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$&lt;   # "</a:t>
            </a:r>
            <a:r>
              <a:rPr lang="en-US" sz="1700" err="1">
                <a:latin typeface="Bookman Old Style"/>
              </a:rPr>
              <a:t>src.c</a:t>
            </a:r>
            <a:r>
              <a:rPr lang="en-US" sz="1700" dirty="0">
                <a:latin typeface="Bookman Old Style"/>
              </a:rPr>
              <a:t>" (first prerequisite)</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a:t>
            </a:r>
            <a:r>
              <a:rPr lang="en-US" sz="1700" err="1">
                <a:latin typeface="Bookman Old Style"/>
              </a:rPr>
              <a:t>src.c</a:t>
            </a:r>
            <a:r>
              <a:rPr lang="en-US" sz="1700" dirty="0">
                <a:latin typeface="Bookman Old Style"/>
              </a:rPr>
              <a:t> </a:t>
            </a:r>
            <a:r>
              <a:rPr lang="en-US" sz="1700" err="1">
                <a:latin typeface="Bookman Old Style"/>
              </a:rPr>
              <a:t>src.h</a:t>
            </a:r>
            <a:r>
              <a:rPr lang="en-US" sz="1700" dirty="0">
                <a:latin typeface="Bookman Old Style"/>
              </a:rPr>
              <a:t>" (all prerequisites)</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%.o: %.c</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the 'stem' with which an implicit rule matches ("foo" in "</a:t>
            </a:r>
            <a:r>
              <a:rPr lang="en-US" sz="1700" err="1">
                <a:latin typeface="Bookman Old Style"/>
              </a:rPr>
              <a:t>foo.c</a:t>
            </a:r>
            <a:r>
              <a:rPr lang="en-US" sz="1700" dirty="0">
                <a:latin typeface="Bookman Old Style"/>
              </a:rPr>
              <a:t>")</a:t>
            </a:r>
          </a:p>
          <a:p>
            <a:pPr marL="285750" indent="-285750" defTabSz="457200">
              <a:lnSpc>
                <a:spcPct val="90000"/>
              </a:lnSpc>
              <a:spcBef>
                <a:spcPct val="20000"/>
              </a:spcBef>
              <a:spcAft>
                <a:spcPts val="600"/>
              </a:spcAft>
              <a:buClr>
                <a:schemeClr val="accent1">
                  <a:lumMod val="75000"/>
                </a:schemeClr>
              </a:buClr>
              <a:buSzPct val="145000"/>
              <a:buFont typeface="Arial"/>
              <a:buChar char="•"/>
            </a:pPr>
            <a:endParaRPr lang="en-US" sz="1700" dirty="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panose="020B0604020202020204" pitchFamily="34" charset="0"/>
              <a:buChar char="•"/>
            </a:pPr>
            <a:endParaRPr lang="en-US" sz="1700" dirty="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prerequisites (all, with duplication)</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prerequisites (new ones)</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    # prerequisites (order-only?)</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700" dirty="0">
                <a:latin typeface="Bookman Old Style"/>
              </a:rPr>
              <a:t>  $(@D) # target directory</a:t>
            </a:r>
          </a:p>
          <a:p>
            <a:pPr marL="285750" indent="-285750" defTabSz="457200">
              <a:lnSpc>
                <a:spcPct val="90000"/>
              </a:lnSpc>
              <a:spcBef>
                <a:spcPct val="20000"/>
              </a:spcBef>
              <a:spcAft>
                <a:spcPts val="600"/>
              </a:spcAft>
              <a:buClr>
                <a:schemeClr val="accent1">
                  <a:lumMod val="75000"/>
                </a:schemeClr>
              </a:buClr>
              <a:buSzPct val="145000"/>
              <a:buFont typeface="Arial"/>
              <a:buChar char="•"/>
            </a:pPr>
            <a:endParaRPr lang="en-US" sz="17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5117105" y="5883275"/>
            <a:ext cx="4539351" cy="365125"/>
          </a:xfrm>
        </p:spPr>
        <p:txBody>
          <a:bodyPr vert="horz" lIns="91440" tIns="45720" rIns="91440" bIns="45720" rtlCol="0" anchor="ctr">
            <a:normAutofit/>
          </a:bodyPr>
          <a:lstStyle/>
          <a:p>
            <a:pPr defTabSz="457200">
              <a:spcAft>
                <a:spcPts val="600"/>
              </a:spcAft>
            </a:pPr>
            <a:r>
              <a:rPr lang="en-US" b="0" i="0" kern="1200" dirty="0">
                <a:solidFill>
                  <a:schemeClr val="tx1"/>
                </a:solidFill>
                <a:effectLst/>
                <a:latin typeface="+mn-lt"/>
                <a:ea typeface="+mn-ea"/>
                <a:cs typeface="+mn-cs"/>
              </a:rPr>
              <a:t>Ganavi M</a:t>
            </a:r>
          </a:p>
        </p:txBody>
      </p:sp>
      <p:sp>
        <p:nvSpPr>
          <p:cNvPr id="2" name="TextBox 1">
            <a:extLst>
              <a:ext uri="{FF2B5EF4-FFF2-40B4-BE49-F238E27FC236}">
                <a16:creationId xmlns:a16="http://schemas.microsoft.com/office/drawing/2014/main" id="{34EA5333-420D-B72B-87D8-0A27D783BF30}"/>
              </a:ext>
            </a:extLst>
          </p:cNvPr>
          <p:cNvSpPr txBox="1"/>
          <p:nvPr/>
        </p:nvSpPr>
        <p:spPr>
          <a:xfrm>
            <a:off x="6210925" y="202367"/>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rPr>
              <a:t>COMMANDS</a:t>
            </a:r>
            <a:endParaRPr lang="en-US" sz="2500" dirty="0">
              <a:latin typeface="Bookman Old Style"/>
            </a:endParaRPr>
          </a:p>
        </p:txBody>
      </p:sp>
    </p:spTree>
    <p:extLst>
      <p:ext uri="{BB962C8B-B14F-4D97-AF65-F5344CB8AC3E}">
        <p14:creationId xmlns:p14="http://schemas.microsoft.com/office/powerpoint/2010/main" val="306394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504284" y="126135"/>
            <a:ext cx="8577690" cy="6845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solidFill>
                  <a:srgbClr val="000000"/>
                </a:solidFill>
                <a:latin typeface="Bookman Old Style"/>
                <a:ea typeface="+mn-lt"/>
                <a:cs typeface="+mn-lt"/>
              </a:rPr>
              <a:t>CC=</a:t>
            </a:r>
            <a:r>
              <a:rPr lang="en-US" sz="1600" err="1">
                <a:solidFill>
                  <a:srgbClr val="000000"/>
                </a:solidFill>
                <a:latin typeface="Bookman Old Style"/>
                <a:ea typeface="+mn-lt"/>
                <a:cs typeface="+mn-lt"/>
              </a:rPr>
              <a:t>gcc</a:t>
            </a:r>
            <a:endParaRPr lang="en-US" sz="1600" err="1"/>
          </a:p>
          <a:p>
            <a:pPr algn="ctr"/>
            <a:r>
              <a:rPr lang="en-US" sz="1600" dirty="0">
                <a:solidFill>
                  <a:srgbClr val="000000"/>
                </a:solidFill>
                <a:latin typeface="Bookman Old Style"/>
                <a:ea typeface="+mn-lt"/>
                <a:cs typeface="+mn-lt"/>
              </a:rPr>
              <a:t>CFLAGS=-I.</a:t>
            </a:r>
            <a:endParaRPr lang="en-US" sz="1600" dirty="0"/>
          </a:p>
          <a:p>
            <a:pPr algn="ctr"/>
            <a:r>
              <a:rPr lang="en-US" sz="1600" dirty="0">
                <a:solidFill>
                  <a:srgbClr val="000000"/>
                </a:solidFill>
                <a:latin typeface="Bookman Old Style"/>
                <a:ea typeface="+mn-lt"/>
                <a:cs typeface="+mn-lt"/>
              </a:rPr>
              <a:t>DEPS = </a:t>
            </a:r>
            <a:r>
              <a:rPr lang="en-US" sz="1600" err="1">
                <a:solidFill>
                  <a:srgbClr val="000000"/>
                </a:solidFill>
                <a:latin typeface="Bookman Old Style"/>
                <a:ea typeface="+mn-lt"/>
                <a:cs typeface="+mn-lt"/>
              </a:rPr>
              <a:t>hellomake.h</a:t>
            </a:r>
            <a:endParaRPr lang="en-US" sz="1600" err="1"/>
          </a:p>
          <a:p>
            <a:pPr algn="ctr"/>
            <a:br>
              <a:rPr lang="en-US" dirty="0"/>
            </a:br>
            <a:endParaRPr lang="en-US" sz="1600"/>
          </a:p>
          <a:p>
            <a:pPr algn="ctr"/>
            <a:r>
              <a:rPr lang="en-US" sz="1600" dirty="0">
                <a:solidFill>
                  <a:srgbClr val="000000"/>
                </a:solidFill>
                <a:latin typeface="Bookman Old Style"/>
                <a:ea typeface="+mn-lt"/>
                <a:cs typeface="+mn-lt"/>
              </a:rPr>
              <a:t>%.o: %.c $(DEPS)</a:t>
            </a:r>
            <a:endParaRPr lang="en-US" sz="1600" dirty="0"/>
          </a:p>
          <a:p>
            <a:pPr algn="ctr"/>
            <a:r>
              <a:rPr lang="en-US" sz="1600" dirty="0">
                <a:solidFill>
                  <a:srgbClr val="000000"/>
                </a:solidFill>
                <a:latin typeface="Bookman Old Style"/>
                <a:ea typeface="+mn-lt"/>
                <a:cs typeface="+mn-lt"/>
              </a:rPr>
              <a:t>$(CC) -c -o $@ $&lt; $(CFLAGS)</a:t>
            </a:r>
            <a:endParaRPr lang="en-US" sz="1600" dirty="0"/>
          </a:p>
          <a:p>
            <a:pPr algn="ctr"/>
            <a:br>
              <a:rPr lang="en-US" dirty="0"/>
            </a:br>
            <a:endParaRPr lang="en-US" sz="1600"/>
          </a:p>
          <a:p>
            <a:pPr algn="ctr"/>
            <a:r>
              <a:rPr lang="en-US" sz="1600" err="1">
                <a:solidFill>
                  <a:srgbClr val="000000"/>
                </a:solidFill>
                <a:latin typeface="Bookman Old Style"/>
                <a:ea typeface="+mn-lt"/>
                <a:cs typeface="+mn-lt"/>
              </a:rPr>
              <a:t>hellomake</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hellomake.o</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hellofunc.o</a:t>
            </a:r>
            <a:r>
              <a:rPr lang="en-US" sz="1600" dirty="0">
                <a:solidFill>
                  <a:srgbClr val="000000"/>
                </a:solidFill>
                <a:latin typeface="Bookman Old Style"/>
                <a:ea typeface="+mn-lt"/>
                <a:cs typeface="+mn-lt"/>
              </a:rPr>
              <a:t> </a:t>
            </a:r>
            <a:endParaRPr lang="en-US" sz="1600" dirty="0"/>
          </a:p>
          <a:p>
            <a:pPr algn="ctr"/>
            <a:r>
              <a:rPr lang="en-US" sz="1600" dirty="0">
                <a:solidFill>
                  <a:srgbClr val="000000"/>
                </a:solidFill>
                <a:latin typeface="Bookman Old Style"/>
                <a:ea typeface="+mn-lt"/>
                <a:cs typeface="+mn-lt"/>
              </a:rPr>
              <a:t>$(CC) -o </a:t>
            </a:r>
            <a:r>
              <a:rPr lang="en-US" sz="1600" err="1">
                <a:solidFill>
                  <a:srgbClr val="000000"/>
                </a:solidFill>
                <a:latin typeface="Bookman Old Style"/>
                <a:ea typeface="+mn-lt"/>
                <a:cs typeface="+mn-lt"/>
              </a:rPr>
              <a:t>hellomake</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hellomake.o</a:t>
            </a:r>
            <a:r>
              <a:rPr lang="en-US" sz="1600" dirty="0">
                <a:solidFill>
                  <a:srgbClr val="000000"/>
                </a:solidFill>
                <a:latin typeface="Bookman Old Style"/>
                <a:ea typeface="+mn-lt"/>
                <a:cs typeface="+mn-lt"/>
              </a:rPr>
              <a:t> </a:t>
            </a:r>
            <a:r>
              <a:rPr lang="en-US" sz="1600" err="1">
                <a:solidFill>
                  <a:srgbClr val="000000"/>
                </a:solidFill>
                <a:latin typeface="Bookman Old Style"/>
                <a:ea typeface="+mn-lt"/>
                <a:cs typeface="+mn-lt"/>
              </a:rPr>
              <a:t>hellofunc.o</a:t>
            </a:r>
            <a:r>
              <a:rPr lang="en-US" sz="1600" dirty="0">
                <a:solidFill>
                  <a:srgbClr val="000000"/>
                </a:solidFill>
                <a:latin typeface="Bookman Old Style"/>
                <a:ea typeface="+mn-lt"/>
                <a:cs typeface="+mn-lt"/>
              </a:rPr>
              <a:t> </a:t>
            </a:r>
            <a:endParaRPr lang="en-US" sz="1600" dirty="0"/>
          </a:p>
          <a:p>
            <a:endParaRPr lang="en-US" sz="1600" dirty="0">
              <a:solidFill>
                <a:srgbClr val="000000"/>
              </a:solidFill>
              <a:latin typeface="Bookman Old Style"/>
              <a:ea typeface="+mn-lt"/>
              <a:cs typeface="+mn-lt"/>
            </a:endParaRPr>
          </a:p>
          <a:p>
            <a:pPr algn="just"/>
            <a:r>
              <a:rPr lang="en-US" sz="1600" dirty="0">
                <a:solidFill>
                  <a:srgbClr val="000000"/>
                </a:solidFill>
                <a:latin typeface="Bookman Old Style"/>
                <a:ea typeface="+mn-lt"/>
                <a:cs typeface="+mn-lt"/>
              </a:rPr>
              <a:t>This addition first creates the macro DEPS, which is the set of .h files on which the .c files depend. Then we define a rule that applies to all files ending in the .o suffix. The rule says that the .o file depends upon the .c version of the file and the .h files included in the DEPS macro. The rule then says that to generate the .o file, make needs to compile the .c file using the compiler defined in the CC macro. The -c flag says to generate the object file, the -o $@ says to put the output of the compilation in the file named on the left side of the :, the $&lt; is the first item in the dependencies list, and the CFLAGS macro is defined as above.</a:t>
            </a:r>
            <a:endParaRPr lang="en-US" sz="1600" dirty="0"/>
          </a:p>
          <a:p>
            <a:pPr algn="just"/>
            <a:br>
              <a:rPr lang="en-US" dirty="0"/>
            </a:br>
            <a:endParaRPr lang="en-US" sz="1600"/>
          </a:p>
          <a:p>
            <a:pPr algn="just"/>
            <a:r>
              <a:rPr lang="en-US" sz="1600" dirty="0">
                <a:latin typeface="Bookman Old Style"/>
                <a:ea typeface="+mn-lt"/>
                <a:cs typeface="+mn-lt"/>
              </a:rPr>
              <a:t>As a final simplification, let's use the special macros $@ and $^, which are the left and right sides of the :, respectively, to make the overall compilation rule more general. In the example below, all of the include files should be listed as part of the macro DEPS, and all of the object files should be listed as part of the macro OBJ.</a:t>
            </a:r>
            <a:endParaRPr lang="en-US" sz="1600" dirty="0"/>
          </a:p>
          <a:p>
            <a:endParaRPr lang="en-US" sz="1600" dirty="0">
              <a:latin typeface="Bookman Old Style"/>
              <a:ea typeface="Roboto"/>
              <a:cs typeface="Roboto"/>
            </a:endParaRPr>
          </a:p>
        </p:txBody>
      </p:sp>
    </p:spTree>
    <p:extLst>
      <p:ext uri="{BB962C8B-B14F-4D97-AF65-F5344CB8AC3E}">
        <p14:creationId xmlns:p14="http://schemas.microsoft.com/office/powerpoint/2010/main" val="27398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97869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5117105" y="5883275"/>
            <a:ext cx="4539351" cy="365125"/>
          </a:xfrm>
        </p:spPr>
        <p:txBody>
          <a:bodyPr vert="horz" lIns="91440" tIns="45720" rIns="91440" bIns="45720" rtlCol="0" anchor="ctr">
            <a:normAutofit/>
          </a:bodyPr>
          <a:lstStyle/>
          <a:p>
            <a:pPr defTabSz="457200">
              <a:spcAft>
                <a:spcPts val="600"/>
              </a:spcAft>
            </a:pPr>
            <a:r>
              <a:rPr lang="en-US" b="1" i="0" kern="1200" dirty="0">
                <a:solidFill>
                  <a:schemeClr val="tx1"/>
                </a:solidFill>
                <a:effectLst/>
                <a:latin typeface="+mn-lt"/>
                <a:ea typeface="+mn-ea"/>
                <a:cs typeface="+mn-cs"/>
              </a:rPr>
              <a:t>Ganavi M</a:t>
            </a:r>
          </a:p>
        </p:txBody>
      </p:sp>
      <p:graphicFrame>
        <p:nvGraphicFramePr>
          <p:cNvPr id="29" name="TextBox 3">
            <a:extLst>
              <a:ext uri="{FF2B5EF4-FFF2-40B4-BE49-F238E27FC236}">
                <a16:creationId xmlns:a16="http://schemas.microsoft.com/office/drawing/2014/main" id="{B7883994-B811-BE17-B265-F1C0563826AF}"/>
              </a:ext>
            </a:extLst>
          </p:cNvPr>
          <p:cNvGraphicFramePr/>
          <p:nvPr>
            <p:extLst>
              <p:ext uri="{D42A27DB-BD31-4B8C-83A1-F6EECF244321}">
                <p14:modId xmlns:p14="http://schemas.microsoft.com/office/powerpoint/2010/main" val="1585297867"/>
              </p:ext>
            </p:extLst>
          </p:nvPr>
        </p:nvGraphicFramePr>
        <p:xfrm>
          <a:off x="700004" y="1510259"/>
          <a:ext cx="11230239" cy="486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 name="TextBox 214">
            <a:extLst>
              <a:ext uri="{FF2B5EF4-FFF2-40B4-BE49-F238E27FC236}">
                <a16:creationId xmlns:a16="http://schemas.microsoft.com/office/drawing/2014/main" id="{FF829EF1-7DA0-5BE0-F2CC-DF81AA8B85E7}"/>
              </a:ext>
            </a:extLst>
          </p:cNvPr>
          <p:cNvSpPr txBox="1"/>
          <p:nvPr/>
        </p:nvSpPr>
        <p:spPr>
          <a:xfrm>
            <a:off x="4724400" y="264826"/>
            <a:ext cx="6240904"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rgbClr val="444444"/>
                </a:solidFill>
                <a:latin typeface="Bookman Old Style"/>
                <a:cs typeface="Arial"/>
              </a:rPr>
              <a:t>GDB (GNU Debugger) commands​</a:t>
            </a:r>
            <a:endParaRPr lang="en-US"/>
          </a:p>
        </p:txBody>
      </p:sp>
    </p:spTree>
    <p:extLst>
      <p:ext uri="{BB962C8B-B14F-4D97-AF65-F5344CB8AC3E}">
        <p14:creationId xmlns:p14="http://schemas.microsoft.com/office/powerpoint/2010/main" val="380473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5117105" y="5883275"/>
            <a:ext cx="4539351" cy="365125"/>
          </a:xfrm>
        </p:spPr>
        <p:txBody>
          <a:bodyPr vert="horz" lIns="91440" tIns="45720" rIns="91440" bIns="45720" rtlCol="0" anchor="ctr">
            <a:normAutofit/>
          </a:bodyPr>
          <a:lstStyle/>
          <a:p>
            <a:pPr defTabSz="457200">
              <a:spcAft>
                <a:spcPts val="600"/>
              </a:spcAft>
            </a:pPr>
            <a:r>
              <a:rPr lang="en-US" b="0" i="0" kern="1200" dirty="0">
                <a:solidFill>
                  <a:schemeClr val="tx1"/>
                </a:solidFill>
                <a:effectLst/>
                <a:latin typeface="+mn-lt"/>
                <a:ea typeface="+mn-ea"/>
                <a:cs typeface="+mn-cs"/>
              </a:rPr>
              <a:t>Ganavi M</a:t>
            </a:r>
          </a:p>
        </p:txBody>
      </p:sp>
      <p:graphicFrame>
        <p:nvGraphicFramePr>
          <p:cNvPr id="29" name="TextBox 3">
            <a:extLst>
              <a:ext uri="{FF2B5EF4-FFF2-40B4-BE49-F238E27FC236}">
                <a16:creationId xmlns:a16="http://schemas.microsoft.com/office/drawing/2014/main" id="{995A2669-6BA3-AE93-2721-2A493B3375BC}"/>
              </a:ext>
            </a:extLst>
          </p:cNvPr>
          <p:cNvGraphicFramePr/>
          <p:nvPr>
            <p:extLst>
              <p:ext uri="{D42A27DB-BD31-4B8C-83A1-F6EECF244321}">
                <p14:modId xmlns:p14="http://schemas.microsoft.com/office/powerpoint/2010/main" val="1419782411"/>
              </p:ext>
            </p:extLst>
          </p:nvPr>
        </p:nvGraphicFramePr>
        <p:xfrm>
          <a:off x="407697" y="835703"/>
          <a:ext cx="11650463" cy="5654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52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5117105" y="5883275"/>
            <a:ext cx="4539351" cy="365125"/>
          </a:xfrm>
        </p:spPr>
        <p:txBody>
          <a:bodyPr vert="horz" lIns="91440" tIns="45720" rIns="91440" bIns="45720" rtlCol="0" anchor="ctr">
            <a:normAutofit/>
          </a:bodyPr>
          <a:lstStyle/>
          <a:p>
            <a:pPr defTabSz="457200">
              <a:spcAft>
                <a:spcPts val="600"/>
              </a:spcAft>
            </a:pPr>
            <a:r>
              <a:rPr lang="en-US" b="0" i="0" kern="1200" dirty="0">
                <a:solidFill>
                  <a:schemeClr val="tx1"/>
                </a:solidFill>
                <a:effectLst/>
                <a:latin typeface="+mn-lt"/>
                <a:ea typeface="+mn-ea"/>
                <a:cs typeface="+mn-cs"/>
              </a:rPr>
              <a:t>Ganavi M</a:t>
            </a:r>
          </a:p>
        </p:txBody>
      </p:sp>
      <p:graphicFrame>
        <p:nvGraphicFramePr>
          <p:cNvPr id="29" name="TextBox 3">
            <a:extLst>
              <a:ext uri="{FF2B5EF4-FFF2-40B4-BE49-F238E27FC236}">
                <a16:creationId xmlns:a16="http://schemas.microsoft.com/office/drawing/2014/main" id="{8EF10174-7BC5-E90C-4207-213382144C8B}"/>
              </a:ext>
            </a:extLst>
          </p:cNvPr>
          <p:cNvGraphicFramePr/>
          <p:nvPr>
            <p:extLst>
              <p:ext uri="{D42A27DB-BD31-4B8C-83A1-F6EECF244321}">
                <p14:modId xmlns:p14="http://schemas.microsoft.com/office/powerpoint/2010/main" val="1958457107"/>
              </p:ext>
            </p:extLst>
          </p:nvPr>
        </p:nvGraphicFramePr>
        <p:xfrm>
          <a:off x="1107238" y="685801"/>
          <a:ext cx="10395786" cy="5180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70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4" name="Group 16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59" name="TextBox 158">
            <a:extLst>
              <a:ext uri="{FF2B5EF4-FFF2-40B4-BE49-F238E27FC236}">
                <a16:creationId xmlns:a16="http://schemas.microsoft.com/office/drawing/2014/main" id="{3E6D3625-6FD5-7BD8-241B-3DD8A5E450B9}"/>
              </a:ext>
            </a:extLst>
          </p:cNvPr>
          <p:cNvSpPr txBox="1"/>
          <p:nvPr/>
        </p:nvSpPr>
        <p:spPr>
          <a:xfrm>
            <a:off x="4049843" y="652072"/>
            <a:ext cx="456700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500" b="1" dirty="0">
                <a:solidFill>
                  <a:srgbClr val="444444"/>
                </a:solidFill>
                <a:latin typeface="Bookman Old Style"/>
                <a:cs typeface="Arial"/>
              </a:rPr>
              <a:t>GCC LINKING THE FILES​</a:t>
            </a:r>
            <a:endParaRPr lang="en-US" b="1"/>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11380"/>
            <a:ext cx="7084177" cy="365125"/>
          </a:xfrm>
        </p:spPr>
        <p:txBody>
          <a:bodyPr vert="horz" lIns="91440" tIns="45720" rIns="91440" bIns="45720" rtlCol="0" anchor="ctr">
            <a:normAutofit/>
          </a:bodyPr>
          <a:lstStyle/>
          <a:p>
            <a:pPr>
              <a:spcAft>
                <a:spcPts val="600"/>
              </a:spcAft>
            </a:pPr>
            <a:r>
              <a:rPr lang="en-US" b="0" i="0" kern="1200">
                <a:solidFill>
                  <a:schemeClr val="tx1"/>
                </a:solidFill>
                <a:effectLst/>
                <a:latin typeface="+mn-lt"/>
                <a:ea typeface="+mn-ea"/>
                <a:cs typeface="+mn-cs"/>
              </a:rPr>
              <a:t>Ganavi M</a:t>
            </a:r>
          </a:p>
        </p:txBody>
      </p:sp>
      <p:graphicFrame>
        <p:nvGraphicFramePr>
          <p:cNvPr id="29" name="TextBox 3">
            <a:extLst>
              <a:ext uri="{FF2B5EF4-FFF2-40B4-BE49-F238E27FC236}">
                <a16:creationId xmlns:a16="http://schemas.microsoft.com/office/drawing/2014/main" id="{704F532C-97EE-FF71-15E5-034413CB2553}"/>
              </a:ext>
            </a:extLst>
          </p:cNvPr>
          <p:cNvGraphicFramePr/>
          <p:nvPr>
            <p:extLst>
              <p:ext uri="{D42A27DB-BD31-4B8C-83A1-F6EECF244321}">
                <p14:modId xmlns:p14="http://schemas.microsoft.com/office/powerpoint/2010/main" val="3049460200"/>
              </p:ext>
            </p:extLst>
          </p:nvPr>
        </p:nvGraphicFramePr>
        <p:xfrm>
          <a:off x="879944" y="1561433"/>
          <a:ext cx="11737099" cy="4440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18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67072" y="201086"/>
            <a:ext cx="9764412" cy="64748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000000"/>
                </a:solidFill>
                <a:latin typeface="Bookman Old Style"/>
                <a:ea typeface="Roboto"/>
                <a:cs typeface="Roboto"/>
              </a:rPr>
              <a:t>                         Multiple Source Files</a:t>
            </a:r>
            <a:endParaRPr lang="en-US" sz="2000" b="1" dirty="0">
              <a:latin typeface="Bookman Old Style"/>
            </a:endParaRPr>
          </a:p>
          <a:p>
            <a:pPr marL="285750" indent="-285750" algn="just">
              <a:buFont typeface="Arial"/>
              <a:buChar char="•"/>
            </a:pPr>
            <a:r>
              <a:rPr lang="en-US" sz="1600" dirty="0">
                <a:solidFill>
                  <a:srgbClr val="000000"/>
                </a:solidFill>
                <a:latin typeface="Bookman Old Style"/>
                <a:ea typeface="Roboto"/>
                <a:cs typeface="Roboto"/>
              </a:rPr>
              <a:t>Projects often consist of multiple source files for better organization and modularity.</a:t>
            </a:r>
          </a:p>
          <a:p>
            <a:pPr marL="285750" indent="-285750" algn="just">
              <a:buFont typeface="Arial"/>
              <a:buChar char="•"/>
            </a:pPr>
            <a:r>
              <a:rPr lang="en-US" sz="1600" dirty="0">
                <a:solidFill>
                  <a:srgbClr val="000000"/>
                </a:solidFill>
                <a:latin typeface="Bookman Old Style"/>
                <a:ea typeface="Roboto"/>
                <a:cs typeface="Roboto"/>
              </a:rPr>
              <a:t>Each source file is compiled separately into an object file.</a:t>
            </a:r>
          </a:p>
          <a:p>
            <a:pPr marL="285750" indent="-285750" algn="just">
              <a:buFont typeface="Arial"/>
              <a:buChar char="•"/>
            </a:pPr>
            <a:r>
              <a:rPr lang="en-US" sz="1600" dirty="0">
                <a:solidFill>
                  <a:srgbClr val="000000"/>
                </a:solidFill>
                <a:latin typeface="Bookman Old Style"/>
                <a:ea typeface="Roboto"/>
                <a:cs typeface="Roboto"/>
              </a:rPr>
              <a:t>Finally, all object files are linked together to form the executable.</a:t>
            </a:r>
          </a:p>
          <a:p>
            <a:pPr marL="285750" indent="-285750" algn="just">
              <a:buFont typeface="Arial"/>
              <a:buChar char="•"/>
            </a:pPr>
            <a:endParaRPr lang="en-US" sz="1600" dirty="0">
              <a:solidFill>
                <a:srgbClr val="000000"/>
              </a:solidFill>
              <a:latin typeface="Bookman Old Style"/>
              <a:ea typeface="Roboto"/>
              <a:cs typeface="Roboto"/>
            </a:endParaRPr>
          </a:p>
          <a:p>
            <a:pPr algn="just"/>
            <a:r>
              <a:rPr lang="en-US" sz="1600" dirty="0">
                <a:solidFill>
                  <a:srgbClr val="000000"/>
                </a:solidFill>
                <a:latin typeface="Bookman Old Style"/>
                <a:ea typeface="Roboto"/>
                <a:cs typeface="Roboto"/>
              </a:rPr>
              <a:t>         Command: </a:t>
            </a:r>
            <a:r>
              <a:rPr lang="en-US" sz="1600" dirty="0" err="1">
                <a:solidFill>
                  <a:srgbClr val="000000"/>
                </a:solidFill>
                <a:latin typeface="Bookman Old Style"/>
                <a:ea typeface="Roboto"/>
                <a:cs typeface="Roboto"/>
              </a:rPr>
              <a:t>gcc</a:t>
            </a:r>
            <a:r>
              <a:rPr lang="en-US" sz="1600" dirty="0">
                <a:solidFill>
                  <a:srgbClr val="000000"/>
                </a:solidFill>
                <a:latin typeface="Bookman Old Style"/>
                <a:ea typeface="Roboto"/>
                <a:cs typeface="Roboto"/>
              </a:rPr>
              <a:t> </a:t>
            </a:r>
            <a:r>
              <a:rPr lang="en-US" sz="1600" dirty="0" err="1">
                <a:solidFill>
                  <a:srgbClr val="000000"/>
                </a:solidFill>
                <a:latin typeface="Bookman Old Style"/>
                <a:ea typeface="Roboto"/>
                <a:cs typeface="Roboto"/>
              </a:rPr>
              <a:t>main.o</a:t>
            </a:r>
            <a:r>
              <a:rPr lang="en-US" sz="1600" dirty="0">
                <a:solidFill>
                  <a:srgbClr val="000000"/>
                </a:solidFill>
                <a:latin typeface="Bookman Old Style"/>
                <a:ea typeface="Roboto"/>
                <a:cs typeface="Roboto"/>
              </a:rPr>
              <a:t> file1.o file2.o -o program</a:t>
            </a:r>
          </a:p>
          <a:p>
            <a:pPr algn="just"/>
            <a:endParaRPr lang="en-US" sz="2000" b="1" dirty="0">
              <a:solidFill>
                <a:srgbClr val="000000"/>
              </a:solidFill>
              <a:latin typeface="Bookman Old Style"/>
              <a:ea typeface="Roboto"/>
              <a:cs typeface="Roboto"/>
            </a:endParaRPr>
          </a:p>
          <a:p>
            <a:pPr algn="just"/>
            <a:r>
              <a:rPr lang="en-US" sz="2000" b="1" dirty="0">
                <a:solidFill>
                  <a:srgbClr val="000000"/>
                </a:solidFill>
                <a:latin typeface="Bookman Old Style"/>
                <a:ea typeface="Roboto"/>
                <a:cs typeface="Roboto"/>
              </a:rPr>
              <a:t>                              Order of Files</a:t>
            </a:r>
            <a:endParaRPr lang="en-US" dirty="0"/>
          </a:p>
          <a:p>
            <a:pPr marL="285750" indent="-285750" algn="just">
              <a:buFont typeface="Arial"/>
              <a:buChar char="•"/>
            </a:pPr>
            <a:r>
              <a:rPr lang="en-US" sz="1600" dirty="0">
                <a:solidFill>
                  <a:srgbClr val="000000"/>
                </a:solidFill>
                <a:latin typeface="Bookman Old Style"/>
                <a:ea typeface="Roboto"/>
                <a:cs typeface="Roboto"/>
              </a:rPr>
              <a:t>The order of object files in the </a:t>
            </a:r>
            <a:r>
              <a:rPr lang="en-US" sz="1600" err="1">
                <a:solidFill>
                  <a:srgbClr val="000000"/>
                </a:solidFill>
                <a:latin typeface="Bookman Old Style"/>
                <a:ea typeface="Roboto"/>
                <a:cs typeface="Roboto"/>
              </a:rPr>
              <a:t>gcc</a:t>
            </a:r>
            <a:r>
              <a:rPr lang="en-US" sz="1600" dirty="0">
                <a:solidFill>
                  <a:srgbClr val="000000"/>
                </a:solidFill>
                <a:latin typeface="Bookman Old Style"/>
                <a:ea typeface="Roboto"/>
                <a:cs typeface="Roboto"/>
              </a:rPr>
              <a:t> command is important.</a:t>
            </a:r>
          </a:p>
          <a:p>
            <a:pPr marL="285750" indent="-285750" algn="just">
              <a:buFont typeface="Arial"/>
              <a:buChar char="•"/>
            </a:pPr>
            <a:r>
              <a:rPr lang="en-US" sz="1600" dirty="0">
                <a:solidFill>
                  <a:srgbClr val="000000"/>
                </a:solidFill>
                <a:latin typeface="Bookman Old Style"/>
                <a:ea typeface="Roboto"/>
                <a:cs typeface="Roboto"/>
              </a:rPr>
              <a:t>Place dependent files before files that depend on them.</a:t>
            </a:r>
            <a:endParaRPr lang="en-US" sz="1600" dirty="0">
              <a:latin typeface="Bookman Old Style"/>
            </a:endParaRPr>
          </a:p>
          <a:p>
            <a:pPr marL="285750" indent="-285750" algn="just">
              <a:buFont typeface="Arial"/>
              <a:buChar char="•"/>
            </a:pPr>
            <a:r>
              <a:rPr lang="en-US" sz="1600" dirty="0">
                <a:solidFill>
                  <a:srgbClr val="000000"/>
                </a:solidFill>
                <a:latin typeface="Bookman Old Style"/>
                <a:ea typeface="Roboto"/>
                <a:cs typeface="Roboto"/>
              </a:rPr>
              <a:t>For example, if </a:t>
            </a:r>
            <a:r>
              <a:rPr lang="en-US" sz="1600" err="1">
                <a:solidFill>
                  <a:srgbClr val="000000"/>
                </a:solidFill>
                <a:latin typeface="Bookman Old Style"/>
                <a:ea typeface="Roboto"/>
                <a:cs typeface="Roboto"/>
              </a:rPr>
              <a:t>main.o</a:t>
            </a:r>
            <a:r>
              <a:rPr lang="en-US" sz="1600" dirty="0">
                <a:solidFill>
                  <a:srgbClr val="000000"/>
                </a:solidFill>
                <a:latin typeface="Bookman Old Style"/>
                <a:ea typeface="Roboto"/>
                <a:cs typeface="Roboto"/>
              </a:rPr>
              <a:t> depends on functions defined in </a:t>
            </a:r>
            <a:r>
              <a:rPr lang="en-US" sz="1600" err="1">
                <a:solidFill>
                  <a:srgbClr val="000000"/>
                </a:solidFill>
                <a:latin typeface="Bookman Old Style"/>
                <a:ea typeface="Roboto"/>
                <a:cs typeface="Roboto"/>
              </a:rPr>
              <a:t>add.o</a:t>
            </a:r>
            <a:r>
              <a:rPr lang="en-US" sz="1600" dirty="0">
                <a:solidFill>
                  <a:srgbClr val="000000"/>
                </a:solidFill>
                <a:latin typeface="Bookman Old Style"/>
                <a:ea typeface="Roboto"/>
                <a:cs typeface="Roboto"/>
              </a:rPr>
              <a:t>, list </a:t>
            </a:r>
            <a:r>
              <a:rPr lang="en-US" sz="1600" err="1">
                <a:solidFill>
                  <a:srgbClr val="000000"/>
                </a:solidFill>
                <a:latin typeface="Bookman Old Style"/>
                <a:ea typeface="Roboto"/>
                <a:cs typeface="Roboto"/>
              </a:rPr>
              <a:t>add.o</a:t>
            </a:r>
            <a:r>
              <a:rPr lang="en-US" sz="1600" dirty="0">
                <a:solidFill>
                  <a:srgbClr val="000000"/>
                </a:solidFill>
                <a:latin typeface="Bookman Old Style"/>
                <a:ea typeface="Roboto"/>
                <a:cs typeface="Roboto"/>
              </a:rPr>
              <a:t> before </a:t>
            </a:r>
            <a:r>
              <a:rPr lang="en-US" sz="1600" err="1">
                <a:solidFill>
                  <a:srgbClr val="000000"/>
                </a:solidFill>
                <a:latin typeface="Bookman Old Style"/>
                <a:ea typeface="Roboto"/>
                <a:cs typeface="Roboto"/>
              </a:rPr>
              <a:t>main.o</a:t>
            </a:r>
            <a:r>
              <a:rPr lang="en-US" sz="1600" dirty="0">
                <a:solidFill>
                  <a:srgbClr val="000000"/>
                </a:solidFill>
                <a:latin typeface="Bookman Old Style"/>
                <a:ea typeface="Roboto"/>
                <a:cs typeface="Roboto"/>
              </a:rPr>
              <a:t> in the </a:t>
            </a:r>
            <a:r>
              <a:rPr lang="en-US" sz="1600" err="1">
                <a:solidFill>
                  <a:srgbClr val="000000"/>
                </a:solidFill>
                <a:latin typeface="Bookman Old Style"/>
                <a:ea typeface="Roboto"/>
                <a:cs typeface="Roboto"/>
              </a:rPr>
              <a:t>gcc</a:t>
            </a:r>
            <a:r>
              <a:rPr lang="en-US" sz="1600" dirty="0">
                <a:solidFill>
                  <a:srgbClr val="000000"/>
                </a:solidFill>
                <a:latin typeface="Bookman Old Style"/>
                <a:ea typeface="Roboto"/>
                <a:cs typeface="Roboto"/>
              </a:rPr>
              <a:t> command.</a:t>
            </a:r>
          </a:p>
          <a:p>
            <a:pPr algn="just"/>
            <a:r>
              <a:rPr lang="en-US" sz="2000" b="1" dirty="0">
                <a:solidFill>
                  <a:srgbClr val="000000"/>
                </a:solidFill>
                <a:latin typeface="Bookman Old Style"/>
                <a:ea typeface="Roboto"/>
                <a:cs typeface="Roboto"/>
              </a:rPr>
              <a:t>                                 </a:t>
            </a:r>
          </a:p>
          <a:p>
            <a:pPr algn="just"/>
            <a:r>
              <a:rPr lang="en-US" sz="2000" b="1" dirty="0">
                <a:solidFill>
                  <a:srgbClr val="000000"/>
                </a:solidFill>
                <a:latin typeface="Bookman Old Style"/>
                <a:ea typeface="Roboto"/>
                <a:cs typeface="Roboto"/>
              </a:rPr>
              <a:t>                                  Error Handling</a:t>
            </a:r>
            <a:endParaRPr lang="en-US" dirty="0"/>
          </a:p>
          <a:p>
            <a:pPr marL="285750" indent="-285750" algn="just">
              <a:buFont typeface="Arial"/>
              <a:buChar char="•"/>
            </a:pPr>
            <a:r>
              <a:rPr lang="en-US" sz="1600" dirty="0">
                <a:solidFill>
                  <a:srgbClr val="000000"/>
                </a:solidFill>
                <a:latin typeface="Bookman Old Style"/>
                <a:ea typeface="Roboto"/>
                <a:cs typeface="Roboto"/>
              </a:rPr>
              <a:t>Compilation and linking may generate errors and warnings.</a:t>
            </a:r>
          </a:p>
          <a:p>
            <a:pPr marL="285750" indent="-285750" algn="just">
              <a:buFont typeface="Arial"/>
              <a:buChar char="•"/>
            </a:pPr>
            <a:r>
              <a:rPr lang="en-US" sz="1600" dirty="0">
                <a:solidFill>
                  <a:srgbClr val="000000"/>
                </a:solidFill>
                <a:latin typeface="Bookman Old Style"/>
                <a:ea typeface="Roboto"/>
                <a:cs typeface="Roboto"/>
              </a:rPr>
              <a:t>Errors must be resolved before proceeding to create a working executable.</a:t>
            </a:r>
          </a:p>
          <a:p>
            <a:pPr marL="285750" indent="-285750" algn="just">
              <a:buFont typeface="Arial"/>
              <a:buChar char="•"/>
            </a:pPr>
            <a:r>
              <a:rPr lang="en-US" sz="1600" dirty="0">
                <a:solidFill>
                  <a:srgbClr val="000000"/>
                </a:solidFill>
                <a:latin typeface="Bookman Old Style"/>
                <a:ea typeface="Roboto"/>
                <a:cs typeface="Roboto"/>
              </a:rPr>
              <a:t>Warnings should also be addressed to ensure code correctness and maintainability.</a:t>
            </a:r>
            <a:endParaRPr lang="en-US" sz="1600" dirty="0">
              <a:latin typeface="Bookman Old Style"/>
            </a:endParaRPr>
          </a:p>
          <a:p>
            <a:pPr algn="just"/>
            <a:r>
              <a:rPr lang="en-US" sz="2000" b="1" dirty="0">
                <a:solidFill>
                  <a:srgbClr val="000000"/>
                </a:solidFill>
                <a:latin typeface="Bookman Old Style"/>
                <a:ea typeface="Roboto"/>
                <a:cs typeface="Roboto"/>
              </a:rPr>
              <a:t>                                    </a:t>
            </a:r>
          </a:p>
          <a:p>
            <a:pPr algn="just"/>
            <a:r>
              <a:rPr lang="en-US" sz="2000" b="1" dirty="0">
                <a:solidFill>
                  <a:srgbClr val="000000"/>
                </a:solidFill>
                <a:latin typeface="Bookman Old Style"/>
                <a:ea typeface="Roboto"/>
                <a:cs typeface="Roboto"/>
              </a:rPr>
              <a:t>                                 Executable Name</a:t>
            </a:r>
            <a:endParaRPr lang="en-US" dirty="0"/>
          </a:p>
          <a:p>
            <a:pPr marL="285750" indent="-285750" algn="just">
              <a:buFont typeface="Arial"/>
              <a:buChar char="•"/>
            </a:pPr>
            <a:r>
              <a:rPr lang="en-US" sz="1600" dirty="0">
                <a:solidFill>
                  <a:srgbClr val="000000"/>
                </a:solidFill>
                <a:latin typeface="Bookman Old Style"/>
                <a:ea typeface="Roboto"/>
                <a:cs typeface="Roboto"/>
              </a:rPr>
              <a:t>The -o flag is used to specify the name of the final executable.</a:t>
            </a:r>
          </a:p>
          <a:p>
            <a:pPr marL="285750" indent="-285750" algn="just">
              <a:buFont typeface="Arial"/>
              <a:buChar char="•"/>
            </a:pPr>
            <a:r>
              <a:rPr lang="en-US" sz="1600" dirty="0">
                <a:solidFill>
                  <a:srgbClr val="000000"/>
                </a:solidFill>
                <a:latin typeface="Bookman Old Style"/>
                <a:ea typeface="Roboto"/>
                <a:cs typeface="Roboto"/>
              </a:rPr>
              <a:t>Example: -o program specifies the executable name as "program".</a:t>
            </a:r>
          </a:p>
          <a:p>
            <a:pPr marL="285750" indent="-285750" algn="just">
              <a:buFont typeface="Arial"/>
              <a:buChar char="•"/>
            </a:pPr>
            <a:r>
              <a:rPr lang="en-US" sz="1600" dirty="0">
                <a:solidFill>
                  <a:srgbClr val="000000"/>
                </a:solidFill>
                <a:latin typeface="Bookman Old Style"/>
                <a:ea typeface="Roboto"/>
                <a:cs typeface="Roboto"/>
              </a:rPr>
              <a:t>Understanding these concepts allows</a:t>
            </a:r>
          </a:p>
          <a:p>
            <a:pPr algn="just"/>
            <a:endParaRPr lang="en-US" sz="1600" dirty="0">
              <a:latin typeface="Bookman Old Style"/>
            </a:endParaRPr>
          </a:p>
          <a:p>
            <a:pPr algn="just"/>
            <a:endParaRPr lang="en-US" sz="2200" b="1" dirty="0">
              <a:latin typeface="Bookman Old Style"/>
              <a:ea typeface="Roboto"/>
              <a:cs typeface="Roboto"/>
            </a:endParaRPr>
          </a:p>
        </p:txBody>
      </p:sp>
    </p:spTree>
    <p:extLst>
      <p:ext uri="{BB962C8B-B14F-4D97-AF65-F5344CB8AC3E}">
        <p14:creationId xmlns:p14="http://schemas.microsoft.com/office/powerpoint/2010/main" val="31513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58BB6D1A-0C0E-F0E0-97DD-BFB537158662}"/>
              </a:ext>
            </a:extLst>
          </p:cNvPr>
          <p:cNvSpPr txBox="1"/>
          <p:nvPr/>
        </p:nvSpPr>
        <p:spPr>
          <a:xfrm>
            <a:off x="5479368" y="1472784"/>
            <a:ext cx="6410902" cy="44558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defTabSz="457200">
              <a:lnSpc>
                <a:spcPct val="90000"/>
              </a:lnSpc>
              <a:spcBef>
                <a:spcPct val="20000"/>
              </a:spcBef>
              <a:spcAft>
                <a:spcPts val="600"/>
              </a:spcAft>
              <a:buClr>
                <a:schemeClr val="accent1">
                  <a:lumMod val="75000"/>
                </a:schemeClr>
              </a:buClr>
              <a:buSzPct val="145000"/>
            </a:pPr>
            <a:r>
              <a:rPr lang="en-US" sz="1500" b="1" dirty="0">
                <a:latin typeface="Bookman Old Style"/>
              </a:rPr>
              <a:t>                      </a:t>
            </a:r>
            <a:r>
              <a:rPr lang="en-US" sz="2000" b="1" dirty="0">
                <a:latin typeface="Bookman Old Style"/>
              </a:rPr>
              <a:t> Library Linking</a:t>
            </a:r>
            <a:endParaRPr lang="en-US" sz="2000" dirty="0">
              <a:latin typeface="Bookman Old Style"/>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500" b="1" dirty="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500" dirty="0">
                <a:latin typeface="Bookman Old Style"/>
              </a:rPr>
              <a:t>Libraries provide precompiled functions and routines that can be reused in different programs.</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500" dirty="0">
                <a:latin typeface="Bookman Old Style"/>
              </a:rPr>
              <a:t>Linking against libraries is done using the </a:t>
            </a:r>
            <a:r>
              <a:rPr lang="en-US" sz="1500" b="1" dirty="0">
                <a:latin typeface="Bookman Old Style"/>
              </a:rPr>
              <a:t>-l</a:t>
            </a:r>
            <a:r>
              <a:rPr lang="en-US" sz="1500" dirty="0">
                <a:latin typeface="Bookman Old Style"/>
              </a:rPr>
              <a:t> flag followed by the library name.</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500" dirty="0">
                <a:latin typeface="Bookman Old Style"/>
              </a:rPr>
              <a:t>For example, to link against the math library, you would use </a:t>
            </a:r>
            <a:r>
              <a:rPr lang="en-US" sz="1500" b="1" dirty="0">
                <a:latin typeface="Bookman Old Style"/>
              </a:rPr>
              <a:t>-</a:t>
            </a:r>
            <a:r>
              <a:rPr lang="en-US" sz="1500" b="1" dirty="0" err="1">
                <a:latin typeface="Bookman Old Style"/>
              </a:rPr>
              <a:t>lm</a:t>
            </a:r>
            <a:r>
              <a:rPr lang="en-US" sz="1500" dirty="0">
                <a:latin typeface="Bookman Old Style"/>
              </a:rPr>
              <a:t>.</a:t>
            </a:r>
          </a:p>
          <a:p>
            <a:pPr lvl="1" defTabSz="457200">
              <a:lnSpc>
                <a:spcPct val="90000"/>
              </a:lnSpc>
              <a:spcBef>
                <a:spcPct val="20000"/>
              </a:spcBef>
              <a:spcAft>
                <a:spcPts val="600"/>
              </a:spcAft>
              <a:buClr>
                <a:schemeClr val="accent1">
                  <a:lumMod val="75000"/>
                </a:schemeClr>
              </a:buClr>
              <a:buSzPct val="145000"/>
            </a:pPr>
            <a:r>
              <a:rPr lang="en-US" sz="1500" dirty="0">
                <a:latin typeface="Bookman Old Style"/>
              </a:rPr>
              <a:t>Command: </a:t>
            </a:r>
            <a:r>
              <a:rPr lang="en-US" sz="1500" b="1" dirty="0" err="1">
                <a:latin typeface="Bookman Old Style"/>
              </a:rPr>
              <a:t>gcc</a:t>
            </a:r>
            <a:r>
              <a:rPr lang="en-US" sz="1500" b="1" dirty="0">
                <a:latin typeface="Bookman Old Style"/>
              </a:rPr>
              <a:t> </a:t>
            </a:r>
            <a:r>
              <a:rPr lang="en-US" sz="1500" b="1" dirty="0" err="1">
                <a:latin typeface="Bookman Old Style"/>
              </a:rPr>
              <a:t>obj.o</a:t>
            </a:r>
            <a:r>
              <a:rPr lang="en-US" sz="1500" b="1" dirty="0">
                <a:latin typeface="Bookman Old Style"/>
              </a:rPr>
              <a:t> -</a:t>
            </a:r>
            <a:r>
              <a:rPr lang="en-US" sz="1500" b="1" dirty="0" err="1">
                <a:latin typeface="Bookman Old Style"/>
              </a:rPr>
              <a:t>lm</a:t>
            </a:r>
            <a:r>
              <a:rPr lang="en-US" sz="1500" b="1" dirty="0">
                <a:latin typeface="Bookman Old Style"/>
              </a:rPr>
              <a:t> -o executable</a:t>
            </a:r>
            <a:endParaRPr lang="en-US" sz="1500" dirty="0">
              <a:latin typeface="Bookman Old Style"/>
            </a:endParaRPr>
          </a:p>
          <a:p>
            <a:pPr marL="742950" lvl="1" indent="-285750" defTabSz="457200">
              <a:lnSpc>
                <a:spcPct val="90000"/>
              </a:lnSpc>
              <a:spcBef>
                <a:spcPct val="20000"/>
              </a:spcBef>
              <a:spcAft>
                <a:spcPts val="600"/>
              </a:spcAft>
              <a:buClr>
                <a:schemeClr val="accent1">
                  <a:lumMod val="75000"/>
                </a:schemeClr>
              </a:buClr>
              <a:buSzPct val="145000"/>
              <a:buFont typeface="Arial"/>
              <a:buChar char="•"/>
            </a:pPr>
            <a:endParaRPr lang="en-US" sz="1500" b="1" dirty="0">
              <a:latin typeface="Bookman Old Style"/>
            </a:endParaRPr>
          </a:p>
          <a:p>
            <a:pPr defTabSz="457200">
              <a:lnSpc>
                <a:spcPct val="90000"/>
              </a:lnSpc>
              <a:spcBef>
                <a:spcPct val="20000"/>
              </a:spcBef>
              <a:spcAft>
                <a:spcPts val="600"/>
              </a:spcAft>
              <a:buClr>
                <a:schemeClr val="accent1">
                  <a:lumMod val="75000"/>
                </a:schemeClr>
              </a:buClr>
              <a:buSzPct val="145000"/>
            </a:pPr>
            <a:r>
              <a:rPr lang="en-US" sz="1500" b="1" dirty="0">
                <a:latin typeface="Bookman Old Style"/>
              </a:rPr>
              <a:t>                            </a:t>
            </a:r>
            <a:r>
              <a:rPr lang="en-US" sz="2000" b="1" dirty="0">
                <a:latin typeface="Bookman Old Style"/>
              </a:rPr>
              <a:t>  Header Guards</a:t>
            </a:r>
          </a:p>
          <a:p>
            <a:pPr defTabSz="457200">
              <a:lnSpc>
                <a:spcPct val="90000"/>
              </a:lnSpc>
              <a:spcBef>
                <a:spcPct val="20000"/>
              </a:spcBef>
              <a:spcAft>
                <a:spcPts val="600"/>
              </a:spcAft>
              <a:buClr>
                <a:schemeClr val="accent1">
                  <a:lumMod val="75000"/>
                </a:schemeClr>
              </a:buClr>
              <a:buSzPct val="145000"/>
              <a:buFont typeface="Arial"/>
              <a:buChar char="•"/>
            </a:pPr>
            <a:endParaRPr lang="en-US" sz="1500" b="1" dirty="0">
              <a:latin typeface="Bookman Old Style"/>
            </a:endParaRP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500" dirty="0">
                <a:latin typeface="Bookman Old Style"/>
              </a:rPr>
              <a:t>Header files often contain declarations that may be included in multiple source files. To prevent duplicate inclusion, header guards (</a:t>
            </a:r>
            <a:r>
              <a:rPr lang="en-US" sz="1500" b="1" dirty="0">
                <a:latin typeface="Bookman Old Style"/>
              </a:rPr>
              <a:t>#ifndef</a:t>
            </a:r>
            <a:r>
              <a:rPr lang="en-US" sz="1500" dirty="0">
                <a:latin typeface="Bookman Old Style"/>
              </a:rPr>
              <a:t>, </a:t>
            </a:r>
            <a:r>
              <a:rPr lang="en-US" sz="1500" b="1" dirty="0">
                <a:latin typeface="Bookman Old Style"/>
              </a:rPr>
              <a:t>#define</a:t>
            </a:r>
            <a:r>
              <a:rPr lang="en-US" sz="1500" dirty="0">
                <a:latin typeface="Bookman Old Style"/>
              </a:rPr>
              <a:t>, </a:t>
            </a:r>
            <a:r>
              <a:rPr lang="en-US" sz="1500" b="1" dirty="0">
                <a:latin typeface="Bookman Old Style"/>
              </a:rPr>
              <a:t>#endif</a:t>
            </a:r>
            <a:r>
              <a:rPr lang="en-US" sz="1500" dirty="0">
                <a:latin typeface="Bookman Old Style"/>
              </a:rPr>
              <a:t>) are used.</a:t>
            </a:r>
          </a:p>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sz="1500" dirty="0">
                <a:latin typeface="Bookman Old Style"/>
              </a:rPr>
              <a:t>They ensure that the contents of the header file are included only once per translation unit.</a:t>
            </a:r>
          </a:p>
          <a:p>
            <a:pPr defTabSz="457200">
              <a:lnSpc>
                <a:spcPct val="90000"/>
              </a:lnSpc>
              <a:spcBef>
                <a:spcPct val="20000"/>
              </a:spcBef>
              <a:spcAft>
                <a:spcPts val="600"/>
              </a:spcAft>
              <a:buClr>
                <a:schemeClr val="accent1">
                  <a:lumMod val="75000"/>
                </a:schemeClr>
              </a:buClr>
              <a:buSzPct val="145000"/>
            </a:pPr>
            <a:r>
              <a:rPr lang="en-US" sz="1500" dirty="0">
                <a:latin typeface="Bookman Old Style"/>
              </a:rPr>
              <a:t>Example:</a:t>
            </a:r>
          </a:p>
          <a:p>
            <a:pPr defTabSz="457200">
              <a:lnSpc>
                <a:spcPct val="90000"/>
              </a:lnSpc>
              <a:spcBef>
                <a:spcPct val="20000"/>
              </a:spcBef>
              <a:spcAft>
                <a:spcPts val="600"/>
              </a:spcAft>
              <a:buClr>
                <a:schemeClr val="accent1">
                  <a:lumMod val="75000"/>
                </a:schemeClr>
              </a:buClr>
              <a:buSzPct val="145000"/>
            </a:pPr>
            <a:r>
              <a:rPr lang="en-US" sz="1500" dirty="0">
                <a:latin typeface="Bookman Old Style"/>
              </a:rPr>
              <a:t>#ifndef HEADER_H
#define HEADER_H
// Header file contents
#endif
</a:t>
            </a:r>
          </a:p>
          <a:p>
            <a:pPr defTabSz="457200">
              <a:lnSpc>
                <a:spcPct val="90000"/>
              </a:lnSpc>
              <a:spcBef>
                <a:spcPct val="20000"/>
              </a:spcBef>
              <a:spcAft>
                <a:spcPts val="600"/>
              </a:spcAft>
              <a:buClr>
                <a:schemeClr val="accent1">
                  <a:lumMod val="75000"/>
                </a:schemeClr>
              </a:buClr>
              <a:buSzPct val="145000"/>
              <a:buFont typeface="Arial"/>
              <a:buChar char="•"/>
            </a:pPr>
            <a:endParaRPr lang="en-US" sz="1500" dirty="0">
              <a:latin typeface="Bookman Old Style"/>
            </a:endParaRPr>
          </a:p>
        </p:txBody>
      </p:sp>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507630" y="6320488"/>
            <a:ext cx="4539351" cy="365125"/>
          </a:xfrm>
        </p:spPr>
        <p:txBody>
          <a:bodyPr vert="horz" lIns="91440" tIns="45720" rIns="91440" bIns="45720" rtlCol="0" anchor="ctr">
            <a:normAutofit/>
          </a:bodyPr>
          <a:lstStyle/>
          <a:p>
            <a:pPr defTabSz="457200">
              <a:spcAft>
                <a:spcPts val="600"/>
              </a:spcAft>
            </a:pPr>
            <a:r>
              <a:rPr lang="en-US" b="0" i="0" kern="1200" dirty="0">
                <a:solidFill>
                  <a:schemeClr val="bg1"/>
                </a:solidFill>
                <a:effectLst/>
                <a:latin typeface="+mn-lt"/>
                <a:ea typeface="+mn-ea"/>
                <a:cs typeface="+mn-cs"/>
              </a:rPr>
              <a:t>Ganavi M</a:t>
            </a:r>
            <a:endParaRPr lang="en-US" b="0" i="0" kern="1200" dirty="0">
              <a:solidFill>
                <a:schemeClr val="bg1"/>
              </a:solidFill>
              <a:effectLst/>
              <a:latin typeface="+mn-lt"/>
            </a:endParaRPr>
          </a:p>
        </p:txBody>
      </p:sp>
    </p:spTree>
    <p:extLst>
      <p:ext uri="{BB962C8B-B14F-4D97-AF65-F5344CB8AC3E}">
        <p14:creationId xmlns:p14="http://schemas.microsoft.com/office/powerpoint/2010/main" val="29372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291924" y="238561"/>
            <a:ext cx="8490248"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000000"/>
                </a:solidFill>
                <a:latin typeface="Bookman Old Style"/>
                <a:ea typeface="+mn-lt"/>
                <a:cs typeface="+mn-lt"/>
              </a:rPr>
              <a:t>                                 </a:t>
            </a:r>
            <a:r>
              <a:rPr lang="en-US" sz="2200" b="1" dirty="0" err="1">
                <a:solidFill>
                  <a:srgbClr val="000000"/>
                </a:solidFill>
                <a:latin typeface="Bookman Old Style"/>
                <a:ea typeface="+mn-lt"/>
                <a:cs typeface="+mn-lt"/>
              </a:rPr>
              <a:t>Makefiles</a:t>
            </a:r>
            <a:endParaRPr lang="en-US" sz="2200" b="1">
              <a:solidFill>
                <a:srgbClr val="000000"/>
              </a:solidFill>
              <a:latin typeface="Bookman Old Style"/>
              <a:ea typeface="+mn-lt"/>
              <a:cs typeface="+mn-lt"/>
            </a:endParaRPr>
          </a:p>
          <a:p>
            <a:endParaRPr lang="en-US" sz="2200" b="1" dirty="0">
              <a:solidFill>
                <a:srgbClr val="000000"/>
              </a:solidFill>
              <a:latin typeface="Bookman Old Style"/>
              <a:ea typeface="+mn-lt"/>
              <a:cs typeface="+mn-lt"/>
            </a:endParaRPr>
          </a:p>
          <a:p>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is a build automation tool that reads instructions from a file called a </a:t>
            </a:r>
            <a:r>
              <a:rPr lang="en-US" sz="160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 to build and manage software projects. </a:t>
            </a:r>
            <a:r>
              <a:rPr lang="en-US" sz="1600" err="1">
                <a:solidFill>
                  <a:srgbClr val="000000"/>
                </a:solidFill>
                <a:latin typeface="Bookman Old Style"/>
                <a:ea typeface="+mn-lt"/>
                <a:cs typeface="+mn-lt"/>
              </a:rPr>
              <a:t>Makefiles</a:t>
            </a:r>
            <a:r>
              <a:rPr lang="en-US" sz="1600" dirty="0">
                <a:solidFill>
                  <a:srgbClr val="000000"/>
                </a:solidFill>
                <a:latin typeface="Bookman Old Style"/>
                <a:ea typeface="+mn-lt"/>
                <a:cs typeface="+mn-lt"/>
              </a:rPr>
              <a:t> specify rules for compiling source files, linking object files, and generating executables or libraries.</a:t>
            </a:r>
            <a:endParaRPr lang="en-US" sz="1600">
              <a:latin typeface="Bookman Old Style"/>
              <a:ea typeface="+mn-lt"/>
              <a:cs typeface="+mn-lt"/>
            </a:endParaRPr>
          </a:p>
          <a:p>
            <a:endParaRPr lang="en-US" sz="1600" dirty="0">
              <a:solidFill>
                <a:srgbClr val="000000"/>
              </a:solidFill>
              <a:latin typeface="Bookman Old Style"/>
              <a:ea typeface="+mn-lt"/>
              <a:cs typeface="+mn-lt"/>
            </a:endParaRPr>
          </a:p>
          <a:p>
            <a:r>
              <a:rPr lang="en-US" sz="1600" b="1" dirty="0">
                <a:solidFill>
                  <a:srgbClr val="000000"/>
                </a:solidFill>
                <a:latin typeface="Bookman Old Style"/>
                <a:ea typeface="+mn-lt"/>
                <a:cs typeface="+mn-lt"/>
              </a:rPr>
              <a:t>Targets and Dependencies:</a:t>
            </a:r>
            <a:endParaRPr lang="en-US" sz="1600" b="1">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A </a:t>
            </a:r>
            <a:r>
              <a:rPr lang="en-US" sz="160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 consists of rules that define targets (e.g., executables, object files) and their dependencies (e.g., source files, header files).</a:t>
            </a:r>
            <a:endParaRPr lang="en-US" sz="1600">
              <a:latin typeface="Bookman Old Style"/>
            </a:endParaRPr>
          </a:p>
          <a:p>
            <a:pPr marL="742950" lvl="1" indent="-285750">
              <a:buFont typeface="Arial"/>
              <a:buChar char="•"/>
            </a:pPr>
            <a:r>
              <a:rPr lang="en-US" sz="1600" dirty="0">
                <a:solidFill>
                  <a:srgbClr val="000000"/>
                </a:solidFill>
                <a:latin typeface="Bookman Old Style"/>
                <a:ea typeface="+mn-lt"/>
                <a:cs typeface="+mn-lt"/>
              </a:rPr>
              <a:t>Each rule specifies how to build a target from its dependencies.</a:t>
            </a:r>
            <a:endParaRPr lang="en-US" sz="1600">
              <a:latin typeface="Bookman Old Style"/>
              <a:ea typeface="+mn-lt"/>
              <a:cs typeface="+mn-lt"/>
            </a:endParaRPr>
          </a:p>
          <a:p>
            <a:endParaRPr lang="en-US" sz="1600" b="1" dirty="0">
              <a:solidFill>
                <a:srgbClr val="000000"/>
              </a:solidFill>
              <a:latin typeface="Bookman Old Style"/>
              <a:ea typeface="+mn-lt"/>
              <a:cs typeface="+mn-lt"/>
            </a:endParaRPr>
          </a:p>
          <a:p>
            <a:pPr>
              <a:buFont typeface="Arial"/>
            </a:pPr>
            <a:r>
              <a:rPr lang="en-US" sz="1600" b="1" dirty="0">
                <a:solidFill>
                  <a:srgbClr val="000000"/>
                </a:solidFill>
                <a:latin typeface="Bookman Old Style"/>
                <a:ea typeface="+mn-lt"/>
                <a:cs typeface="+mn-lt"/>
              </a:rPr>
              <a:t>Syntax:</a:t>
            </a:r>
            <a:endParaRPr lang="en-US" sz="1600">
              <a:latin typeface="Bookman Old Style"/>
            </a:endParaRPr>
          </a:p>
          <a:p>
            <a:pPr marL="742950" lvl="1" indent="-285750">
              <a:buFont typeface="Arial"/>
              <a:buChar char="•"/>
            </a:pPr>
            <a:r>
              <a:rPr lang="en-US" sz="1600" dirty="0">
                <a:solidFill>
                  <a:srgbClr val="000000"/>
                </a:solidFill>
                <a:latin typeface="Bookman Old Style"/>
                <a:ea typeface="+mn-lt"/>
                <a:cs typeface="+mn-lt"/>
              </a:rPr>
              <a:t>Rules in a </a:t>
            </a:r>
            <a:r>
              <a:rPr lang="en-US" sz="1600" dirty="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 have the form:</a:t>
            </a:r>
            <a:endParaRPr lang="en-US" sz="1600">
              <a:latin typeface="Bookman Old Style"/>
            </a:endParaRPr>
          </a:p>
          <a:p>
            <a:pPr marL="742950" lvl="1" indent="-285750">
              <a:buFont typeface="Arial"/>
              <a:buChar char="•"/>
            </a:pPr>
            <a:r>
              <a:rPr lang="en-US" sz="1600" dirty="0">
                <a:solidFill>
                  <a:srgbClr val="000000"/>
                </a:solidFill>
                <a:latin typeface="Bookman Old Style"/>
                <a:ea typeface="+mn-lt"/>
                <a:cs typeface="+mn-lt"/>
              </a:rPr>
              <a:t>target: dependencies
    recipe
The target is what the rule builds, and dependencies are files needed to build the target.</a:t>
            </a:r>
            <a:endParaRPr lang="en-US" sz="1600">
              <a:latin typeface="Bookman Old Style"/>
              <a:ea typeface="+mn-lt"/>
              <a:cs typeface="+mn-lt"/>
            </a:endParaRPr>
          </a:p>
          <a:p>
            <a:pPr lvl="1"/>
            <a:r>
              <a:rPr lang="en-US" sz="1600" dirty="0">
                <a:solidFill>
                  <a:srgbClr val="000000"/>
                </a:solidFill>
                <a:latin typeface="Bookman Old Style"/>
                <a:ea typeface="+mn-lt"/>
                <a:cs typeface="+mn-lt"/>
              </a:rPr>
              <a:t>     The recipe is a series of commands executed to build the target.</a:t>
            </a:r>
            <a:endParaRPr lang="en-US" sz="1600" dirty="0">
              <a:latin typeface="Bookman Old Style"/>
              <a:ea typeface="+mn-lt"/>
              <a:cs typeface="+mn-lt"/>
            </a:endParaRPr>
          </a:p>
          <a:p>
            <a:endParaRPr lang="en-US" sz="1600" b="1" dirty="0">
              <a:latin typeface="Bookman Old Style"/>
              <a:ea typeface="+mn-lt"/>
              <a:cs typeface="+mn-lt"/>
            </a:endParaRPr>
          </a:p>
          <a:p>
            <a:pPr>
              <a:buFont typeface="Arial"/>
            </a:pPr>
            <a:r>
              <a:rPr lang="en-US" sz="1600" b="1" dirty="0">
                <a:latin typeface="Bookman Old Style"/>
                <a:ea typeface="+mn-lt"/>
                <a:cs typeface="+mn-lt"/>
              </a:rPr>
              <a:t>Automatic</a:t>
            </a:r>
            <a:r>
              <a:rPr lang="en-US" sz="1600" b="1" dirty="0">
                <a:solidFill>
                  <a:srgbClr val="000000"/>
                </a:solidFill>
                <a:latin typeface="Bookman Old Style"/>
                <a:ea typeface="+mn-lt"/>
                <a:cs typeface="+mn-lt"/>
              </a:rPr>
              <a:t> Variables:</a:t>
            </a:r>
            <a:endParaRPr lang="en-US" sz="1600" b="1">
              <a:latin typeface="Bookman Old Style"/>
              <a:ea typeface="+mn-lt"/>
              <a:cs typeface="+mn-lt"/>
            </a:endParaRPr>
          </a:p>
          <a:p>
            <a:pPr marL="742950" lvl="1" indent="-285750">
              <a:buFont typeface="Arial"/>
              <a:buChar char="•"/>
            </a:pP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provides automatic variables that can be used in recipes:</a:t>
            </a:r>
            <a:endParaRPr lang="en-US" sz="1600" dirty="0">
              <a:latin typeface="Bookman Old Style"/>
              <a:ea typeface="+mn-lt"/>
              <a:cs typeface="+mn-lt"/>
            </a:endParaRPr>
          </a:p>
          <a:p>
            <a:pPr marL="1200150" lvl="2" indent="-285750">
              <a:buFont typeface="Arial"/>
              <a:buChar char="•"/>
            </a:pPr>
            <a:r>
              <a:rPr lang="en-US" sz="1600" b="1" dirty="0">
                <a:latin typeface="Bookman Old Style"/>
                <a:ea typeface="+mn-lt"/>
                <a:cs typeface="+mn-lt"/>
              </a:rPr>
              <a:t>$@</a:t>
            </a:r>
            <a:r>
              <a:rPr lang="en-US" sz="1600" dirty="0">
                <a:latin typeface="Bookman Old Style"/>
                <a:ea typeface="+mn-lt"/>
                <a:cs typeface="+mn-lt"/>
              </a:rPr>
              <a:t>: Represents the target</a:t>
            </a:r>
            <a:r>
              <a:rPr lang="en-US" sz="1600" dirty="0">
                <a:solidFill>
                  <a:srgbClr val="000000"/>
                </a:solidFill>
                <a:latin typeface="Bookman Old Style"/>
                <a:ea typeface="+mn-lt"/>
                <a:cs typeface="+mn-lt"/>
              </a:rPr>
              <a:t>.</a:t>
            </a:r>
            <a:endParaRPr lang="en-US" sz="1600" dirty="0">
              <a:latin typeface="Bookman Old Style"/>
              <a:ea typeface="+mn-lt"/>
              <a:cs typeface="+mn-lt"/>
            </a:endParaRPr>
          </a:p>
          <a:p>
            <a:pPr marL="1200150" lvl="2" indent="-285750">
              <a:buFont typeface="Arial"/>
              <a:buChar char="•"/>
            </a:pPr>
            <a:r>
              <a:rPr lang="en-US" sz="1600" b="1" dirty="0">
                <a:latin typeface="Bookman Old Style"/>
              </a:rPr>
              <a:t>$&lt;</a:t>
            </a:r>
            <a:r>
              <a:rPr lang="en-US" sz="1600" dirty="0">
                <a:latin typeface="Bookman Old Style"/>
                <a:ea typeface="+mn-lt"/>
                <a:cs typeface="+mn-lt"/>
              </a:rPr>
              <a:t>: Represents the first dependency</a:t>
            </a:r>
            <a:r>
              <a:rPr lang="en-US" sz="1600" dirty="0">
                <a:solidFill>
                  <a:srgbClr val="000000"/>
                </a:solidFill>
                <a:latin typeface="Bookman Old Style"/>
                <a:ea typeface="+mn-lt"/>
                <a:cs typeface="+mn-lt"/>
              </a:rPr>
              <a:t>.</a:t>
            </a:r>
            <a:endParaRPr lang="en-US" sz="1600" dirty="0">
              <a:latin typeface="Bookman Old Style"/>
              <a:ea typeface="+mn-lt"/>
              <a:cs typeface="+mn-lt"/>
            </a:endParaRPr>
          </a:p>
          <a:p>
            <a:pPr marL="1200150" lvl="2" indent="-285750">
              <a:buFont typeface="Arial"/>
              <a:buChar char="•"/>
            </a:pPr>
            <a:r>
              <a:rPr lang="en-US" sz="1600" b="1" dirty="0">
                <a:latin typeface="Bookman Old Style"/>
              </a:rPr>
              <a:t>$^</a:t>
            </a:r>
            <a:r>
              <a:rPr lang="en-US" sz="1600" dirty="0">
                <a:latin typeface="Bookman Old Style"/>
                <a:ea typeface="+mn-lt"/>
                <a:cs typeface="+mn-lt"/>
              </a:rPr>
              <a:t>: Represents all dependencies.</a:t>
            </a:r>
            <a:endParaRPr lang="en-US" sz="1600">
              <a:latin typeface="Bookman Old Style"/>
            </a:endParaRPr>
          </a:p>
          <a:p>
            <a:endParaRPr lang="en-US" sz="1600" b="1" dirty="0">
              <a:latin typeface="Bookman Old Style"/>
              <a:ea typeface="Roboto"/>
              <a:cs typeface="Roboto"/>
            </a:endParaRPr>
          </a:p>
        </p:txBody>
      </p:sp>
    </p:spTree>
    <p:extLst>
      <p:ext uri="{BB962C8B-B14F-4D97-AF65-F5344CB8AC3E}">
        <p14:creationId xmlns:p14="http://schemas.microsoft.com/office/powerpoint/2010/main" val="72791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dirty="0"/>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1867203" y="488397"/>
            <a:ext cx="862765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00000"/>
                </a:solidFill>
                <a:latin typeface="Bookman Old Style"/>
                <a:ea typeface="+mn-lt"/>
                <a:cs typeface="+mn-lt"/>
              </a:rPr>
              <a:t>Phony Targets</a:t>
            </a:r>
            <a:endParaRPr lang="en-US" sz="1600" dirty="0">
              <a:latin typeface="Bookman Old Style"/>
            </a:endParaRPr>
          </a:p>
          <a:p>
            <a:pPr marL="742950" lvl="1" indent="-285750">
              <a:buFont typeface="Arial"/>
              <a:buChar char="•"/>
            </a:pPr>
            <a:r>
              <a:rPr lang="en-US" sz="1600" dirty="0">
                <a:solidFill>
                  <a:srgbClr val="000000"/>
                </a:solidFill>
                <a:latin typeface="Bookman Old Style"/>
                <a:ea typeface="+mn-lt"/>
                <a:cs typeface="+mn-lt"/>
              </a:rPr>
              <a:t>Phony targets are targets that do not represent actual files but rather tasks to be performed.</a:t>
            </a:r>
            <a:endParaRPr lang="en-US" sz="1600" dirty="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They are declared using the </a:t>
            </a:r>
            <a:r>
              <a:rPr lang="en-US" sz="1600" b="1" dirty="0">
                <a:solidFill>
                  <a:srgbClr val="000000"/>
                </a:solidFill>
                <a:latin typeface="Bookman Old Style"/>
                <a:ea typeface="+mn-lt"/>
                <a:cs typeface="+mn-lt"/>
              </a:rPr>
              <a:t>.PHONY</a:t>
            </a:r>
            <a:r>
              <a:rPr lang="en-US" sz="1600" dirty="0">
                <a:solidFill>
                  <a:srgbClr val="000000"/>
                </a:solidFill>
                <a:latin typeface="Bookman Old Style"/>
                <a:ea typeface="+mn-lt"/>
                <a:cs typeface="+mn-lt"/>
              </a:rPr>
              <a:t> directive in the </a:t>
            </a:r>
            <a:r>
              <a:rPr lang="en-US" sz="1600" dirty="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a:t>
            </a:r>
            <a:endParaRPr lang="en-US" sz="1600" dirty="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Example:</a:t>
            </a:r>
            <a:endParaRPr lang="en-US" sz="1600">
              <a:latin typeface="Bookman Old Style"/>
              <a:ea typeface="+mn-lt"/>
              <a:cs typeface="+mn-lt"/>
            </a:endParaRPr>
          </a:p>
          <a:p>
            <a:pPr lvl="1"/>
            <a:r>
              <a:rPr lang="en-US" sz="1600" dirty="0">
                <a:solidFill>
                  <a:srgbClr val="000000"/>
                </a:solidFill>
                <a:latin typeface="Bookman Old Style"/>
                <a:ea typeface="+mn-lt"/>
                <a:cs typeface="+mn-lt"/>
              </a:rPr>
              <a:t>.PHONY: clean
clean:
    rm -f *.o </a:t>
            </a:r>
            <a:r>
              <a:rPr lang="en-US" sz="1600" dirty="0" err="1">
                <a:solidFill>
                  <a:srgbClr val="000000"/>
                </a:solidFill>
                <a:latin typeface="Bookman Old Style"/>
                <a:ea typeface="+mn-lt"/>
                <a:cs typeface="+mn-lt"/>
              </a:rPr>
              <a:t>my_program</a:t>
            </a:r>
            <a:r>
              <a:rPr lang="en-US" sz="1600" dirty="0">
                <a:solidFill>
                  <a:srgbClr val="000000"/>
                </a:solidFill>
                <a:latin typeface="Bookman Old Style"/>
                <a:ea typeface="+mn-lt"/>
                <a:cs typeface="+mn-lt"/>
              </a:rPr>
              <a:t>
</a:t>
            </a:r>
            <a:endParaRPr lang="en-US" sz="1600">
              <a:latin typeface="Bookman Old Style"/>
            </a:endParaRPr>
          </a:p>
          <a:p>
            <a:r>
              <a:rPr lang="en-US" sz="1600" b="1" dirty="0">
                <a:latin typeface="Bookman Old Style"/>
                <a:ea typeface="+mn-lt"/>
                <a:cs typeface="+mn-lt"/>
              </a:rPr>
              <a:t>Default Target:</a:t>
            </a:r>
            <a:endParaRPr lang="en-US" sz="1600" dirty="0">
              <a:latin typeface="Bookman Old Style"/>
            </a:endParaRPr>
          </a:p>
          <a:p>
            <a:pPr marL="742950" lvl="1" indent="-285750">
              <a:buFont typeface="Arial"/>
              <a:buChar char="•"/>
            </a:pPr>
            <a:r>
              <a:rPr lang="en-US" sz="1600" dirty="0">
                <a:solidFill>
                  <a:srgbClr val="000000"/>
                </a:solidFill>
                <a:latin typeface="Bookman Old Style"/>
                <a:ea typeface="+mn-lt"/>
                <a:cs typeface="+mn-lt"/>
              </a:rPr>
              <a:t>The first target in the </a:t>
            </a:r>
            <a:r>
              <a:rPr lang="en-US" sz="160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 is considered the default target.</a:t>
            </a:r>
            <a:endParaRPr lang="en-US" sz="1600" dirty="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Running </a:t>
            </a: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 without specifying a target builds the default target.</a:t>
            </a:r>
            <a:endParaRPr lang="en-US" sz="1600" dirty="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Example:</a:t>
            </a:r>
            <a:endParaRPr lang="en-US" sz="1600">
              <a:latin typeface="Bookman Old Style"/>
              <a:ea typeface="+mn-lt"/>
              <a:cs typeface="+mn-lt"/>
            </a:endParaRPr>
          </a:p>
          <a:p>
            <a:pPr lvl="1"/>
            <a:r>
              <a:rPr lang="en-US" sz="1600" dirty="0">
                <a:solidFill>
                  <a:srgbClr val="000000"/>
                </a:solidFill>
                <a:latin typeface="Bookman Old Style"/>
                <a:ea typeface="+mn-lt"/>
                <a:cs typeface="+mn-lt"/>
              </a:rPr>
              <a:t>all: my_program
</a:t>
            </a:r>
            <a:r>
              <a:rPr lang="en-US" sz="1600" dirty="0" err="1">
                <a:solidFill>
                  <a:srgbClr val="000000"/>
                </a:solidFill>
                <a:latin typeface="Bookman Old Style"/>
                <a:ea typeface="+mn-lt"/>
                <a:cs typeface="+mn-lt"/>
              </a:rPr>
              <a:t>my_program</a:t>
            </a:r>
            <a:r>
              <a:rPr lang="en-US" sz="1600" dirty="0">
                <a:solidFill>
                  <a:srgbClr val="000000"/>
                </a:solidFill>
                <a:latin typeface="Bookman Old Style"/>
                <a:ea typeface="+mn-lt"/>
                <a:cs typeface="+mn-lt"/>
              </a:rPr>
              <a:t>: </a:t>
            </a:r>
            <a:r>
              <a:rPr lang="en-US" sz="1600" dirty="0" err="1">
                <a:solidFill>
                  <a:srgbClr val="000000"/>
                </a:solidFill>
                <a:latin typeface="Bookman Old Style"/>
                <a:ea typeface="+mn-lt"/>
                <a:cs typeface="+mn-lt"/>
              </a:rPr>
              <a:t>main.o</a:t>
            </a:r>
            <a:r>
              <a:rPr lang="en-US" sz="1600" dirty="0">
                <a:solidFill>
                  <a:srgbClr val="000000"/>
                </a:solidFill>
                <a:latin typeface="Bookman Old Style"/>
                <a:ea typeface="+mn-lt"/>
                <a:cs typeface="+mn-lt"/>
              </a:rPr>
              <a:t> </a:t>
            </a:r>
            <a:r>
              <a:rPr lang="en-US" sz="1600" dirty="0" err="1">
                <a:solidFill>
                  <a:srgbClr val="000000"/>
                </a:solidFill>
                <a:latin typeface="Bookman Old Style"/>
                <a:ea typeface="+mn-lt"/>
                <a:cs typeface="+mn-lt"/>
              </a:rPr>
              <a:t>helper.o</a:t>
            </a:r>
            <a:r>
              <a:rPr lang="en-US" sz="1600" dirty="0">
                <a:solidFill>
                  <a:srgbClr val="000000"/>
                </a:solidFill>
                <a:latin typeface="Bookman Old Style"/>
                <a:ea typeface="+mn-lt"/>
                <a:cs typeface="+mn-lt"/>
              </a:rPr>
              <a:t>
    </a:t>
            </a:r>
            <a:r>
              <a:rPr lang="en-US" sz="1600" dirty="0" err="1">
                <a:solidFill>
                  <a:srgbClr val="000000"/>
                </a:solidFill>
                <a:latin typeface="Bookman Old Style"/>
                <a:ea typeface="+mn-lt"/>
                <a:cs typeface="+mn-lt"/>
              </a:rPr>
              <a:t>gcc</a:t>
            </a:r>
            <a:r>
              <a:rPr lang="en-US" sz="1600" dirty="0">
                <a:solidFill>
                  <a:srgbClr val="000000"/>
                </a:solidFill>
                <a:latin typeface="Bookman Old Style"/>
                <a:ea typeface="+mn-lt"/>
                <a:cs typeface="+mn-lt"/>
              </a:rPr>
              <a:t> -o $@ $^
</a:t>
            </a:r>
            <a:endParaRPr lang="en-US" sz="1600">
              <a:latin typeface="Bookman Old Style"/>
            </a:endParaRPr>
          </a:p>
          <a:p>
            <a:r>
              <a:rPr lang="en-US" sz="1600" b="1" dirty="0">
                <a:solidFill>
                  <a:srgbClr val="000000"/>
                </a:solidFill>
                <a:latin typeface="Bookman Old Style"/>
                <a:ea typeface="+mn-lt"/>
                <a:cs typeface="+mn-lt"/>
              </a:rPr>
              <a:t>Running make:</a:t>
            </a:r>
            <a:endParaRPr lang="en-US" sz="1600" b="1">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To build the default target specified in the </a:t>
            </a:r>
            <a:r>
              <a:rPr lang="en-US" sz="1600" err="1">
                <a:solidFill>
                  <a:srgbClr val="000000"/>
                </a:solidFill>
                <a:latin typeface="Bookman Old Style"/>
                <a:ea typeface="+mn-lt"/>
                <a:cs typeface="+mn-lt"/>
              </a:rPr>
              <a:t>Makefile</a:t>
            </a:r>
            <a:r>
              <a:rPr lang="en-US" sz="1600" dirty="0">
                <a:solidFill>
                  <a:srgbClr val="000000"/>
                </a:solidFill>
                <a:latin typeface="Bookman Old Style"/>
                <a:ea typeface="+mn-lt"/>
                <a:cs typeface="+mn-lt"/>
              </a:rPr>
              <a:t>, simply run </a:t>
            </a: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To build a specific target, specify its name as an argument to </a:t>
            </a:r>
            <a:r>
              <a:rPr lang="en-US" sz="1600" b="1" dirty="0">
                <a:solidFill>
                  <a:srgbClr val="000000"/>
                </a:solidFill>
                <a:latin typeface="Bookman Old Style"/>
                <a:ea typeface="+mn-lt"/>
                <a:cs typeface="+mn-lt"/>
              </a:rPr>
              <a:t>make</a:t>
            </a:r>
            <a:r>
              <a:rPr lang="en-US" sz="1600" dirty="0">
                <a:solidFill>
                  <a:srgbClr val="000000"/>
                </a:solidFill>
                <a:latin typeface="Bookman Old Style"/>
                <a:ea typeface="+mn-lt"/>
                <a:cs typeface="+mn-lt"/>
              </a:rPr>
              <a:t>.</a:t>
            </a:r>
            <a:endParaRPr lang="en-US" sz="1600">
              <a:latin typeface="Bookman Old Style"/>
              <a:ea typeface="+mn-lt"/>
              <a:cs typeface="+mn-lt"/>
            </a:endParaRPr>
          </a:p>
          <a:p>
            <a:pPr marL="742950" lvl="1" indent="-285750">
              <a:buFont typeface="Arial"/>
              <a:buChar char="•"/>
            </a:pPr>
            <a:r>
              <a:rPr lang="en-US" sz="1600" dirty="0">
                <a:solidFill>
                  <a:srgbClr val="000000"/>
                </a:solidFill>
                <a:latin typeface="Bookman Old Style"/>
                <a:ea typeface="+mn-lt"/>
                <a:cs typeface="+mn-lt"/>
              </a:rPr>
              <a:t>Example: </a:t>
            </a:r>
            <a:r>
              <a:rPr lang="en-US" sz="1600" b="1" dirty="0">
                <a:solidFill>
                  <a:srgbClr val="000000"/>
                </a:solidFill>
                <a:latin typeface="Bookman Old Style"/>
                <a:ea typeface="+mn-lt"/>
                <a:cs typeface="+mn-lt"/>
              </a:rPr>
              <a:t>make clean</a:t>
            </a:r>
            <a:r>
              <a:rPr lang="en-US" sz="1600" dirty="0">
                <a:solidFill>
                  <a:srgbClr val="000000"/>
                </a:solidFill>
                <a:latin typeface="Bookman Old Style"/>
                <a:ea typeface="+mn-lt"/>
                <a:cs typeface="+mn-lt"/>
              </a:rPr>
              <a:t> to clean the project.</a:t>
            </a:r>
            <a:endParaRPr lang="en-US" sz="1600">
              <a:latin typeface="Bookman Old Style"/>
              <a:ea typeface="+mn-lt"/>
              <a:cs typeface="+mn-lt"/>
            </a:endParaRPr>
          </a:p>
          <a:p>
            <a:pPr>
              <a:buFont typeface="Arial"/>
              <a:buChar char="•"/>
            </a:pPr>
            <a:endParaRPr lang="en-US" sz="1600" b="1" dirty="0">
              <a:latin typeface="Bookman Old Style"/>
              <a:ea typeface="Roboto"/>
              <a:cs typeface="Roboto"/>
            </a:endParaRPr>
          </a:p>
        </p:txBody>
      </p:sp>
    </p:spTree>
    <p:extLst>
      <p:ext uri="{BB962C8B-B14F-4D97-AF65-F5344CB8AC3E}">
        <p14:creationId xmlns:p14="http://schemas.microsoft.com/office/powerpoint/2010/main" val="2238761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360</cp:revision>
  <dcterms:created xsi:type="dcterms:W3CDTF">2013-07-15T20:26:40Z</dcterms:created>
  <dcterms:modified xsi:type="dcterms:W3CDTF">2024-04-16T12:51:41Z</dcterms:modified>
</cp:coreProperties>
</file>