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4" r:id="rId2"/>
    <p:sldId id="333" r:id="rId3"/>
    <p:sldId id="322" r:id="rId4"/>
    <p:sldId id="325" r:id="rId5"/>
    <p:sldId id="331" r:id="rId6"/>
    <p:sldId id="332" r:id="rId7"/>
    <p:sldId id="326" r:id="rId8"/>
    <p:sldId id="327" r:id="rId9"/>
    <p:sldId id="328" r:id="rId10"/>
    <p:sldId id="329" r:id="rId11"/>
    <p:sldId id="334" r:id="rId12"/>
    <p:sldId id="330" r:id="rId13"/>
    <p:sldId id="335" r:id="rId14"/>
    <p:sldId id="336" r:id="rId15"/>
    <p:sldId id="337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E736A-D9AB-4B1B-9A52-3A9AA5249E91}" v="404" dt="2024-04-17T15:58:42.324"/>
    <p1510:client id="{6D01FDEC-B733-4FB0-9472-6DA2B48CD0FA}" v="28" dt="2024-04-17T11:57:23.245"/>
    <p1510:client id="{93E4E0A4-1AE7-4061-AE80-A109987AE2E9}" v="1111" dt="2024-04-17T08:53:33.792"/>
    <p1510:client id="{AC8C65EA-B0DB-4215-BC00-7F474769296E}" v="10" dt="2024-04-18T04:34:12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AC8C65EA-B0DB-4215-BC00-7F474769296E}"/>
    <pc:docChg chg="modSld">
      <pc:chgData name="Ganavi M" userId="aa0847465628f3dc" providerId="Windows Live" clId="Web-{AC8C65EA-B0DB-4215-BC00-7F474769296E}" dt="2024-04-18T04:34:12.213" v="4" actId="20577"/>
      <pc:docMkLst>
        <pc:docMk/>
      </pc:docMkLst>
      <pc:sldChg chg="modSp">
        <pc:chgData name="Ganavi M" userId="aa0847465628f3dc" providerId="Windows Live" clId="Web-{AC8C65EA-B0DB-4215-BC00-7F474769296E}" dt="2024-04-18T04:34:12.213" v="4" actId="20577"/>
        <pc:sldMkLst>
          <pc:docMk/>
          <pc:sldMk cId="4259797247" sldId="264"/>
        </pc:sldMkLst>
        <pc:spChg chg="mod">
          <ac:chgData name="Ganavi M" userId="aa0847465628f3dc" providerId="Windows Live" clId="Web-{AC8C65EA-B0DB-4215-BC00-7F474769296E}" dt="2024-04-18T04:34:12.213" v="4" actId="20577"/>
          <ac:spMkLst>
            <pc:docMk/>
            <pc:sldMk cId="4259797247" sldId="264"/>
            <ac:spMk id="4" creationId="{103B4B10-953E-CBD1-9601-51A457AE9A56}"/>
          </ac:spMkLst>
        </pc:spChg>
      </pc:sldChg>
    </pc:docChg>
  </pc:docChgLst>
  <pc:docChgLst>
    <pc:chgData name="Ganavi M" userId="aa0847465628f3dc" providerId="Windows Live" clId="Web-{6A9E736A-D9AB-4B1B-9A52-3A9AA5249E91}"/>
    <pc:docChg chg="addSld modSld">
      <pc:chgData name="Ganavi M" userId="aa0847465628f3dc" providerId="Windows Live" clId="Web-{6A9E736A-D9AB-4B1B-9A52-3A9AA5249E91}" dt="2024-04-17T15:58:42.324" v="231" actId="1076"/>
      <pc:docMkLst>
        <pc:docMk/>
      </pc:docMkLst>
      <pc:sldChg chg="modSp">
        <pc:chgData name="Ganavi M" userId="aa0847465628f3dc" providerId="Windows Live" clId="Web-{6A9E736A-D9AB-4B1B-9A52-3A9AA5249E91}" dt="2024-04-17T15:58:42.324" v="231" actId="1076"/>
        <pc:sldMkLst>
          <pc:docMk/>
          <pc:sldMk cId="4259797247" sldId="264"/>
        </pc:sldMkLst>
        <pc:spChg chg="mod">
          <ac:chgData name="Ganavi M" userId="aa0847465628f3dc" providerId="Windows Live" clId="Web-{6A9E736A-D9AB-4B1B-9A52-3A9AA5249E91}" dt="2024-04-17T15:58:42.324" v="231" actId="1076"/>
          <ac:spMkLst>
            <pc:docMk/>
            <pc:sldMk cId="4259797247" sldId="264"/>
            <ac:spMk id="4" creationId="{103B4B10-953E-CBD1-9601-51A457AE9A56}"/>
          </ac:spMkLst>
        </pc:spChg>
      </pc:sldChg>
      <pc:sldChg chg="modSp">
        <pc:chgData name="Ganavi M" userId="aa0847465628f3dc" providerId="Windows Live" clId="Web-{6A9E736A-D9AB-4B1B-9A52-3A9AA5249E91}" dt="2024-04-17T15:30:16.190" v="189" actId="1076"/>
        <pc:sldMkLst>
          <pc:docMk/>
          <pc:sldMk cId="978697549" sldId="299"/>
        </pc:sldMkLst>
        <pc:spChg chg="mod">
          <ac:chgData name="Ganavi M" userId="aa0847465628f3dc" providerId="Windows Live" clId="Web-{6A9E736A-D9AB-4B1B-9A52-3A9AA5249E91}" dt="2024-04-17T15:30:16.190" v="189" actId="1076"/>
          <ac:spMkLst>
            <pc:docMk/>
            <pc:sldMk cId="978697549" sldId="299"/>
            <ac:spMk id="2" creationId="{A86E5542-696E-3D9C-2E69-B2BEB7962846}"/>
          </ac:spMkLst>
        </pc:spChg>
      </pc:sldChg>
      <pc:sldChg chg="modSp">
        <pc:chgData name="Ganavi M" userId="aa0847465628f3dc" providerId="Windows Live" clId="Web-{6A9E736A-D9AB-4B1B-9A52-3A9AA5249E91}" dt="2024-04-17T15:31:23.695" v="216" actId="20577"/>
        <pc:sldMkLst>
          <pc:docMk/>
          <pc:sldMk cId="3407785828" sldId="328"/>
        </pc:sldMkLst>
        <pc:spChg chg="mod">
          <ac:chgData name="Ganavi M" userId="aa0847465628f3dc" providerId="Windows Live" clId="Web-{6A9E736A-D9AB-4B1B-9A52-3A9AA5249E91}" dt="2024-04-17T15:31:23.695" v="216" actId="20577"/>
          <ac:spMkLst>
            <pc:docMk/>
            <pc:sldMk cId="3407785828" sldId="328"/>
            <ac:spMk id="4" creationId="{58BB6D1A-0C0E-F0E0-97DD-BFB537158662}"/>
          </ac:spMkLst>
        </pc:spChg>
      </pc:sldChg>
      <pc:sldChg chg="modSp">
        <pc:chgData name="Ganavi M" userId="aa0847465628f3dc" providerId="Windows Live" clId="Web-{6A9E736A-D9AB-4B1B-9A52-3A9AA5249E91}" dt="2024-04-17T15:30:39.630" v="194" actId="20577"/>
        <pc:sldMkLst>
          <pc:docMk/>
          <pc:sldMk cId="2020614525" sldId="329"/>
        </pc:sldMkLst>
        <pc:spChg chg="mod">
          <ac:chgData name="Ganavi M" userId="aa0847465628f3dc" providerId="Windows Live" clId="Web-{6A9E736A-D9AB-4B1B-9A52-3A9AA5249E91}" dt="2024-04-17T15:30:39.630" v="194" actId="20577"/>
          <ac:spMkLst>
            <pc:docMk/>
            <pc:sldMk cId="2020614525" sldId="329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6A9E736A-D9AB-4B1B-9A52-3A9AA5249E91}" dt="2024-04-17T15:29:22.562" v="178" actId="20577"/>
        <pc:sldMkLst>
          <pc:docMk/>
          <pc:sldMk cId="2013289489" sldId="335"/>
        </pc:sldMkLst>
        <pc:spChg chg="mod">
          <ac:chgData name="Ganavi M" userId="aa0847465628f3dc" providerId="Windows Live" clId="Web-{6A9E736A-D9AB-4B1B-9A52-3A9AA5249E91}" dt="2024-04-17T15:29:22.562" v="178" actId="20577"/>
          <ac:spMkLst>
            <pc:docMk/>
            <pc:sldMk cId="2013289489" sldId="335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6A9E736A-D9AB-4B1B-9A52-3A9AA5249E91}" dt="2024-04-17T15:30:20.175" v="190" actId="20577"/>
        <pc:sldMkLst>
          <pc:docMk/>
          <pc:sldMk cId="993889285" sldId="336"/>
        </pc:sldMkLst>
        <pc:spChg chg="mod">
          <ac:chgData name="Ganavi M" userId="aa0847465628f3dc" providerId="Windows Live" clId="Web-{6A9E736A-D9AB-4B1B-9A52-3A9AA5249E91}" dt="2024-04-17T15:30:20.175" v="190" actId="20577"/>
          <ac:spMkLst>
            <pc:docMk/>
            <pc:sldMk cId="993889285" sldId="336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6A9E736A-D9AB-4B1B-9A52-3A9AA5249E91}" dt="2024-04-17T15:30:07.690" v="188" actId="20577"/>
        <pc:sldMkLst>
          <pc:docMk/>
          <pc:sldMk cId="142482363" sldId="337"/>
        </pc:sldMkLst>
        <pc:spChg chg="mod">
          <ac:chgData name="Ganavi M" userId="aa0847465628f3dc" providerId="Windows Live" clId="Web-{6A9E736A-D9AB-4B1B-9A52-3A9AA5249E91}" dt="2024-04-17T15:30:07.690" v="188" actId="20577"/>
          <ac:spMkLst>
            <pc:docMk/>
            <pc:sldMk cId="142482363" sldId="337"/>
            <ac:spMk id="4" creationId="{58BB6D1A-0C0E-F0E0-97DD-BFB537158662}"/>
          </ac:spMkLst>
        </pc:spChg>
      </pc:sldChg>
    </pc:docChg>
  </pc:docChgLst>
  <pc:docChgLst>
    <pc:chgData name="Ganavi M" userId="aa0847465628f3dc" providerId="Windows Live" clId="Web-{93E4E0A4-1AE7-4061-AE80-A109987AE2E9}"/>
    <pc:docChg chg="addSld delSld modSld sldOrd addMainMaster delMainMaster">
      <pc:chgData name="Ganavi M" userId="aa0847465628f3dc" providerId="Windows Live" clId="Web-{93E4E0A4-1AE7-4061-AE80-A109987AE2E9}" dt="2024-04-17T08:53:29.855" v="767"/>
      <pc:docMkLst>
        <pc:docMk/>
      </pc:docMkLst>
      <pc:sldChg chg="del">
        <pc:chgData name="Ganavi M" userId="aa0847465628f3dc" providerId="Windows Live" clId="Web-{93E4E0A4-1AE7-4061-AE80-A109987AE2E9}" dt="2024-04-17T05:46:04.156" v="4"/>
        <pc:sldMkLst>
          <pc:docMk/>
          <pc:sldMk cId="109857222" sldId="256"/>
        </pc:sldMkLst>
      </pc:sldChg>
      <pc:sldChg chg="modSp add mod modClrScheme chgLayout">
        <pc:chgData name="Ganavi M" userId="aa0847465628f3dc" providerId="Windows Live" clId="Web-{93E4E0A4-1AE7-4061-AE80-A109987AE2E9}" dt="2024-04-17T08:48:34.359" v="707" actId="14100"/>
        <pc:sldMkLst>
          <pc:docMk/>
          <pc:sldMk cId="4259797247" sldId="264"/>
        </pc:sldMkLst>
        <pc:spChg chg="mod">
          <ac:chgData name="Ganavi M" userId="aa0847465628f3dc" providerId="Windows Live" clId="Web-{93E4E0A4-1AE7-4061-AE80-A109987AE2E9}" dt="2024-04-17T08:48:13.296" v="704" actId="1076"/>
          <ac:spMkLst>
            <pc:docMk/>
            <pc:sldMk cId="4259797247" sldId="264"/>
            <ac:spMk id="4" creationId="{103B4B10-953E-CBD1-9601-51A457AE9A56}"/>
          </ac:spMkLst>
        </pc:spChg>
        <pc:spChg chg="mod">
          <ac:chgData name="Ganavi M" userId="aa0847465628f3dc" providerId="Windows Live" clId="Web-{93E4E0A4-1AE7-4061-AE80-A109987AE2E9}" dt="2024-04-17T08:48:34.359" v="707" actId="14100"/>
          <ac:spMkLst>
            <pc:docMk/>
            <pc:sldMk cId="4259797247" sldId="264"/>
            <ac:spMk id="6" creationId="{13ED15A3-DE62-52A5-CD5A-10BB62B31704}"/>
          </ac:spMkLst>
        </pc:spChg>
      </pc:sldChg>
      <pc:sldChg chg="modSp add mod modClrScheme chgLayout">
        <pc:chgData name="Ganavi M" userId="aa0847465628f3dc" providerId="Windows Live" clId="Web-{93E4E0A4-1AE7-4061-AE80-A109987AE2E9}" dt="2024-04-17T05:46:21.938" v="6"/>
        <pc:sldMkLst>
          <pc:docMk/>
          <pc:sldMk cId="978697549" sldId="299"/>
        </pc:sldMkLst>
        <pc:spChg chg="mod ord">
          <ac:chgData name="Ganavi M" userId="aa0847465628f3dc" providerId="Windows Live" clId="Web-{93E4E0A4-1AE7-4061-AE80-A109987AE2E9}" dt="2024-04-17T05:46:21.938" v="6"/>
          <ac:spMkLst>
            <pc:docMk/>
            <pc:sldMk cId="978697549" sldId="299"/>
            <ac:spMk id="2" creationId="{A86E5542-696E-3D9C-2E69-B2BEB7962846}"/>
          </ac:spMkLst>
        </pc:spChg>
      </pc:sldChg>
      <pc:sldChg chg="addSp delSp modSp add mod ord modClrScheme chgLayout">
        <pc:chgData name="Ganavi M" userId="aa0847465628f3dc" providerId="Windows Live" clId="Web-{93E4E0A4-1AE7-4061-AE80-A109987AE2E9}" dt="2024-04-17T06:31:14.231" v="274" actId="20577"/>
        <pc:sldMkLst>
          <pc:docMk/>
          <pc:sldMk cId="3151377091" sldId="322"/>
        </pc:sldMkLst>
        <pc:spChg chg="add del mod">
          <ac:chgData name="Ganavi M" userId="aa0847465628f3dc" providerId="Windows Live" clId="Web-{93E4E0A4-1AE7-4061-AE80-A109987AE2E9}" dt="2024-04-17T06:11:00.791" v="58"/>
          <ac:spMkLst>
            <pc:docMk/>
            <pc:sldMk cId="3151377091" sldId="322"/>
            <ac:spMk id="2" creationId="{A3C5487B-A95F-50D7-BF12-FCD29315F176}"/>
          </ac:spMkLst>
        </pc:spChg>
        <pc:spChg chg="mod ord">
          <ac:chgData name="Ganavi M" userId="aa0847465628f3dc" providerId="Windows Live" clId="Web-{93E4E0A4-1AE7-4061-AE80-A109987AE2E9}" dt="2024-04-17T06:12:30.872" v="74"/>
          <ac:spMkLst>
            <pc:docMk/>
            <pc:sldMk cId="3151377091" sldId="322"/>
            <ac:spMk id="3" creationId="{556C2DD6-6CB5-98AA-37D0-8569A2221E29}"/>
          </ac:spMkLst>
        </pc:spChg>
        <pc:spChg chg="mod">
          <ac:chgData name="Ganavi M" userId="aa0847465628f3dc" providerId="Windows Live" clId="Web-{93E4E0A4-1AE7-4061-AE80-A109987AE2E9}" dt="2024-04-17T06:31:14.231" v="274" actId="20577"/>
          <ac:spMkLst>
            <pc:docMk/>
            <pc:sldMk cId="3151377091" sldId="322"/>
            <ac:spMk id="4" creationId="{58BB6D1A-0C0E-F0E0-97DD-BFB537158662}"/>
          </ac:spMkLst>
        </pc:spChg>
        <pc:spChg chg="add mod ord">
          <ac:chgData name="Ganavi M" userId="aa0847465628f3dc" providerId="Windows Live" clId="Web-{93E4E0A4-1AE7-4061-AE80-A109987AE2E9}" dt="2024-04-17T06:14:31.938" v="115" actId="1076"/>
          <ac:spMkLst>
            <pc:docMk/>
            <pc:sldMk cId="3151377091" sldId="322"/>
            <ac:spMk id="5" creationId="{7A91BCC1-14DC-A631-E003-2F5219D1579A}"/>
          </ac:spMkLst>
        </pc:spChg>
        <pc:spChg chg="add mod ord">
          <ac:chgData name="Ganavi M" userId="aa0847465628f3dc" providerId="Windows Live" clId="Web-{93E4E0A4-1AE7-4061-AE80-A109987AE2E9}" dt="2024-04-17T06:22:03.700" v="186" actId="1076"/>
          <ac:spMkLst>
            <pc:docMk/>
            <pc:sldMk cId="3151377091" sldId="322"/>
            <ac:spMk id="6" creationId="{2521D0E8-15C8-1E35-BCE8-C184695C7432}"/>
          </ac:spMkLst>
        </pc:spChg>
      </pc:sldChg>
      <pc:sldChg chg="modSp add mod modClrScheme chgLayout">
        <pc:chgData name="Ganavi M" userId="aa0847465628f3dc" providerId="Windows Live" clId="Web-{93E4E0A4-1AE7-4061-AE80-A109987AE2E9}" dt="2024-04-17T05:46:21.938" v="6"/>
        <pc:sldMkLst>
          <pc:docMk/>
          <pc:sldMk cId="2937241993" sldId="324"/>
        </pc:sldMkLst>
        <pc:spChg chg="mod ord">
          <ac:chgData name="Ganavi M" userId="aa0847465628f3dc" providerId="Windows Live" clId="Web-{93E4E0A4-1AE7-4061-AE80-A109987AE2E9}" dt="2024-04-17T05:46:21.938" v="6"/>
          <ac:spMkLst>
            <pc:docMk/>
            <pc:sldMk cId="2937241993" sldId="324"/>
            <ac:spMk id="3" creationId="{556C2DD6-6CB5-98AA-37D0-8569A2221E29}"/>
          </ac:spMkLst>
        </pc:spChg>
      </pc:sldChg>
      <pc:sldChg chg="modSp add ord replId">
        <pc:chgData name="Ganavi M" userId="aa0847465628f3dc" providerId="Windows Live" clId="Web-{93E4E0A4-1AE7-4061-AE80-A109987AE2E9}" dt="2024-04-17T06:50:43.341" v="515" actId="1076"/>
        <pc:sldMkLst>
          <pc:docMk/>
          <pc:sldMk cId="2327991673" sldId="325"/>
        </pc:sldMkLst>
        <pc:spChg chg="mod">
          <ac:chgData name="Ganavi M" userId="aa0847465628f3dc" providerId="Windows Live" clId="Web-{93E4E0A4-1AE7-4061-AE80-A109987AE2E9}" dt="2024-04-17T06:50:43.341" v="515" actId="1076"/>
          <ac:spMkLst>
            <pc:docMk/>
            <pc:sldMk cId="2327991673" sldId="325"/>
            <ac:spMk id="4" creationId="{58BB6D1A-0C0E-F0E0-97DD-BFB537158662}"/>
          </ac:spMkLst>
        </pc:spChg>
      </pc:sldChg>
      <pc:sldChg chg="addSp modSp add replId">
        <pc:chgData name="Ganavi M" userId="aa0847465628f3dc" providerId="Windows Live" clId="Web-{93E4E0A4-1AE7-4061-AE80-A109987AE2E9}" dt="2024-04-17T06:49:47.496" v="509" actId="1076"/>
        <pc:sldMkLst>
          <pc:docMk/>
          <pc:sldMk cId="3393566210" sldId="326"/>
        </pc:sldMkLst>
        <pc:spChg chg="add mod">
          <ac:chgData name="Ganavi M" userId="aa0847465628f3dc" providerId="Windows Live" clId="Web-{93E4E0A4-1AE7-4061-AE80-A109987AE2E9}" dt="2024-04-17T06:41:23.060" v="390" actId="1076"/>
          <ac:spMkLst>
            <pc:docMk/>
            <pc:sldMk cId="3393566210" sldId="326"/>
            <ac:spMk id="2" creationId="{D7185B03-C70C-E928-E50B-C352F631B129}"/>
          </ac:spMkLst>
        </pc:spChg>
        <pc:spChg chg="mod">
          <ac:chgData name="Ganavi M" userId="aa0847465628f3dc" providerId="Windows Live" clId="Web-{93E4E0A4-1AE7-4061-AE80-A109987AE2E9}" dt="2024-04-17T06:49:47.496" v="509" actId="1076"/>
          <ac:spMkLst>
            <pc:docMk/>
            <pc:sldMk cId="3393566210" sldId="326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93E4E0A4-1AE7-4061-AE80-A109987AE2E9}" dt="2024-04-17T06:50:39.935" v="513" actId="20577"/>
        <pc:sldMkLst>
          <pc:docMk/>
          <pc:sldMk cId="1526673215" sldId="327"/>
        </pc:sldMkLst>
        <pc:spChg chg="mod">
          <ac:chgData name="Ganavi M" userId="aa0847465628f3dc" providerId="Windows Live" clId="Web-{93E4E0A4-1AE7-4061-AE80-A109987AE2E9}" dt="2024-04-17T06:44:17.659" v="434" actId="1076"/>
          <ac:spMkLst>
            <pc:docMk/>
            <pc:sldMk cId="1526673215" sldId="327"/>
            <ac:spMk id="3" creationId="{556C2DD6-6CB5-98AA-37D0-8569A2221E29}"/>
          </ac:spMkLst>
        </pc:spChg>
        <pc:spChg chg="mod">
          <ac:chgData name="Ganavi M" userId="aa0847465628f3dc" providerId="Windows Live" clId="Web-{93E4E0A4-1AE7-4061-AE80-A109987AE2E9}" dt="2024-04-17T06:50:39.935" v="513" actId="20577"/>
          <ac:spMkLst>
            <pc:docMk/>
            <pc:sldMk cId="1526673215" sldId="327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93E4E0A4-1AE7-4061-AE80-A109987AE2E9}" dt="2024-04-17T06:49:01.682" v="505" actId="20577"/>
        <pc:sldMkLst>
          <pc:docMk/>
          <pc:sldMk cId="3407785828" sldId="328"/>
        </pc:sldMkLst>
        <pc:spChg chg="mod">
          <ac:chgData name="Ganavi M" userId="aa0847465628f3dc" providerId="Windows Live" clId="Web-{93E4E0A4-1AE7-4061-AE80-A109987AE2E9}" dt="2024-04-17T06:49:01.682" v="505" actId="20577"/>
          <ac:spMkLst>
            <pc:docMk/>
            <pc:sldMk cId="3407785828" sldId="328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93E4E0A4-1AE7-4061-AE80-A109987AE2E9}" dt="2024-04-17T06:49:05.604" v="506" actId="1076"/>
        <pc:sldMkLst>
          <pc:docMk/>
          <pc:sldMk cId="2020614525" sldId="329"/>
        </pc:sldMkLst>
        <pc:spChg chg="mod">
          <ac:chgData name="Ganavi M" userId="aa0847465628f3dc" providerId="Windows Live" clId="Web-{93E4E0A4-1AE7-4061-AE80-A109987AE2E9}" dt="2024-04-17T06:49:05.604" v="506" actId="1076"/>
          <ac:spMkLst>
            <pc:docMk/>
            <pc:sldMk cId="2020614525" sldId="329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93E4E0A4-1AE7-4061-AE80-A109987AE2E9}" dt="2024-04-17T08:53:05.963" v="762" actId="1076"/>
        <pc:sldMkLst>
          <pc:docMk/>
          <pc:sldMk cId="571490621" sldId="330"/>
        </pc:sldMkLst>
        <pc:spChg chg="mod">
          <ac:chgData name="Ganavi M" userId="aa0847465628f3dc" providerId="Windows Live" clId="Web-{93E4E0A4-1AE7-4061-AE80-A109987AE2E9}" dt="2024-04-17T08:53:05.963" v="762" actId="1076"/>
          <ac:spMkLst>
            <pc:docMk/>
            <pc:sldMk cId="571490621" sldId="330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93E4E0A4-1AE7-4061-AE80-A109987AE2E9}" dt="2024-04-17T08:51:44.960" v="751" actId="1076"/>
        <pc:sldMkLst>
          <pc:docMk/>
          <pc:sldMk cId="1294135365" sldId="331"/>
        </pc:sldMkLst>
        <pc:spChg chg="mod">
          <ac:chgData name="Ganavi M" userId="aa0847465628f3dc" providerId="Windows Live" clId="Web-{93E4E0A4-1AE7-4061-AE80-A109987AE2E9}" dt="2024-04-17T08:50:23.942" v="734" actId="1076"/>
          <ac:spMkLst>
            <pc:docMk/>
            <pc:sldMk cId="1294135365" sldId="331"/>
            <ac:spMk id="3" creationId="{556C2DD6-6CB5-98AA-37D0-8569A2221E29}"/>
          </ac:spMkLst>
        </pc:spChg>
        <pc:spChg chg="mod">
          <ac:chgData name="Ganavi M" userId="aa0847465628f3dc" providerId="Windows Live" clId="Web-{93E4E0A4-1AE7-4061-AE80-A109987AE2E9}" dt="2024-04-17T08:49:24.392" v="713" actId="20577"/>
          <ac:spMkLst>
            <pc:docMk/>
            <pc:sldMk cId="1294135365" sldId="331"/>
            <ac:spMk id="4" creationId="{58BB6D1A-0C0E-F0E0-97DD-BFB537158662}"/>
          </ac:spMkLst>
        </pc:spChg>
        <pc:spChg chg="mod">
          <ac:chgData name="Ganavi M" userId="aa0847465628f3dc" providerId="Windows Live" clId="Web-{93E4E0A4-1AE7-4061-AE80-A109987AE2E9}" dt="2024-04-17T08:51:37.772" v="749" actId="1076"/>
          <ac:spMkLst>
            <pc:docMk/>
            <pc:sldMk cId="1294135365" sldId="331"/>
            <ac:spMk id="5" creationId="{7A91BCC1-14DC-A631-E003-2F5219D1579A}"/>
          </ac:spMkLst>
        </pc:spChg>
        <pc:spChg chg="mod">
          <ac:chgData name="Ganavi M" userId="aa0847465628f3dc" providerId="Windows Live" clId="Web-{93E4E0A4-1AE7-4061-AE80-A109987AE2E9}" dt="2024-04-17T08:51:44.960" v="751" actId="1076"/>
          <ac:spMkLst>
            <pc:docMk/>
            <pc:sldMk cId="1294135365" sldId="331"/>
            <ac:spMk id="6" creationId="{2521D0E8-15C8-1E35-BCE8-C184695C7432}"/>
          </ac:spMkLst>
        </pc:spChg>
      </pc:sldChg>
      <pc:sldChg chg="modSp add replId">
        <pc:chgData name="Ganavi M" userId="aa0847465628f3dc" providerId="Windows Live" clId="Web-{93E4E0A4-1AE7-4061-AE80-A109987AE2E9}" dt="2024-04-17T08:52:41.775" v="759" actId="20577"/>
        <pc:sldMkLst>
          <pc:docMk/>
          <pc:sldMk cId="144245245" sldId="332"/>
        </pc:sldMkLst>
        <pc:spChg chg="mod">
          <ac:chgData name="Ganavi M" userId="aa0847465628f3dc" providerId="Windows Live" clId="Web-{93E4E0A4-1AE7-4061-AE80-A109987AE2E9}" dt="2024-04-17T08:52:41.775" v="759" actId="20577"/>
          <ac:spMkLst>
            <pc:docMk/>
            <pc:sldMk cId="144245245" sldId="332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93E4E0A4-1AE7-4061-AE80-A109987AE2E9}" dt="2024-04-17T06:31:09.731" v="273" actId="20577"/>
        <pc:sldMkLst>
          <pc:docMk/>
          <pc:sldMk cId="821299552" sldId="333"/>
        </pc:sldMkLst>
        <pc:spChg chg="mod">
          <ac:chgData name="Ganavi M" userId="aa0847465628f3dc" providerId="Windows Live" clId="Web-{93E4E0A4-1AE7-4061-AE80-A109987AE2E9}" dt="2024-04-17T06:31:09.731" v="273" actId="20577"/>
          <ac:spMkLst>
            <pc:docMk/>
            <pc:sldMk cId="821299552" sldId="333"/>
            <ac:spMk id="4" creationId="{58BB6D1A-0C0E-F0E0-97DD-BFB537158662}"/>
          </ac:spMkLst>
        </pc:spChg>
        <pc:spChg chg="mod">
          <ac:chgData name="Ganavi M" userId="aa0847465628f3dc" providerId="Windows Live" clId="Web-{93E4E0A4-1AE7-4061-AE80-A109987AE2E9}" dt="2024-04-17T06:27:47.241" v="258" actId="20577"/>
          <ac:spMkLst>
            <pc:docMk/>
            <pc:sldMk cId="821299552" sldId="333"/>
            <ac:spMk id="5" creationId="{7A91BCC1-14DC-A631-E003-2F5219D1579A}"/>
          </ac:spMkLst>
        </pc:spChg>
        <pc:spChg chg="mod">
          <ac:chgData name="Ganavi M" userId="aa0847465628f3dc" providerId="Windows Live" clId="Web-{93E4E0A4-1AE7-4061-AE80-A109987AE2E9}" dt="2024-04-17T06:27:59.054" v="262" actId="1076"/>
          <ac:spMkLst>
            <pc:docMk/>
            <pc:sldMk cId="821299552" sldId="333"/>
            <ac:spMk id="6" creationId="{2521D0E8-15C8-1E35-BCE8-C184695C7432}"/>
          </ac:spMkLst>
        </pc:spChg>
      </pc:sldChg>
      <pc:sldChg chg="modSp add replId">
        <pc:chgData name="Ganavi M" userId="aa0847465628f3dc" providerId="Windows Live" clId="Web-{93E4E0A4-1AE7-4061-AE80-A109987AE2E9}" dt="2024-04-17T08:44:58.680" v="665" actId="1076"/>
        <pc:sldMkLst>
          <pc:docMk/>
          <pc:sldMk cId="255250958" sldId="334"/>
        </pc:sldMkLst>
        <pc:spChg chg="mod">
          <ac:chgData name="Ganavi M" userId="aa0847465628f3dc" providerId="Windows Live" clId="Web-{93E4E0A4-1AE7-4061-AE80-A109987AE2E9}" dt="2024-04-17T08:44:20.819" v="646" actId="1076"/>
          <ac:spMkLst>
            <pc:docMk/>
            <pc:sldMk cId="255250958" sldId="334"/>
            <ac:spMk id="4" creationId="{58BB6D1A-0C0E-F0E0-97DD-BFB537158662}"/>
          </ac:spMkLst>
        </pc:spChg>
        <pc:spChg chg="mod">
          <ac:chgData name="Ganavi M" userId="aa0847465628f3dc" providerId="Windows Live" clId="Web-{93E4E0A4-1AE7-4061-AE80-A109987AE2E9}" dt="2024-04-17T08:44:58.680" v="665" actId="1076"/>
          <ac:spMkLst>
            <pc:docMk/>
            <pc:sldMk cId="255250958" sldId="334"/>
            <ac:spMk id="5" creationId="{7A91BCC1-14DC-A631-E003-2F5219D1579A}"/>
          </ac:spMkLst>
        </pc:spChg>
        <pc:spChg chg="mod">
          <ac:chgData name="Ganavi M" userId="aa0847465628f3dc" providerId="Windows Live" clId="Web-{93E4E0A4-1AE7-4061-AE80-A109987AE2E9}" dt="2024-04-17T08:44:24.866" v="647" actId="14100"/>
          <ac:spMkLst>
            <pc:docMk/>
            <pc:sldMk cId="255250958" sldId="334"/>
            <ac:spMk id="6" creationId="{2521D0E8-15C8-1E35-BCE8-C184695C7432}"/>
          </ac:spMkLst>
        </pc:spChg>
      </pc:sldChg>
      <pc:sldChg chg="add replId">
        <pc:chgData name="Ganavi M" userId="aa0847465628f3dc" providerId="Windows Live" clId="Web-{93E4E0A4-1AE7-4061-AE80-A109987AE2E9}" dt="2024-04-17T08:53:28.526" v="763"/>
        <pc:sldMkLst>
          <pc:docMk/>
          <pc:sldMk cId="448293402" sldId="335"/>
        </pc:sldMkLst>
      </pc:sldChg>
      <pc:sldChg chg="add replId">
        <pc:chgData name="Ganavi M" userId="aa0847465628f3dc" providerId="Windows Live" clId="Web-{93E4E0A4-1AE7-4061-AE80-A109987AE2E9}" dt="2024-04-17T08:53:28.839" v="764"/>
        <pc:sldMkLst>
          <pc:docMk/>
          <pc:sldMk cId="3191048134" sldId="336"/>
        </pc:sldMkLst>
      </pc:sldChg>
      <pc:sldChg chg="add replId">
        <pc:chgData name="Ganavi M" userId="aa0847465628f3dc" providerId="Windows Live" clId="Web-{93E4E0A4-1AE7-4061-AE80-A109987AE2E9}" dt="2024-04-17T08:53:29.214" v="765"/>
        <pc:sldMkLst>
          <pc:docMk/>
          <pc:sldMk cId="4227825245" sldId="337"/>
        </pc:sldMkLst>
      </pc:sldChg>
      <pc:sldChg chg="add replId">
        <pc:chgData name="Ganavi M" userId="aa0847465628f3dc" providerId="Windows Live" clId="Web-{93E4E0A4-1AE7-4061-AE80-A109987AE2E9}" dt="2024-04-17T08:53:29.542" v="766"/>
        <pc:sldMkLst>
          <pc:docMk/>
          <pc:sldMk cId="3543636848" sldId="338"/>
        </pc:sldMkLst>
      </pc:sldChg>
      <pc:sldChg chg="add replId">
        <pc:chgData name="Ganavi M" userId="aa0847465628f3dc" providerId="Windows Live" clId="Web-{93E4E0A4-1AE7-4061-AE80-A109987AE2E9}" dt="2024-04-17T08:53:29.855" v="767"/>
        <pc:sldMkLst>
          <pc:docMk/>
          <pc:sldMk cId="595981494" sldId="339"/>
        </pc:sldMkLst>
      </pc:sldChg>
      <pc:sldMasterChg chg="del addSldLayout delSldLayout">
        <pc:chgData name="Ganavi M" userId="aa0847465628f3dc" providerId="Windows Live" clId="Web-{93E4E0A4-1AE7-4061-AE80-A109987AE2E9}" dt="2024-04-17T05:46:16.986" v="5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del">
          <pc:chgData name="Ganavi M" userId="aa0847465628f3dc" providerId="Windows Live" clId="Web-{93E4E0A4-1AE7-4061-AE80-A109987AE2E9}" dt="2024-04-17T05:46:16.986" v="5"/>
          <pc:sldLayoutMkLst>
            <pc:docMk/>
            <pc:sldMasterMk cId="2460954070" sldId="2147483660"/>
            <pc:sldLayoutMk cId="853996067" sldId="2147483672"/>
          </pc:sldLayoutMkLst>
        </pc:sldLayoutChg>
      </pc:sldMasterChg>
      <pc:sldMasterChg chg="add del addSldLayout delSldLayout modSldLayout">
        <pc:chgData name="Ganavi M" userId="aa0847465628f3dc" providerId="Windows Live" clId="Web-{93E4E0A4-1AE7-4061-AE80-A109987AE2E9}" dt="2024-04-17T05:46:21.938" v="6"/>
        <pc:sldMasterMkLst>
          <pc:docMk/>
          <pc:sldMasterMk cId="3969791816" sldId="2147483673"/>
        </pc:sldMasterMkLst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1213046016" sldId="2147483674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78993609" sldId="2147483675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1253203005" sldId="2147483676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515682914" sldId="2147483677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1875378128" sldId="2147483678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2850713352" sldId="2147483679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4234906034" sldId="2147483680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1248421353" sldId="2147483681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2073245736" sldId="2147483682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552437555" sldId="2147483683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4159900264" sldId="2147483684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1668324327" sldId="2147483685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3063406577" sldId="2147483686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3356363590" sldId="2147483687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4173205749" sldId="2147483688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3083442042" sldId="2147483689"/>
          </pc:sldLayoutMkLst>
        </pc:sldLayoutChg>
        <pc:sldLayoutChg chg="add del mod replId">
          <pc:chgData name="Ganavi M" userId="aa0847465628f3dc" providerId="Windows Live" clId="Web-{93E4E0A4-1AE7-4061-AE80-A109987AE2E9}" dt="2024-04-17T05:46:21.938" v="6"/>
          <pc:sldLayoutMkLst>
            <pc:docMk/>
            <pc:sldMasterMk cId="3969791816" sldId="2147483673"/>
            <pc:sldLayoutMk cId="2511399183" sldId="2147483690"/>
          </pc:sldLayoutMkLst>
        </pc:sldLayoutChg>
      </pc:sldMasterChg>
      <pc:sldMasterChg chg="add addSldLayout modSldLayout">
        <pc:chgData name="Ganavi M" userId="aa0847465628f3dc" providerId="Windows Live" clId="Web-{93E4E0A4-1AE7-4061-AE80-A109987AE2E9}" dt="2024-04-17T05:46:21.938" v="6"/>
        <pc:sldMasterMkLst>
          <pc:docMk/>
          <pc:sldMasterMk cId="2870198834" sldId="2147483691"/>
        </pc:sldMasterMkLst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996831139" sldId="2147483692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4172373112" sldId="2147483693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1097664808" sldId="2147483694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2001404607" sldId="2147483695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180618863" sldId="2147483696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1170419612" sldId="2147483697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4277417708" sldId="2147483698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522693992" sldId="2147483699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1692453411" sldId="2147483700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3054184473" sldId="2147483701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2235055127" sldId="2147483702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648439082" sldId="2147483703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2769866273" sldId="2147483704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1638036817" sldId="2147483705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1095734901" sldId="2147483706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149636327" sldId="2147483707"/>
          </pc:sldLayoutMkLst>
        </pc:sldLayoutChg>
        <pc:sldLayoutChg chg="add mod replId">
          <pc:chgData name="Ganavi M" userId="aa0847465628f3dc" providerId="Windows Live" clId="Web-{93E4E0A4-1AE7-4061-AE80-A109987AE2E9}" dt="2024-04-17T05:46:21.938" v="6"/>
          <pc:sldLayoutMkLst>
            <pc:docMk/>
            <pc:sldMasterMk cId="2870198834" sldId="2147483691"/>
            <pc:sldLayoutMk cId="3312449257" sldId="2147483708"/>
          </pc:sldLayoutMkLst>
        </pc:sldLayoutChg>
      </pc:sldMasterChg>
    </pc:docChg>
  </pc:docChgLst>
  <pc:docChgLst>
    <pc:chgData name="Ganavi M" userId="aa0847465628f3dc" providerId="Windows Live" clId="Web-{6D01FDEC-B733-4FB0-9472-6DA2B48CD0FA}"/>
    <pc:docChg chg="delSld modSld">
      <pc:chgData name="Ganavi M" userId="aa0847465628f3dc" providerId="Windows Live" clId="Web-{6D01FDEC-B733-4FB0-9472-6DA2B48CD0FA}" dt="2024-04-17T11:57:23.245" v="25"/>
      <pc:docMkLst>
        <pc:docMk/>
      </pc:docMkLst>
      <pc:sldChg chg="del">
        <pc:chgData name="Ganavi M" userId="aa0847465628f3dc" providerId="Windows Live" clId="Web-{6D01FDEC-B733-4FB0-9472-6DA2B48CD0FA}" dt="2024-04-17T11:57:23.245" v="25"/>
        <pc:sldMkLst>
          <pc:docMk/>
          <pc:sldMk cId="2937241993" sldId="324"/>
        </pc:sldMkLst>
      </pc:sldChg>
      <pc:sldChg chg="modSp">
        <pc:chgData name="Ganavi M" userId="aa0847465628f3dc" providerId="Windows Live" clId="Web-{6D01FDEC-B733-4FB0-9472-6DA2B48CD0FA}" dt="2024-04-17T08:57:25.025" v="24" actId="1076"/>
        <pc:sldMkLst>
          <pc:docMk/>
          <pc:sldMk cId="571490621" sldId="330"/>
        </pc:sldMkLst>
        <pc:spChg chg="mod">
          <ac:chgData name="Ganavi M" userId="aa0847465628f3dc" providerId="Windows Live" clId="Web-{6D01FDEC-B733-4FB0-9472-6DA2B48CD0FA}" dt="2024-04-17T08:57:16.259" v="23" actId="1076"/>
          <ac:spMkLst>
            <pc:docMk/>
            <pc:sldMk cId="571490621" sldId="330"/>
            <ac:spMk id="3" creationId="{556C2DD6-6CB5-98AA-37D0-8569A2221E29}"/>
          </ac:spMkLst>
        </pc:spChg>
        <pc:spChg chg="mod">
          <ac:chgData name="Ganavi M" userId="aa0847465628f3dc" providerId="Windows Live" clId="Web-{6D01FDEC-B733-4FB0-9472-6DA2B48CD0FA}" dt="2024-04-17T08:57:25.025" v="24" actId="1076"/>
          <ac:spMkLst>
            <pc:docMk/>
            <pc:sldMk cId="571490621" sldId="330"/>
            <ac:spMk id="4" creationId="{58BB6D1A-0C0E-F0E0-97DD-BFB537158662}"/>
          </ac:spMkLst>
        </pc:spChg>
      </pc:sldChg>
      <pc:sldChg chg="modSp">
        <pc:chgData name="Ganavi M" userId="aa0847465628f3dc" providerId="Windows Live" clId="Web-{6D01FDEC-B733-4FB0-9472-6DA2B48CD0FA}" dt="2024-04-17T08:56:23.414" v="16" actId="1076"/>
        <pc:sldMkLst>
          <pc:docMk/>
          <pc:sldMk cId="255250958" sldId="334"/>
        </pc:sldMkLst>
        <pc:spChg chg="mod">
          <ac:chgData name="Ganavi M" userId="aa0847465628f3dc" providerId="Windows Live" clId="Web-{6D01FDEC-B733-4FB0-9472-6DA2B48CD0FA}" dt="2024-04-17T08:56:12.070" v="13" actId="20577"/>
          <ac:spMkLst>
            <pc:docMk/>
            <pc:sldMk cId="255250958" sldId="334"/>
            <ac:spMk id="4" creationId="{58BB6D1A-0C0E-F0E0-97DD-BFB537158662}"/>
          </ac:spMkLst>
        </pc:spChg>
        <pc:spChg chg="mod">
          <ac:chgData name="Ganavi M" userId="aa0847465628f3dc" providerId="Windows Live" clId="Web-{6D01FDEC-B733-4FB0-9472-6DA2B48CD0FA}" dt="2024-04-17T08:56:23.414" v="16" actId="1076"/>
          <ac:spMkLst>
            <pc:docMk/>
            <pc:sldMk cId="255250958" sldId="334"/>
            <ac:spMk id="5" creationId="{7A91BCC1-14DC-A631-E003-2F5219D1579A}"/>
          </ac:spMkLst>
        </pc:spChg>
        <pc:spChg chg="mod">
          <ac:chgData name="Ganavi M" userId="aa0847465628f3dc" providerId="Windows Live" clId="Web-{6D01FDEC-B733-4FB0-9472-6DA2B48CD0FA}" dt="2024-04-17T08:56:19.602" v="15" actId="14100"/>
          <ac:spMkLst>
            <pc:docMk/>
            <pc:sldMk cId="255250958" sldId="334"/>
            <ac:spMk id="6" creationId="{2521D0E8-15C8-1E35-BCE8-C184695C7432}"/>
          </ac:spMkLst>
        </pc:spChg>
      </pc:sldChg>
      <pc:sldChg chg="del">
        <pc:chgData name="Ganavi M" userId="aa0847465628f3dc" providerId="Windows Live" clId="Web-{6D01FDEC-B733-4FB0-9472-6DA2B48CD0FA}" dt="2024-04-17T08:54:49.802" v="0"/>
        <pc:sldMkLst>
          <pc:docMk/>
          <pc:sldMk cId="448293402" sldId="335"/>
        </pc:sldMkLst>
      </pc:sldChg>
      <pc:sldChg chg="del">
        <pc:chgData name="Ganavi M" userId="aa0847465628f3dc" providerId="Windows Live" clId="Web-{6D01FDEC-B733-4FB0-9472-6DA2B48CD0FA}" dt="2024-04-17T08:54:51.646" v="1"/>
        <pc:sldMkLst>
          <pc:docMk/>
          <pc:sldMk cId="3191048134" sldId="336"/>
        </pc:sldMkLst>
      </pc:sldChg>
      <pc:sldChg chg="del">
        <pc:chgData name="Ganavi M" userId="aa0847465628f3dc" providerId="Windows Live" clId="Web-{6D01FDEC-B733-4FB0-9472-6DA2B48CD0FA}" dt="2024-04-17T08:54:53.240" v="2"/>
        <pc:sldMkLst>
          <pc:docMk/>
          <pc:sldMk cId="4227825245" sldId="337"/>
        </pc:sldMkLst>
      </pc:sldChg>
      <pc:sldChg chg="del">
        <pc:chgData name="Ganavi M" userId="aa0847465628f3dc" providerId="Windows Live" clId="Web-{6D01FDEC-B733-4FB0-9472-6DA2B48CD0FA}" dt="2024-04-17T08:54:54.083" v="3"/>
        <pc:sldMkLst>
          <pc:docMk/>
          <pc:sldMk cId="3543636848" sldId="338"/>
        </pc:sldMkLst>
      </pc:sldChg>
      <pc:sldChg chg="del">
        <pc:chgData name="Ganavi M" userId="aa0847465628f3dc" providerId="Windows Live" clId="Web-{6D01FDEC-B733-4FB0-9472-6DA2B48CD0FA}" dt="2024-04-17T08:54:57.771" v="4"/>
        <pc:sldMkLst>
          <pc:docMk/>
          <pc:sldMk cId="595981494" sldId="33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5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3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3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3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6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4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7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6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0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1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1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9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5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2370301" y="675319"/>
            <a:ext cx="9948359" cy="3616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latin typeface="Bookman Old Style"/>
                <a:cs typeface="Calibri"/>
              </a:rPr>
              <a:t>                 Day 11</a:t>
            </a:r>
            <a:endParaRPr lang="en-US" sz="4800" b="1" dirty="0">
              <a:latin typeface="Bookman Old Style"/>
              <a:cs typeface="Calibri"/>
            </a:endParaRPr>
          </a:p>
          <a:p>
            <a:endParaRPr lang="en-US" sz="4800" b="1" dirty="0">
              <a:latin typeface="Bookman Old Style"/>
              <a:cs typeface="Calibri"/>
            </a:endParaRPr>
          </a:p>
          <a:p>
            <a:r>
              <a:rPr lang="en-US" sz="3800" b="1" dirty="0">
                <a:latin typeface="Bookman Old Style"/>
                <a:cs typeface="Calibri"/>
              </a:rPr>
              <a:t>       Linux Device Driver Training</a:t>
            </a:r>
            <a:endParaRPr lang="en-US" sz="3800" dirty="0">
              <a:latin typeface="Bookman Old Style"/>
              <a:cs typeface="Calibri"/>
            </a:endParaRPr>
          </a:p>
          <a:p>
            <a:endParaRPr lang="en-US" sz="3500" b="1" dirty="0">
              <a:latin typeface="Bookman Old Style"/>
              <a:cs typeface="Calibri"/>
            </a:endParaRPr>
          </a:p>
          <a:p>
            <a:r>
              <a:rPr lang="en-US" sz="3500" b="1" dirty="0">
                <a:latin typeface="Bookman Old Style"/>
                <a:cs typeface="Calibri"/>
              </a:rPr>
              <a:t> BUILDING LIBRARY AND EXECUTABLES</a:t>
            </a:r>
            <a:endParaRPr lang="en-US" sz="3500" dirty="0"/>
          </a:p>
          <a:p>
            <a:endParaRPr lang="en-US" sz="3800" b="1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4764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Calibri"/>
              </a:rPr>
              <a:t>Presented by,</a:t>
            </a:r>
          </a:p>
          <a:p>
            <a:r>
              <a:rPr lang="en-US" dirty="0">
                <a:latin typeface="Bookman Old Style"/>
                <a:cs typeface="Calibri"/>
              </a:rPr>
              <a:t>Ganavi M </a:t>
            </a:r>
            <a:endParaRPr lang="en-US">
              <a:latin typeface="Bookman Old Style"/>
            </a:endParaRPr>
          </a:p>
          <a:p>
            <a:r>
              <a:rPr lang="en-US" dirty="0">
                <a:latin typeface="Bookman Old Style"/>
                <a:cs typeface="Calibri"/>
                <a:hlinkClick r:id="rId2"/>
              </a:rPr>
              <a:t>Ganavigowda512@gmail.com</a:t>
            </a:r>
            <a:endParaRPr lang="en-US" dirty="0">
              <a:latin typeface="Bookman Old Style"/>
              <a:cs typeface="Calibri"/>
            </a:endParaRPr>
          </a:p>
          <a:p>
            <a:endParaRPr lang="en-US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842219" y="1000562"/>
            <a:ext cx="8902478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       Runtime loading and linking provide several advantages</a:t>
            </a:r>
            <a:endParaRPr lang="en-US" sz="2000" b="1" dirty="0">
              <a:latin typeface="Bookman Old Style"/>
            </a:endParaRPr>
          </a:p>
          <a:p>
            <a:pPr algn="just"/>
            <a:endParaRPr lang="en-US" sz="2000" b="1" dirty="0">
              <a:solidFill>
                <a:srgbClr val="000000"/>
              </a:solidFill>
              <a:latin typeface="Bookman Old Style"/>
              <a:ea typeface="Roboto"/>
              <a:cs typeface="Roboto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Flexibility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: Programs can adapt dynamically at runtime by loading different versions of libraries or by loading libraries based on user input or system conditions.</a:t>
            </a: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Roboto"/>
              <a:cs typeface="Roboto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Reduced Memory Usage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: Only the necessary portions of dynamic libraries are loaded into memory, reducing memory usage compared to statically linking all library code into the executable.</a:t>
            </a:r>
          </a:p>
          <a:p>
            <a:pPr marL="285750" indent="-285750" algn="just">
              <a:buFont typeface="Arial"/>
              <a:buChar char="•"/>
            </a:pPr>
            <a:endParaRPr lang="en-US" sz="1600" b="1" dirty="0">
              <a:solidFill>
                <a:srgbClr val="000000"/>
              </a:solidFill>
              <a:latin typeface="Bookman Old Style"/>
              <a:ea typeface="Roboto"/>
              <a:cs typeface="Roboto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Ease of Maintenance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: Libraries can be updated independently of the main program, allowing bug fixes and new features to be deployed without recompiling the program.</a:t>
            </a:r>
            <a:endParaRPr lang="en-US"/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endParaRPr lang="en-US" sz="1600" b="1" dirty="0">
              <a:latin typeface="Bookman Old Style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061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1D0E8-15C8-1E35-BCE8-C184695C7432}"/>
              </a:ext>
            </a:extLst>
          </p:cNvPr>
          <p:cNvSpPr/>
          <p:nvPr/>
        </p:nvSpPr>
        <p:spPr>
          <a:xfrm>
            <a:off x="3052790" y="472042"/>
            <a:ext cx="5708754" cy="1609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1BCC1-14DC-A631-E003-2F5219D1579A}"/>
              </a:ext>
            </a:extLst>
          </p:cNvPr>
          <p:cNvSpPr txBox="1"/>
          <p:nvPr/>
        </p:nvSpPr>
        <p:spPr>
          <a:xfrm>
            <a:off x="1882008" y="2213210"/>
            <a:ext cx="10163330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Bookman Old Style"/>
              </a:rPr>
              <a:t>$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vim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library</a:t>
            </a:r>
            <a:r>
              <a:rPr lang="en-US" sz="1600" b="1" err="1">
                <a:latin typeface="Bookman Old Style"/>
              </a:rPr>
              <a:t>.c</a:t>
            </a:r>
            <a:r>
              <a:rPr lang="en-US" sz="1600" dirty="0">
                <a:latin typeface="Bookman Old Style"/>
              </a:rPr>
              <a:t>
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This command opens the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library.c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 in the Vim text editor for editing. It's assumed that you're creating or modifying a C source file named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library.c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Bookman Old Style"/>
            </a:endParaRPr>
          </a:p>
          <a:p>
            <a:r>
              <a:rPr lang="en-US" sz="1600" b="1" dirty="0">
                <a:latin typeface="Bookman Old Style"/>
              </a:rPr>
              <a:t>$ vim my_library.c</a:t>
            </a:r>
            <a:r>
              <a:rPr lang="en-US" sz="1600" dirty="0">
                <a:latin typeface="Bookman Old Style"/>
              </a:rPr>
              <a:t>
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Similarly, this command opens the </a:t>
            </a:r>
            <a:r>
              <a:rPr lang="en-US" sz="1600" b="1" err="1">
                <a:latin typeface="Bookman Old Style"/>
              </a:rPr>
              <a:t>my_library.c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 in the Vim text editor for editing. This file is also assumed to be a C source file, and it's being created or modified.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Bookman Old Style"/>
            </a:endParaRPr>
          </a:p>
          <a:p>
            <a:r>
              <a:rPr lang="en-US" sz="1600" b="1" dirty="0">
                <a:latin typeface="Bookman Old Style"/>
              </a:rPr>
              <a:t>$ </a:t>
            </a:r>
            <a:r>
              <a:rPr lang="en-US" sz="1600" b="1" dirty="0" err="1">
                <a:latin typeface="Bookman Old Style"/>
              </a:rPr>
              <a:t>gcc</a:t>
            </a:r>
            <a:r>
              <a:rPr lang="en-US" sz="1600" b="1" dirty="0">
                <a:latin typeface="Bookman Old Style"/>
              </a:rPr>
              <a:t> -c </a:t>
            </a:r>
            <a:r>
              <a:rPr lang="en-US" sz="1600" b="1" dirty="0" err="1">
                <a:latin typeface="Bookman Old Style"/>
              </a:rPr>
              <a:t>my_library.c</a:t>
            </a:r>
            <a:r>
              <a:rPr lang="en-US" sz="1600" b="1" dirty="0">
                <a:latin typeface="Bookman Old Style"/>
              </a:rPr>
              <a:t> -o </a:t>
            </a:r>
            <a:r>
              <a:rPr lang="en-US" sz="1600" b="1" dirty="0" err="1">
                <a:latin typeface="Bookman Old Style"/>
              </a:rPr>
              <a:t>my_library.o</a:t>
            </a:r>
            <a:br>
              <a:rPr lang="en-US" sz="1600" b="1" dirty="0">
                <a:latin typeface="Bookman Old Style"/>
              </a:rPr>
            </a:br>
            <a:endParaRPr lang="en-US" sz="1600">
              <a:latin typeface="Bookman Old Style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Bookman Old Style"/>
              </a:rPr>
              <a:t>This command compiles the </a:t>
            </a:r>
            <a:r>
              <a:rPr lang="en-US" sz="1600" b="1" dirty="0" err="1">
                <a:latin typeface="Bookman Old Style"/>
              </a:rPr>
              <a:t>my_library.c</a:t>
            </a:r>
            <a:r>
              <a:rPr lang="en-US" sz="1600" dirty="0">
                <a:latin typeface="Bookman Old Style"/>
              </a:rPr>
              <a:t> source file into an object file named </a:t>
            </a:r>
            <a:r>
              <a:rPr lang="en-US" sz="1600" b="1" dirty="0" err="1">
                <a:latin typeface="Bookman Old Style"/>
              </a:rPr>
              <a:t>my_library.o</a:t>
            </a:r>
            <a:r>
              <a:rPr lang="en-US" sz="1600" dirty="0">
                <a:latin typeface="Bookman Old Style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Bookman Old Style"/>
              </a:rPr>
              <a:t>The </a:t>
            </a:r>
            <a:r>
              <a:rPr lang="en-US" sz="1600" b="1" dirty="0">
                <a:latin typeface="Bookman Old Style"/>
              </a:rPr>
              <a:t>-c</a:t>
            </a:r>
            <a:r>
              <a:rPr lang="en-US" sz="1600" dirty="0">
                <a:latin typeface="Bookman Old Style"/>
              </a:rPr>
              <a:t> flag tells GCC to compile the source file without linking, generating only the object file.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Bookman Old Style"/>
              </a:rPr>
              <a:t>The </a:t>
            </a:r>
            <a:r>
              <a:rPr lang="en-US" sz="1600" b="1" dirty="0">
                <a:latin typeface="Bookman Old Style"/>
              </a:rPr>
              <a:t>-o </a:t>
            </a:r>
            <a:r>
              <a:rPr lang="en-US" sz="1600" b="1" dirty="0" err="1">
                <a:latin typeface="Bookman Old Style"/>
              </a:rPr>
              <a:t>my_library.o</a:t>
            </a:r>
            <a:r>
              <a:rPr lang="en-US" sz="1600" dirty="0">
                <a:latin typeface="Bookman Old Style"/>
              </a:rPr>
              <a:t> option specifies the output file name.</a:t>
            </a:r>
            <a:endParaRPr lang="en-US" dirty="0"/>
          </a:p>
          <a:p>
            <a:endParaRPr lang="en-US" sz="1600" dirty="0">
              <a:latin typeface="Bookman Old Style"/>
            </a:endParaRPr>
          </a:p>
          <a:p>
            <a:endParaRPr lang="en-US" sz="1600" dirty="0">
              <a:latin typeface="Bookman Old Styl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3341234" y="497622"/>
            <a:ext cx="512995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$ vim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library.c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$ vim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my_library.c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-c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my_library.c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-o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my_library.o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ar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rcs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libmy_library.a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my_library.o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$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libmy_library.c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-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o^c</a:t>
            </a:r>
            <a:endParaRPr lang="en-US" sz="1600" dirty="0">
              <a:solidFill>
                <a:schemeClr val="bg1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$ 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library.c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-o 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my_exe</a:t>
            </a:r>
            <a:r>
              <a:rPr lang="en-US" sz="16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-L. -</a:t>
            </a:r>
            <a:r>
              <a:rPr lang="en-US" sz="16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lmy_library</a:t>
            </a:r>
            <a:endParaRPr lang="en-US" sz="1600">
              <a:solidFill>
                <a:schemeClr val="bg1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5525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704201" y="57030"/>
            <a:ext cx="10353214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Bookman Old Style"/>
                <a:ea typeface="Roboto"/>
                <a:cs typeface="Roboto"/>
              </a:rPr>
              <a:t>                                        $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ar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rcs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libmy_library.a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my_library.o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
</a:t>
            </a:r>
            <a:endParaRPr lang="en-US" sz="16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Roboto"/>
                <a:cs typeface="Roboto"/>
              </a:rPr>
              <a:t>This command creates a static library named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libmy_library.a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from the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my_library.o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object file.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Bookman Old Style"/>
                <a:ea typeface="Roboto"/>
                <a:cs typeface="Roboto"/>
              </a:rPr>
              <a:t>ar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is the archiving tool used to create and manage static libraries.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Bookman Old Style"/>
                <a:ea typeface="Roboto"/>
                <a:cs typeface="Roboto"/>
              </a:rPr>
              <a:t>rcs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are options passed to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ar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r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: Replace or add files to the archive.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c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: Create the archive if it does not exist.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s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: Write an index to the archive.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Bookman Old Style"/>
                <a:ea typeface="Roboto"/>
                <a:cs typeface="Roboto"/>
              </a:rPr>
              <a:t>libmy_library.a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is the name of the static library being created.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Bookman Old Style"/>
                <a:ea typeface="Roboto"/>
                <a:cs typeface="Roboto"/>
              </a:rPr>
              <a:t>my_library.o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is the object file being included in the library.</a:t>
            </a:r>
          </a:p>
          <a:p>
            <a:pPr marL="285750" indent="-285750">
              <a:buFont typeface="Arial"/>
              <a:buChar char="•"/>
            </a:pPr>
            <a:endParaRPr lang="en-US" sz="1600" b="1" dirty="0">
              <a:latin typeface="Bookman Old Style"/>
              <a:ea typeface="Roboto"/>
              <a:cs typeface="Roboto"/>
            </a:endParaRPr>
          </a:p>
          <a:p>
            <a:r>
              <a:rPr lang="en-US" sz="1600" b="1" dirty="0">
                <a:latin typeface="Bookman Old Style"/>
                <a:ea typeface="Roboto"/>
                <a:cs typeface="Roboto"/>
              </a:rPr>
              <a:t>                                            $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gcc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libmy_library.c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 -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o^c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
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Roboto"/>
                <a:cs typeface="Roboto"/>
              </a:rPr>
              <a:t>This command appears to have a typo (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^c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). It seems like it should be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^C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, which is the keyboard shortcut to terminate the process in the terminal. It's possible that this command was mistakenly included.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Bookman Old Style"/>
              <a:ea typeface="Roboto"/>
              <a:cs typeface="Roboto"/>
            </a:endParaRPr>
          </a:p>
          <a:p>
            <a:r>
              <a:rPr lang="en-US" sz="1600" b="1" dirty="0">
                <a:latin typeface="Bookman Old Style"/>
                <a:ea typeface="Roboto"/>
                <a:cs typeface="Roboto"/>
              </a:rPr>
              <a:t>                                 $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gcc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library.c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 -o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my_exe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 -L. -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lmy_library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
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Roboto"/>
                <a:cs typeface="Roboto"/>
              </a:rPr>
              <a:t>This command compiles the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library.c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source file into an executable named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my_exe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-o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my_exe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specifies the output file name.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-L.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adds the current directory (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.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) to the library search path, allowing GCC to find the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libmy_library.a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file.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-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lmy_library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links the executable with the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libmy_library.a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static library.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Roboto"/>
                <a:cs typeface="Roboto"/>
              </a:rPr>
              <a:t>The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-l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flag indicates that the following argument is a library name.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err="1">
                <a:latin typeface="Bookman Old Style"/>
                <a:ea typeface="Roboto"/>
                <a:cs typeface="Roboto"/>
              </a:rPr>
              <a:t>my_library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is the name of the library without the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lib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 prefix and the file extension (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.a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).</a:t>
            </a:r>
          </a:p>
          <a:p>
            <a:endParaRPr lang="en-US" sz="1600" dirty="0">
              <a:latin typeface="Bookman Old Style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149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341282" y="7063"/>
            <a:ext cx="9853542" cy="689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Bookman Old Style"/>
                <a:ea typeface="+mn-lt"/>
                <a:cs typeface="+mn-lt"/>
              </a:rPr>
              <a:t>                                      </a:t>
            </a:r>
            <a:r>
              <a:rPr lang="en-US" sz="2200" dirty="0">
                <a:latin typeface="Bookman Old Style"/>
                <a:ea typeface="+mn-lt"/>
                <a:cs typeface="+mn-lt"/>
              </a:rPr>
              <a:t> </a:t>
            </a:r>
            <a:r>
              <a:rPr lang="en-US" sz="2200" b="1" dirty="0">
                <a:latin typeface="Bookman Old Style"/>
                <a:ea typeface="+mn-lt"/>
                <a:cs typeface="+mn-lt"/>
              </a:rPr>
              <a:t>SINGLY LINKED LIST</a:t>
            </a:r>
            <a:endParaRPr lang="en-US" sz="2200" b="1" dirty="0">
              <a:latin typeface="Bookman Old Style"/>
            </a:endParaRPr>
          </a:p>
          <a:p>
            <a:endParaRPr lang="en-US" sz="1600" dirty="0">
              <a:latin typeface="Bookman Old Style"/>
            </a:endParaRPr>
          </a:p>
          <a:p>
            <a:r>
              <a:rPr lang="en-US" b="1" dirty="0">
                <a:latin typeface="Bookman Old Style"/>
                <a:ea typeface="+mn-lt"/>
                <a:cs typeface="+mn-lt"/>
              </a:rPr>
              <a:t>------------------------------------ Static Linking ---------------------------------------</a:t>
            </a:r>
            <a:endParaRPr lang="en-US" b="1" dirty="0">
              <a:latin typeface="Bookman Old Style"/>
            </a:endParaRPr>
          </a:p>
          <a:p>
            <a:endParaRPr lang="en-US" b="1" dirty="0">
              <a:latin typeface="Bookman Old Style"/>
              <a:ea typeface="+mn-lt"/>
              <a:cs typeface="+mn-lt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1. Compile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main.c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into an object file:            </a:t>
            </a: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                     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gcc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-c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main.c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-o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main_singly_static.o</a:t>
            </a:r>
            <a:endParaRPr lang="en-US" sz="1600" b="1">
              <a:latin typeface="Bookman Old Style"/>
              <a:ea typeface="+mn-lt"/>
              <a:cs typeface="+mn-lt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compiles the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main.c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 into an object file named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main_singly_static.o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  <a:endParaRPr lang="en-US" sz="1600">
              <a:latin typeface="Bookman Old Style"/>
            </a:endParaRPr>
          </a:p>
          <a:p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2. Compile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singly_linked_list.c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into an object file:   </a:t>
            </a: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                     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gcc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-c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singly_linked_list.c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-o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singly_linked_list_static.o</a:t>
            </a:r>
            <a:endParaRPr lang="en-US" sz="1600" b="1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compiles the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singly_linked_list.c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 into an object file named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singly_linked_list_static.o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</a:p>
          <a:p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3. Create a static library from the object file:</a:t>
            </a:r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                   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ar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rcs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libsingly_linked_list_static.a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singly_linked_list_static.o</a:t>
            </a:r>
            <a:endParaRPr lang="en-US" sz="1600" b="1" dirty="0" err="1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creates a static library named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libsingly_linked_list_static.a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from the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singly_linked_list_static.o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object file.</a:t>
            </a:r>
          </a:p>
          <a:p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4. Link </a:t>
            </a:r>
            <a:r>
              <a:rPr lang="en-US" sz="1600" err="1">
                <a:latin typeface="Bookman Old Style"/>
                <a:ea typeface="+mn-lt"/>
                <a:cs typeface="+mn-lt"/>
              </a:rPr>
              <a:t>main_singly_static.o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with the static library to create the executable:</a:t>
            </a:r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             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gcc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-o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program_singly_static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main_singly_static.o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-L. -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lsingly_linked_list_static</a:t>
            </a:r>
            <a:endParaRPr lang="en-US" sz="1600" b="1" dirty="0" err="1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links the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main_singly_static.o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object file with the static library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libsingly_linked_list_static.a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to create the executable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program_singly_static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</a:p>
          <a:p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5. Run the statically linked program:</a:t>
            </a:r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                    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./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program_singly_static</a:t>
            </a:r>
            <a:endParaRPr lang="en-US" sz="1600" b="1" dirty="0" err="1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executes the statically linked program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program_singly_static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  <a:endParaRPr lang="en-US" sz="1600" dirty="0">
              <a:latin typeface="Bookman Old Style"/>
            </a:endParaRPr>
          </a:p>
          <a:p>
            <a:endParaRPr lang="en-US" sz="1600" dirty="0">
              <a:latin typeface="Bookman Old Style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328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841611" y="569194"/>
            <a:ext cx="10353214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ookman Old Style"/>
                <a:ea typeface="+mn-lt"/>
                <a:cs typeface="+mn-lt"/>
              </a:rPr>
              <a:t>----------------------------------Dynamic Linking------------------------------------</a:t>
            </a:r>
            <a:endParaRPr lang="en-US" sz="2000" b="1" dirty="0">
              <a:latin typeface="Bookman Old Style"/>
            </a:endParaRPr>
          </a:p>
          <a:p>
            <a:endParaRPr lang="en-US" b="1" dirty="0">
              <a:latin typeface="Bookman Old Style"/>
              <a:ea typeface="+mn-lt"/>
              <a:cs typeface="+mn-lt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1. Compile </a:t>
            </a:r>
            <a:r>
              <a:rPr lang="en-US" sz="1600" err="1">
                <a:latin typeface="Bookman Old Style"/>
                <a:ea typeface="+mn-lt"/>
                <a:cs typeface="+mn-lt"/>
              </a:rPr>
              <a:t>main.c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into an object file:</a:t>
            </a:r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         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 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gcc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-c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main.c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-o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main_singly_dynamic.o</a:t>
            </a:r>
            <a:endParaRPr lang="en-US" sz="1600" b="1">
              <a:latin typeface="Bookman Old Style"/>
              <a:ea typeface="+mn-lt"/>
              <a:cs typeface="+mn-lt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compiles the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main.c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 into an object file named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main_singly_dynamic.o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</a:p>
          <a:p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2. Compile </a:t>
            </a:r>
            <a:r>
              <a:rPr lang="en-US" sz="1600" err="1">
                <a:latin typeface="Bookman Old Style"/>
                <a:ea typeface="+mn-lt"/>
                <a:cs typeface="+mn-lt"/>
              </a:rPr>
              <a:t>singly_linked_list.c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into an object file:</a:t>
            </a:r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      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gcc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-c -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fPIC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singly_linked_list.c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-o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singly_linked_list_dynamic.o</a:t>
            </a:r>
            <a:endParaRPr lang="en-US" sz="1600" b="1" err="1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compiles the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singly_linked_list.c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 into a position-independent object file named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singly_linked_list_dynamic.o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for dynamic linking.</a:t>
            </a:r>
          </a:p>
          <a:p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3. Create a shared library from the object file:</a:t>
            </a:r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      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gcc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-shared -o libsingly_linked_list.so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singly_linked_list_dynamic.o</a:t>
            </a:r>
            <a:endParaRPr lang="en-US" sz="1600" b="1" err="1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compiles the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singly_linked_list.c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 into a position-independent object file named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singly_linked_list_dynamic.o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for dynamic linking.</a:t>
            </a:r>
          </a:p>
          <a:p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4. Create a shared library from the object file:</a:t>
            </a:r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      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gcc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-o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program_singly_dynamic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main_singly_dynamic.o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-L. -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lsingly_linked_list</a:t>
            </a:r>
            <a:endParaRPr lang="en-US" sz="1600" b="1" err="1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links the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main_singly_dynamic.o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object file with the shared library libsingly_linked_list.so to create the executable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program_singly_dynamic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</a:p>
          <a:p>
            <a:endParaRPr lang="en-US" sz="1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9388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391249" y="1356178"/>
            <a:ext cx="8841707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latin typeface="Bookman Old Style"/>
              <a:ea typeface="+mn-lt"/>
              <a:cs typeface="+mn-lt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5. Run the dynamically linked program</a:t>
            </a:r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      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./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program_singly_dynamic</a:t>
            </a:r>
            <a:endParaRPr lang="en-US" sz="1600" b="1" err="1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This command executes the dynamically linked program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program_singly_dynamic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                               </a:t>
            </a:r>
            <a:endParaRPr lang="en-US" sz="1600" dirty="0">
              <a:latin typeface="Bookman Old Style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          </a:t>
            </a:r>
            <a:r>
              <a:rPr lang="en-US" sz="2000" b="1" dirty="0">
                <a:latin typeface="Bookman Old Style"/>
                <a:ea typeface="+mn-lt"/>
                <a:cs typeface="+mn-lt"/>
              </a:rPr>
              <a:t>  "Doubly Linked List"</a:t>
            </a:r>
            <a:endParaRPr lang="en-US" sz="2000" b="1" dirty="0">
              <a:latin typeface="Bookman Old Style"/>
            </a:endParaRPr>
          </a:p>
          <a:p>
            <a:endParaRPr lang="en-US" sz="1600" b="1" dirty="0">
              <a:latin typeface="Bookman Old Style"/>
            </a:endParaRPr>
          </a:p>
          <a:p>
            <a:r>
              <a:rPr lang="en-US" sz="1600" b="1" dirty="0">
                <a:latin typeface="Bookman Old Style"/>
                <a:ea typeface="+mn-lt"/>
                <a:cs typeface="+mn-lt"/>
              </a:rPr>
              <a:t>Static Linking and Dynamic Linking:</a:t>
            </a:r>
            <a:endParaRPr lang="en-US" sz="1600" b="1" dirty="0">
              <a:latin typeface="Bookman Old Style"/>
            </a:endParaRPr>
          </a:p>
          <a:p>
            <a:endParaRPr lang="en-US" sz="1600" b="1" dirty="0">
              <a:latin typeface="Bookman Old Style"/>
              <a:ea typeface="+mn-lt"/>
              <a:cs typeface="+mn-lt"/>
            </a:endParaRPr>
          </a:p>
          <a:p>
            <a:r>
              <a:rPr lang="en-US" sz="1600" dirty="0">
                <a:latin typeface="Bookman Old Style"/>
                <a:ea typeface="+mn-lt"/>
                <a:cs typeface="+mn-lt"/>
              </a:rPr>
              <a:t>The steps for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static and dynamic linking 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remain the same as for the singly linked list implementation, with the only difference being the filenames and library names associated with the doubly linked list implementation.</a:t>
            </a:r>
            <a:endParaRPr lang="en-US" sz="1600" dirty="0">
              <a:latin typeface="Bookman Old Style"/>
            </a:endParaRPr>
          </a:p>
          <a:p>
            <a:endParaRPr lang="en-US" sz="1600" dirty="0">
              <a:latin typeface="Bookman Old Style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248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73" y="2361533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86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1D0E8-15C8-1E35-BCE8-C184695C7432}"/>
              </a:ext>
            </a:extLst>
          </p:cNvPr>
          <p:cNvSpPr/>
          <p:nvPr/>
        </p:nvSpPr>
        <p:spPr>
          <a:xfrm>
            <a:off x="3052790" y="1258014"/>
            <a:ext cx="6308360" cy="1773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1BCC1-14DC-A631-E003-2F5219D1579A}"/>
              </a:ext>
            </a:extLst>
          </p:cNvPr>
          <p:cNvSpPr txBox="1"/>
          <p:nvPr/>
        </p:nvSpPr>
        <p:spPr>
          <a:xfrm>
            <a:off x="2413416" y="3300334"/>
            <a:ext cx="922644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The rule specifies that the target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hellomake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depends on two source files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hellomake.c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and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hellofunction.c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  <a:endParaRPr lang="en-US" dirty="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When you invoke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make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hellomake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Make will check if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hellomake.c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or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hellofunction.c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has been modified since the last time it was compiled. If so, it will recompile those files.</a:t>
            </a:r>
            <a:endParaRPr lang="en-US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The command following the target is the recipe to create the </a:t>
            </a:r>
            <a:r>
              <a:rPr lang="en-US" sz="1600" b="1" dirty="0" err="1">
                <a:latin typeface="Bookman Old Style"/>
              </a:rPr>
              <a:t>hellomake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executable.</a:t>
            </a:r>
            <a:endParaRPr lang="en-US" dirty="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Bookman Old Style"/>
              </a:rPr>
              <a:t>gcc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is invoked to compile the source files </a:t>
            </a:r>
            <a:r>
              <a:rPr lang="en-US" sz="1600" b="1" err="1">
                <a:latin typeface="Bookman Old Style"/>
                <a:ea typeface="+mn-lt"/>
                <a:cs typeface="+mn-lt"/>
              </a:rPr>
              <a:t>hellomake.c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and </a:t>
            </a:r>
            <a:r>
              <a:rPr lang="en-US" sz="1600" b="1" err="1">
                <a:latin typeface="Bookman Old Style"/>
              </a:rPr>
              <a:t>hellofunction.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into object files and then link them into an executable.</a:t>
            </a:r>
            <a:endParaRPr lang="en-US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-o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hellomake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specifies the name of the output executable.</a:t>
            </a:r>
            <a:endParaRPr lang="en-US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Bookman Old Style"/>
              </a:rPr>
              <a:t>-I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.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adds the current directory to the include path for header file search.</a:t>
            </a:r>
            <a:endParaRPr lang="en-US" dirty="0">
              <a:latin typeface="Bookman Old Style"/>
              <a:ea typeface="+mn-lt"/>
              <a:cs typeface="+mn-lt"/>
            </a:endParaRPr>
          </a:p>
          <a:p>
            <a:endParaRPr lang="en-US" sz="1600" dirty="0">
              <a:latin typeface="Bookman Old Style"/>
            </a:endParaRPr>
          </a:p>
          <a:p>
            <a:endParaRPr lang="en-US" sz="1600" dirty="0">
              <a:latin typeface="Bookman Old Styl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3291267" y="436836"/>
            <a:ext cx="647906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            MAKEFILE 1</a:t>
            </a:r>
            <a:endParaRPr lang="en-US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endParaRPr lang="en-US" sz="2200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endParaRPr lang="en-US" sz="2200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FFFFFF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hellomake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hellomake.c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hellofunction.c</a:t>
            </a:r>
            <a:endParaRPr lang="en-US" dirty="0" err="1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gcc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-o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hellomake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hellomake.c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hellofunction.c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-I.</a:t>
            </a:r>
          </a:p>
          <a:p>
            <a:pPr algn="just"/>
            <a:endParaRPr lang="en-US" dirty="0">
              <a:solidFill>
                <a:schemeClr val="bg1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8212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1D0E8-15C8-1E35-BCE8-C184695C7432}"/>
              </a:ext>
            </a:extLst>
          </p:cNvPr>
          <p:cNvSpPr/>
          <p:nvPr/>
        </p:nvSpPr>
        <p:spPr>
          <a:xfrm>
            <a:off x="3052790" y="658408"/>
            <a:ext cx="6308360" cy="3272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1BCC1-14DC-A631-E003-2F5219D1579A}"/>
              </a:ext>
            </a:extLst>
          </p:cNvPr>
          <p:cNvSpPr txBox="1"/>
          <p:nvPr/>
        </p:nvSpPr>
        <p:spPr>
          <a:xfrm>
            <a:off x="2475875" y="4174760"/>
            <a:ext cx="92264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Bookman Old Style"/>
              </a:rPr>
              <a:t>CC=</a:t>
            </a:r>
            <a:r>
              <a:rPr lang="en-US" sz="1600" b="1" err="1">
                <a:latin typeface="Bookman Old Style"/>
              </a:rPr>
              <a:t>gcc</a:t>
            </a:r>
            <a:r>
              <a:rPr lang="en-US" sz="1600" dirty="0">
                <a:latin typeface="Bookman Old Style"/>
              </a:rPr>
              <a:t>      -&gt;       This line sets the variable CC to </a:t>
            </a:r>
            <a:r>
              <a:rPr lang="en-US" sz="1600" err="1">
                <a:latin typeface="Bookman Old Style"/>
              </a:rPr>
              <a:t>gcc</a:t>
            </a:r>
            <a:r>
              <a:rPr lang="en-US" sz="1600" dirty="0">
                <a:latin typeface="Bookman Old Style"/>
              </a:rPr>
              <a:t>, specifying that the GNU Compiler Collection's C compiler should be used for compilation.</a:t>
            </a:r>
          </a:p>
          <a:p>
            <a:endParaRPr lang="en-US" sz="1600" dirty="0">
              <a:latin typeface="Bookman Old Style"/>
            </a:endParaRPr>
          </a:p>
          <a:p>
            <a:r>
              <a:rPr lang="en-US" sz="1600" b="1" dirty="0">
                <a:latin typeface="Bookman Old Style"/>
              </a:rPr>
              <a:t>CFLAGS=-I.   -&gt; </a:t>
            </a:r>
            <a:endParaRPr lang="en-US" sz="1600" dirty="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This line sets the variable </a:t>
            </a:r>
            <a:r>
              <a:rPr lang="en-US" sz="1600" b="1" dirty="0">
                <a:latin typeface="Bookman Old Style"/>
              </a:rPr>
              <a:t>CFLAGS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to </a:t>
            </a:r>
            <a:r>
              <a:rPr lang="en-US" sz="1600" b="1" dirty="0">
                <a:latin typeface="Bookman Old Style"/>
              </a:rPr>
              <a:t>-I.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which includes the current directory (</a:t>
            </a:r>
            <a:r>
              <a:rPr lang="en-US" sz="1600" b="1" dirty="0">
                <a:latin typeface="Bookman Old Style"/>
              </a:rPr>
              <a:t>.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) in the compiler's search path for header files.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The </a:t>
            </a:r>
            <a:r>
              <a:rPr lang="en-US" sz="1600" b="1" dirty="0">
                <a:latin typeface="Bookman Old Style"/>
              </a:rPr>
              <a:t>-I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flag followed by a directory tells the compiler to search for header files in that directory.</a:t>
            </a:r>
          </a:p>
          <a:p>
            <a:endParaRPr lang="en-US" sz="1600" dirty="0">
              <a:latin typeface="Bookman Old Styl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3253792" y="165791"/>
            <a:ext cx="647906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                    MAKEFILE 2</a:t>
            </a:r>
            <a:endParaRPr lang="en-US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endParaRPr lang="en-US" dirty="0">
              <a:solidFill>
                <a:schemeClr val="bg1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CC=</a:t>
            </a:r>
            <a:r>
              <a:rPr lang="en-US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gcc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CFLAGS=-I.</a:t>
            </a:r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DEPS = </a:t>
            </a:r>
            <a:r>
              <a:rPr lang="en-US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hellomake.h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br>
              <a:rPr lang="en-US" dirty="0"/>
            </a:br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%.o: %.c $(DEPS)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</a:rPr>
              <a:t>  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$(CC) -c -o $@ $&lt; $(CFLAGS)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br>
              <a:rPr lang="en-US" dirty="0"/>
            </a:br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hellomake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hellomake.o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hellofunction.o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</a:t>
            </a:r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  $(CC) -o </a:t>
            </a:r>
            <a:r>
              <a:rPr lang="en-US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hellomake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hellomake.o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hellofunction.o</a:t>
            </a: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008384" y="390349"/>
            <a:ext cx="9864347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DEPS</a:t>
            </a:r>
            <a:r>
              <a:rPr lang="en-US" sz="15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= </a:t>
            </a:r>
            <a:r>
              <a:rPr lang="en-US" sz="15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hellomake</a:t>
            </a:r>
            <a:r>
              <a:rPr lang="en-US" sz="1500" b="1" err="1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.</a:t>
            </a:r>
            <a:r>
              <a:rPr lang="en-US" sz="15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h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
</a:t>
            </a:r>
            <a:endParaRPr lang="en-US" sz="1500">
              <a:latin typeface="Bookman Old Style"/>
            </a:endParaRPr>
          </a:p>
          <a:p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This line defines a variable 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DEPS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which contains the list of header files that the source files depend on. In this case, it includes </a:t>
            </a:r>
            <a:r>
              <a:rPr lang="en-US" sz="1500" err="1">
                <a:latin typeface="Bookman Old Style"/>
                <a:ea typeface="Roboto"/>
                <a:cs typeface="Roboto"/>
              </a:rPr>
              <a:t>hellomake.h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.</a:t>
            </a:r>
            <a:endParaRPr lang="en-US" sz="1500" b="1">
              <a:latin typeface="Bookman Old Style"/>
            </a:endParaRPr>
          </a:p>
          <a:p>
            <a:r>
              <a:rPr lang="en-US" sz="1500" b="1" dirty="0">
                <a:latin typeface="Bookman Old Style"/>
                <a:ea typeface="Roboto"/>
                <a:cs typeface="Roboto"/>
              </a:rPr>
              <a:t>
%.o: %.c $(DEPS)
	$(CC) -c -o $@ $&lt; $(CFLAGS)</a:t>
            </a:r>
            <a:r>
              <a:rPr lang="en-US" sz="1500" dirty="0">
                <a:latin typeface="Bookman Old Style"/>
                <a:ea typeface="Roboto"/>
                <a:cs typeface="Roboto"/>
              </a:rPr>
              <a:t>
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This is a pattern rule that tells Make how to compile a </a:t>
            </a:r>
            <a:r>
              <a:rPr lang="en-US" sz="1500" b="1" dirty="0">
                <a:latin typeface="Bookman Old Style"/>
                <a:ea typeface="Roboto"/>
                <a:cs typeface="Roboto"/>
              </a:rPr>
              <a:t>.c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file into a </a:t>
            </a:r>
            <a:r>
              <a:rPr lang="en-US" sz="1500" b="1" dirty="0">
                <a:latin typeface="Bookman Old Style"/>
                <a:ea typeface="Roboto"/>
                <a:cs typeface="Roboto"/>
              </a:rPr>
              <a:t>.o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(object) file.</a:t>
            </a: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latin typeface="Bookman Old Style"/>
                <a:ea typeface="Roboto"/>
                <a:cs typeface="Roboto"/>
              </a:rPr>
              <a:t>%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is a wildcard that matches any string.</a:t>
            </a: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latin typeface="Bookman Old Style"/>
                <a:ea typeface="Roboto"/>
                <a:cs typeface="Roboto"/>
              </a:rPr>
              <a:t>$@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is an automatic variable that represents the target of the rule (the </a:t>
            </a:r>
            <a:r>
              <a:rPr lang="en-US" sz="1500" b="1" dirty="0">
                <a:latin typeface="Bookman Old Style"/>
                <a:ea typeface="Roboto"/>
                <a:cs typeface="Roboto"/>
              </a:rPr>
              <a:t>.o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file).</a:t>
            </a: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latin typeface="Bookman Old Style"/>
                <a:ea typeface="Roboto"/>
                <a:cs typeface="Roboto"/>
              </a:rPr>
              <a:t>$&lt;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is an automatic variable that represents the first prerequisite (the </a:t>
            </a:r>
            <a:r>
              <a:rPr lang="en-US" sz="1500" b="1" dirty="0">
                <a:latin typeface="Bookman Old Style"/>
                <a:ea typeface="Roboto"/>
                <a:cs typeface="Roboto"/>
              </a:rPr>
              <a:t>.c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file).</a:t>
            </a: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latin typeface="Bookman Old Style"/>
                <a:ea typeface="Roboto"/>
                <a:cs typeface="Roboto"/>
              </a:rPr>
              <a:t>$(CFLAGS)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is used to pass additional flags to the compiler, in this case, the </a:t>
            </a:r>
            <a:r>
              <a:rPr lang="en-US" sz="1500" b="1" dirty="0">
                <a:latin typeface="Bookman Old Style"/>
                <a:ea typeface="Roboto"/>
                <a:cs typeface="Roboto"/>
              </a:rPr>
              <a:t>-I.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flag to include the current directory for header file search.</a:t>
            </a:r>
          </a:p>
          <a:p>
            <a:endParaRPr lang="en-US" sz="1500" b="1" dirty="0">
              <a:latin typeface="Bookman Old Style"/>
              <a:ea typeface="Roboto"/>
              <a:cs typeface="Roboto"/>
            </a:endParaRPr>
          </a:p>
          <a:p>
            <a:r>
              <a:rPr lang="en-US" sz="1500" b="1" dirty="0">
                <a:latin typeface="Bookman Old Style"/>
                <a:ea typeface="Roboto"/>
                <a:cs typeface="Roboto"/>
              </a:rPr>
              <a:t>hellomake: hellomake.o hellofunction.o 
	$(CC) -o </a:t>
            </a:r>
            <a:r>
              <a:rPr lang="en-US" sz="1500" b="1" dirty="0" err="1">
                <a:latin typeface="Bookman Old Style"/>
                <a:ea typeface="Roboto"/>
                <a:cs typeface="Roboto"/>
              </a:rPr>
              <a:t>hellomake</a:t>
            </a:r>
            <a:r>
              <a:rPr lang="en-US" sz="1500" b="1" dirty="0">
                <a:latin typeface="Bookman Old Style"/>
                <a:ea typeface="Roboto"/>
                <a:cs typeface="Roboto"/>
              </a:rPr>
              <a:t> </a:t>
            </a:r>
            <a:r>
              <a:rPr lang="en-US" sz="1500" b="1" dirty="0" err="1">
                <a:latin typeface="Bookman Old Style"/>
                <a:ea typeface="Roboto"/>
                <a:cs typeface="Roboto"/>
              </a:rPr>
              <a:t>hellomake.o</a:t>
            </a:r>
            <a:r>
              <a:rPr lang="en-US" sz="1500" b="1" dirty="0">
                <a:latin typeface="Bookman Old Style"/>
                <a:ea typeface="Roboto"/>
                <a:cs typeface="Roboto"/>
              </a:rPr>
              <a:t> </a:t>
            </a:r>
            <a:r>
              <a:rPr lang="en-US" sz="1500" b="1" dirty="0" err="1">
                <a:latin typeface="Bookman Old Style"/>
                <a:ea typeface="Roboto"/>
                <a:cs typeface="Roboto"/>
              </a:rPr>
              <a:t>hellofunction.o</a:t>
            </a:r>
            <a:r>
              <a:rPr lang="en-US" sz="1500" dirty="0">
                <a:latin typeface="Bookman Old Style"/>
                <a:ea typeface="Roboto"/>
                <a:cs typeface="Roboto"/>
              </a:rPr>
              <a:t>
</a:t>
            </a:r>
            <a:endParaRPr lang="en-US" sz="15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This is a rule to build the executable </a:t>
            </a:r>
            <a:r>
              <a:rPr lang="en-US" sz="1500" b="1" dirty="0" err="1">
                <a:latin typeface="Bookman Old Style"/>
                <a:ea typeface="Roboto"/>
                <a:cs typeface="Roboto"/>
              </a:rPr>
              <a:t>hellomake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from the object files </a:t>
            </a:r>
            <a:r>
              <a:rPr lang="en-US" sz="1500" b="1" dirty="0" err="1">
                <a:latin typeface="Bookman Old Style"/>
                <a:ea typeface="Roboto"/>
                <a:cs typeface="Roboto"/>
              </a:rPr>
              <a:t>hellomake.o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and </a:t>
            </a:r>
            <a:r>
              <a:rPr lang="en-US" sz="1500" b="1" dirty="0" err="1">
                <a:latin typeface="Bookman Old Style"/>
                <a:ea typeface="Roboto"/>
                <a:cs typeface="Roboto"/>
              </a:rPr>
              <a:t>hellofunction.o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.</a:t>
            </a:r>
            <a:endParaRPr lang="en-US" sz="15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latin typeface="Bookman Old Style"/>
                <a:ea typeface="Roboto"/>
                <a:cs typeface="Roboto"/>
              </a:rPr>
              <a:t>$(CC)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is the compiler command (</a:t>
            </a:r>
            <a:r>
              <a:rPr lang="en-US" sz="1500" b="1" err="1">
                <a:latin typeface="Bookman Old Style"/>
                <a:ea typeface="Roboto"/>
                <a:cs typeface="Roboto"/>
              </a:rPr>
              <a:t>gcc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in this case).</a:t>
            </a:r>
            <a:endParaRPr lang="en-US" sz="15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latin typeface="Bookman Old Style"/>
                <a:ea typeface="Roboto"/>
                <a:cs typeface="Roboto"/>
              </a:rPr>
              <a:t>-o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specifies the output file.</a:t>
            </a:r>
            <a:endParaRPr lang="en-US" sz="15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latin typeface="Bookman Old Style"/>
                <a:ea typeface="Roboto"/>
                <a:cs typeface="Roboto"/>
              </a:rPr>
              <a:t>$^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represents all the prerequisites of the rule (the object files </a:t>
            </a:r>
            <a:r>
              <a:rPr lang="en-US" sz="1500" b="1" err="1">
                <a:latin typeface="Bookman Old Style"/>
                <a:ea typeface="Roboto"/>
                <a:cs typeface="Roboto"/>
              </a:rPr>
              <a:t>hellomake.o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and </a:t>
            </a:r>
            <a:r>
              <a:rPr lang="en-US" sz="1500" b="1" err="1">
                <a:latin typeface="Bookman Old Style"/>
                <a:ea typeface="Roboto"/>
                <a:cs typeface="Roboto"/>
              </a:rPr>
              <a:t>hellofunction.o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).</a:t>
            </a:r>
            <a:endParaRPr lang="en-US" sz="15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latin typeface="Bookman Old Style"/>
                <a:ea typeface="Roboto"/>
                <a:cs typeface="Roboto"/>
              </a:rPr>
              <a:t>$@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represents the target of the rule (the executable </a:t>
            </a:r>
            <a:r>
              <a:rPr lang="en-US" sz="1500" b="1" err="1">
                <a:latin typeface="Bookman Old Style"/>
                <a:ea typeface="Roboto"/>
                <a:cs typeface="Roboto"/>
              </a:rPr>
              <a:t>hellomake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).</a:t>
            </a:r>
            <a:endParaRPr lang="en-US" sz="1500">
              <a:latin typeface="Bookman Old Style"/>
            </a:endParaRPr>
          </a:p>
          <a:p>
            <a:endParaRPr lang="en-US" sz="1500" b="1" dirty="0">
              <a:latin typeface="Bookman Old Style"/>
              <a:ea typeface="Roboto"/>
              <a:cs typeface="Roboto"/>
            </a:endParaRPr>
          </a:p>
          <a:p>
            <a:pPr algn="just"/>
            <a:endParaRPr lang="en-US" sz="1500" b="1" dirty="0">
              <a:latin typeface="Bookman Old Style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2799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97" y="635288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1D0E8-15C8-1E35-BCE8-C184695C7432}"/>
              </a:ext>
            </a:extLst>
          </p:cNvPr>
          <p:cNvSpPr/>
          <p:nvPr/>
        </p:nvSpPr>
        <p:spPr>
          <a:xfrm>
            <a:off x="3052790" y="633424"/>
            <a:ext cx="6058524" cy="2985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1BCC1-14DC-A631-E003-2F5219D1579A}"/>
              </a:ext>
            </a:extLst>
          </p:cNvPr>
          <p:cNvSpPr txBox="1"/>
          <p:nvPr/>
        </p:nvSpPr>
        <p:spPr>
          <a:xfrm>
            <a:off x="2413416" y="3912432"/>
            <a:ext cx="933887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Bookman Old Style"/>
              </a:rPr>
              <a:t>CC=</a:t>
            </a:r>
            <a:r>
              <a:rPr lang="en-US" sz="1600" b="1" err="1">
                <a:latin typeface="Bookman Old Style"/>
              </a:rPr>
              <a:t>gcc</a:t>
            </a:r>
            <a:r>
              <a:rPr lang="en-US" sz="1600" dirty="0">
                <a:latin typeface="Bookman Old Style"/>
              </a:rPr>
              <a:t>      -&gt;       This line sets the variable CC to </a:t>
            </a:r>
            <a:r>
              <a:rPr lang="en-US" sz="1600" err="1">
                <a:latin typeface="Bookman Old Style"/>
              </a:rPr>
              <a:t>gcc</a:t>
            </a:r>
            <a:r>
              <a:rPr lang="en-US" sz="1600" dirty="0">
                <a:latin typeface="Bookman Old Style"/>
              </a:rPr>
              <a:t>, specifying that the GNU Compiler Collection's C compiler should be used for compilation.</a:t>
            </a:r>
          </a:p>
          <a:p>
            <a:endParaRPr lang="en-US" sz="1600" dirty="0">
              <a:latin typeface="Bookman Old Style"/>
            </a:endParaRPr>
          </a:p>
          <a:p>
            <a:r>
              <a:rPr lang="en-US" sz="1600" b="1" dirty="0">
                <a:latin typeface="Bookman Old Style"/>
              </a:rPr>
              <a:t>CFLAGS=-I.   -&gt;   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This line sets the variable </a:t>
            </a:r>
            <a:r>
              <a:rPr lang="en-US" sz="1600" b="1" dirty="0">
                <a:latin typeface="Bookman Old Style"/>
              </a:rPr>
              <a:t>CFLAGS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to </a:t>
            </a:r>
            <a:r>
              <a:rPr lang="en-US" sz="1600" b="1" dirty="0">
                <a:latin typeface="Bookman Old Style"/>
              </a:rPr>
              <a:t>-I.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which includes the current directory (</a:t>
            </a:r>
            <a:r>
              <a:rPr lang="en-US" sz="1600" b="1" dirty="0">
                <a:latin typeface="Bookman Old Style"/>
              </a:rPr>
              <a:t>.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) in the compiler's search path for header files.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The </a:t>
            </a:r>
            <a:r>
              <a:rPr lang="en-US" sz="1600" b="1" dirty="0">
                <a:latin typeface="Bookman Old Style"/>
              </a:rPr>
              <a:t>-I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flag followed by a directory tells the compiler to search for header files in that directory.</a:t>
            </a:r>
          </a:p>
          <a:p>
            <a:endParaRPr lang="en-US" sz="1600" b="1" dirty="0">
              <a:latin typeface="Bookman Old Style"/>
            </a:endParaRPr>
          </a:p>
          <a:p>
            <a:pPr>
              <a:buFont typeface="Arial"/>
            </a:pPr>
            <a:r>
              <a:rPr lang="en-US" sz="1600" b="1" dirty="0">
                <a:latin typeface="Bookman Old Style"/>
              </a:rPr>
              <a:t>DEPS = </a:t>
            </a:r>
            <a:r>
              <a:rPr lang="en-US" sz="1600" b="1" dirty="0" err="1">
                <a:latin typeface="Bookman Old Style"/>
              </a:rPr>
              <a:t>hellomake.h</a:t>
            </a:r>
            <a:r>
              <a:rPr lang="en-US" sz="1600" b="1" dirty="0">
                <a:latin typeface="Bookman Old Style"/>
              </a:rPr>
              <a:t> -&gt; </a:t>
            </a:r>
            <a:r>
              <a:rPr lang="en-US" sz="1600" dirty="0">
                <a:latin typeface="Bookman Old Style"/>
              </a:rPr>
              <a:t>This line defines a variable DEPS which contains the list of header files that the source files depend on. In this case, it includes </a:t>
            </a:r>
            <a:r>
              <a:rPr lang="en-US" sz="1600" dirty="0" err="1">
                <a:latin typeface="Bookman Old Style"/>
              </a:rPr>
              <a:t>hellomake.h</a:t>
            </a:r>
            <a:r>
              <a:rPr lang="en-US" sz="1600" dirty="0">
                <a:latin typeface="Bookman Old Style"/>
              </a:rPr>
              <a:t>.</a:t>
            </a:r>
            <a:endParaRPr lang="en-US"/>
          </a:p>
          <a:p>
            <a:endParaRPr lang="en-US" sz="1600" dirty="0">
              <a:latin typeface="Bookman Old Styl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3541104" y="139717"/>
            <a:ext cx="647906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            MAKEFILE 3</a:t>
            </a:r>
            <a:endParaRPr lang="en-US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CC=</a:t>
            </a:r>
            <a:r>
              <a:rPr lang="en-US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gcc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CFLAGS=-I. 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DEPS = </a:t>
            </a:r>
            <a:r>
              <a:rPr lang="en-US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hellomake.h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OBJ = </a:t>
            </a:r>
            <a:r>
              <a:rPr lang="en-US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hellomake.o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hellofunc.o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</a:t>
            </a:r>
          </a:p>
          <a:p>
            <a:pPr algn="just"/>
            <a:endParaRPr lang="en-US" dirty="0">
              <a:solidFill>
                <a:schemeClr val="bg1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%.o: %.c $(DEPS)   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        $(CC) -c -o $@ $&lt; $(CFLAGS) </a:t>
            </a:r>
          </a:p>
          <a:p>
            <a:pPr algn="just"/>
            <a:endParaRPr lang="en-US" dirty="0">
              <a:solidFill>
                <a:schemeClr val="bg1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hellomake</a:t>
            </a:r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: $(OBJ)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   $(CC) -o $@ $^ $(CFLAGS)</a:t>
            </a:r>
            <a:endParaRPr lang="en-US">
              <a:solidFill>
                <a:schemeClr val="bg1"/>
              </a:solidFill>
              <a:latin typeface="Bookman Old Styl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13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067072" y="163611"/>
            <a:ext cx="9277232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Bookman Old Style"/>
                <a:ea typeface="Roboto"/>
                <a:cs typeface="Roboto"/>
              </a:rPr>
              <a:t>
OBJ = </a:t>
            </a:r>
            <a:r>
              <a:rPr lang="en-US" sz="1600" b="1" dirty="0" err="1">
                <a:latin typeface="Bookman Old Style"/>
                <a:ea typeface="Roboto"/>
                <a:cs typeface="Roboto"/>
              </a:rPr>
              <a:t>hellomake.o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 </a:t>
            </a:r>
            <a:r>
              <a:rPr lang="en-US" sz="1600" b="1" dirty="0" err="1">
                <a:latin typeface="Bookman Old Style"/>
                <a:ea typeface="Roboto"/>
                <a:cs typeface="Roboto"/>
              </a:rPr>
              <a:t>hellofunc.o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
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This line defines a variable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OBJ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which contains the list of object files that need to be generated. These object files will be created from the corresponding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files.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Bookman Old Style"/>
              <a:ea typeface="Roboto"/>
              <a:cs typeface="Roboto"/>
            </a:endParaRPr>
          </a:p>
          <a:p>
            <a:r>
              <a:rPr lang="en-US" sz="1600" b="1" dirty="0">
                <a:latin typeface="Bookman Old Style"/>
                <a:ea typeface="Roboto"/>
                <a:cs typeface="Roboto"/>
              </a:rPr>
              <a:t>%.o: %.c $(DEPS)
    $(CC) -c -o $@ $&lt; $(CFLAGS)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
</a:t>
            </a:r>
            <a:endParaRPr lang="en-US" sz="16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This is a pattern rule that tells Make how to compile a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 into a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(object) file.</a:t>
            </a:r>
            <a:endParaRPr lang="en-US" sz="16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%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is a wildcard that matches any string.</a:t>
            </a:r>
            <a:endParaRPr lang="en-US" sz="16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$@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is an automatic variable that represents the target of the rule (the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.o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file).</a:t>
            </a:r>
            <a:endParaRPr lang="en-US" sz="16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$&lt;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is an automatic variable that represents the first prerequisite (the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.c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file).</a:t>
            </a:r>
            <a:endParaRPr lang="en-US" sz="16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$(CFLAGS)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is used to pass additional flags to the compiler, in this case, the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-I.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flag to include the current directory for header file search.</a:t>
            </a:r>
            <a:endParaRPr lang="en-US" sz="16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Bookman Old Style"/>
              <a:ea typeface="Roboto"/>
              <a:cs typeface="Roboto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hellomake: $(OBJ)
    $(CC) -o $@ $^ $(CFLAGS</a:t>
            </a:r>
            <a:r>
              <a:rPr lang="en-US" sz="1600" dirty="0">
                <a:latin typeface="Bookman Old Style"/>
                <a:ea typeface="Roboto"/>
                <a:cs typeface="Roboto"/>
              </a:rPr>
              <a:t>)
</a:t>
            </a:r>
          </a:p>
          <a:p>
            <a:pPr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This is a rule to build the executable </a:t>
            </a:r>
            <a:r>
              <a:rPr lang="en-US" sz="1600" b="1" dirty="0" err="1">
                <a:latin typeface="Bookman Old Style"/>
                <a:ea typeface="Roboto"/>
                <a:cs typeface="Roboto"/>
              </a:rPr>
              <a:t>hellomake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from the object files specified in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$(OBJ)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  <a:endParaRPr lang="en-US" sz="1600">
              <a:latin typeface="Bookman Old Style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$@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represents the target of the rule (the executable </a:t>
            </a:r>
            <a:r>
              <a:rPr lang="en-US" sz="1600" b="1" err="1">
                <a:latin typeface="Bookman Old Style"/>
                <a:ea typeface="Roboto"/>
                <a:cs typeface="Roboto"/>
              </a:rPr>
              <a:t>hellomake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).</a:t>
            </a:r>
            <a:endParaRPr lang="en-US" sz="1600">
              <a:latin typeface="Bookman Old Style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$^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represents all the prerequisites of the rule (the object files specified in </a:t>
            </a:r>
            <a:r>
              <a:rPr lang="en-US" sz="1600" b="1" dirty="0">
                <a:latin typeface="Bookman Old Style"/>
                <a:ea typeface="Roboto"/>
                <a:cs typeface="Roboto"/>
              </a:rPr>
              <a:t>$(OBJ)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).</a:t>
            </a:r>
            <a:endParaRPr lang="en-US" sz="1600">
              <a:latin typeface="Bookman Old Style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Bookman Old Style"/>
                <a:ea typeface="Roboto"/>
                <a:cs typeface="Roboto"/>
              </a:rPr>
              <a:t>$(CFLAGS)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is used to pass additional flags to the compiler.</a:t>
            </a:r>
            <a:endParaRPr lang="en-US" sz="160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4424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3267656" y="373404"/>
            <a:ext cx="97644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BUILDING LIBRARIES AND EXECUTABLES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85B03-C70C-E928-E50B-C352F631B129}"/>
              </a:ext>
            </a:extLst>
          </p:cNvPr>
          <p:cNvSpPr txBox="1"/>
          <p:nvPr/>
        </p:nvSpPr>
        <p:spPr>
          <a:xfrm>
            <a:off x="2345064" y="963190"/>
            <a:ext cx="8816103" cy="5732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Bookman Old Style"/>
              </a:rPr>
              <a:t>                                         1. </a:t>
            </a:r>
            <a:r>
              <a:rPr lang="en-US" sz="2000" b="1" dirty="0">
                <a:latin typeface="Bookman Old Style"/>
              </a:rPr>
              <a:t>Static Libraries</a:t>
            </a:r>
            <a:endParaRPr lang="en-US" sz="1600" dirty="0">
              <a:latin typeface="Bookman Old Style"/>
            </a:endParaRPr>
          </a:p>
          <a:p>
            <a:endParaRPr lang="en-US" sz="2000" b="1" dirty="0">
              <a:latin typeface="Bookman Old Style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600" dirty="0">
                <a:latin typeface="Bookman Old Style"/>
              </a:rPr>
              <a:t>Static libraries, also known as archives, are collections of object files that are linked directly into an executable at compile time.</a:t>
            </a:r>
          </a:p>
          <a:p>
            <a:pPr marL="285750" lvl="1" indent="-285750">
              <a:buFont typeface="Arial"/>
              <a:buChar char="•"/>
            </a:pPr>
            <a:r>
              <a:rPr lang="en-US" sz="1600" dirty="0">
                <a:latin typeface="Bookman Old Style"/>
              </a:rPr>
              <a:t>When you compile a program that uses a static library, the object code from the library is copied into the resulting executable.</a:t>
            </a:r>
          </a:p>
          <a:p>
            <a:pPr marL="285750" lvl="1" indent="-285750">
              <a:buFont typeface="Arial"/>
              <a:buChar char="•"/>
            </a:pPr>
            <a:r>
              <a:rPr lang="en-US" sz="1600" dirty="0">
                <a:latin typeface="Bookman Old Style"/>
              </a:rPr>
              <a:t>Static libraries are denoted by file extensions like .a (on Unix-like systems) or .lib (on Windows).</a:t>
            </a:r>
          </a:p>
          <a:p>
            <a:pPr marL="0" lvl="1"/>
            <a:endParaRPr lang="en-US" sz="1600" b="1" dirty="0">
              <a:latin typeface="Bookman Old Style"/>
            </a:endParaRPr>
          </a:p>
          <a:p>
            <a:pPr marL="0" lvl="1"/>
            <a:r>
              <a:rPr lang="en-US" sz="1600" b="1" dirty="0">
                <a:latin typeface="Bookman Old Style"/>
              </a:rPr>
              <a:t>Advantages:</a:t>
            </a:r>
          </a:p>
          <a:p>
            <a:pPr marL="285750" lvl="2" indent="-285750">
              <a:buFont typeface="Arial"/>
              <a:buChar char="•"/>
            </a:pPr>
            <a:r>
              <a:rPr lang="en-US" sz="1600" dirty="0">
                <a:latin typeface="Bookman Old Style"/>
              </a:rPr>
              <a:t>Since the library code is included in the executable, it simplifies distribution as the executable becomes self-contained.</a:t>
            </a:r>
          </a:p>
          <a:p>
            <a:pPr marL="285750" lvl="2" indent="-285750">
              <a:buFont typeface="Arial"/>
              <a:buChar char="•"/>
            </a:pPr>
            <a:r>
              <a:rPr lang="en-US" sz="1600" dirty="0">
                <a:latin typeface="Bookman Old Style"/>
              </a:rPr>
              <a:t>Static linking ensures that the program will use a specific version of the library, which can be advantageous for stability and predictability.</a:t>
            </a:r>
          </a:p>
          <a:p>
            <a:pPr marL="0" lvl="1"/>
            <a:endParaRPr lang="en-US" sz="1600" dirty="0">
              <a:latin typeface="Bookman Old Style"/>
            </a:endParaRPr>
          </a:p>
          <a:p>
            <a:pPr marL="0" lvl="1">
              <a:buFont typeface="Arial"/>
            </a:pPr>
            <a:r>
              <a:rPr lang="en-US" sz="1600" b="1" dirty="0">
                <a:latin typeface="Bookman Old Style"/>
              </a:rPr>
              <a:t>Disadvantages:</a:t>
            </a:r>
          </a:p>
          <a:p>
            <a:pPr marL="228600" lvl="2" indent="-228600">
              <a:buFont typeface="Arial"/>
              <a:buChar char="•"/>
            </a:pPr>
            <a:r>
              <a:rPr lang="en-US" sz="1600" dirty="0">
                <a:latin typeface="Bookman Old Style"/>
              </a:rPr>
              <a:t>Each executable that uses the static library includes its own copy of the library code, leading to larger executable sizes.</a:t>
            </a:r>
          </a:p>
          <a:p>
            <a:pPr marL="228600" lvl="2" indent="-228600">
              <a:buFont typeface="Arial"/>
              <a:buChar char="•"/>
            </a:pPr>
            <a:r>
              <a:rPr lang="en-US" sz="1600" dirty="0">
                <a:latin typeface="Bookman Old Style"/>
              </a:rPr>
              <a:t>If multiple executables use the same static library, each executable will have its own copy of the library code, leading to duplication of code.</a:t>
            </a:r>
          </a:p>
          <a:p>
            <a:pPr marL="228600" lvl="2" indent="-228600">
              <a:buFont typeface="Arial"/>
              <a:buChar char="•"/>
            </a:pPr>
            <a:r>
              <a:rPr lang="en-US" sz="1600" dirty="0">
                <a:latin typeface="Bookman Old Style"/>
              </a:rPr>
              <a:t>If the static library is updated, all executables that use it must be recompiled to incorporate the changes.</a:t>
            </a:r>
          </a:p>
        </p:txBody>
      </p:sp>
    </p:spTree>
    <p:extLst>
      <p:ext uri="{BB962C8B-B14F-4D97-AF65-F5344CB8AC3E}">
        <p14:creationId xmlns:p14="http://schemas.microsoft.com/office/powerpoint/2010/main" val="339356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97" y="6302915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258833" y="212188"/>
            <a:ext cx="10326542" cy="71865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                                    Dynamic Libraries</a:t>
            </a:r>
            <a:endParaRPr lang="en-US" sz="2200" dirty="0">
              <a:latin typeface="Bookman Old Style"/>
            </a:endParaRPr>
          </a:p>
          <a:p>
            <a:pPr algn="just"/>
            <a:endParaRPr lang="en-US" sz="2200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Dynamic libraries are separate files containing compiled code that can be linked to an executable at either compile time or runtime.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When you compile a program that uses a dynamic library, only references to the library functions are included in the executable.</a:t>
            </a:r>
            <a:endParaRPr lang="en-US" sz="1600">
              <a:latin typeface="Bookman Old Style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The actual library code is loaded into memory and linked to the executable when the program is launched.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Dynamic libraries are denoted by file extensions like 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.so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(on Unix-like systems) or 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latin typeface="Bookman Old Style"/>
                <a:ea typeface="Roboto"/>
                <a:cs typeface="Roboto"/>
              </a:rPr>
              <a:t>dll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(on Windows).</a:t>
            </a:r>
            <a:endParaRPr lang="en-US" sz="1600">
              <a:latin typeface="Bookman Old Style"/>
            </a:endParaRPr>
          </a:p>
          <a:p>
            <a:pPr lvl="1" algn="just"/>
            <a:endParaRPr lang="en-US" sz="1600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lvl="1" algn="just">
              <a:buFont typeface="Arial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Advantages:</a:t>
            </a:r>
            <a:endParaRPr lang="en-US" sz="1600" b="1">
              <a:latin typeface="Bookman Old Style"/>
            </a:endParaRPr>
          </a:p>
          <a:p>
            <a:pPr marL="1200150" lvl="2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Dynamic linking reduces executable size since the library code is shared among multiple executables.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1200150" lvl="2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If a dynamic library is updated, all executables that use it can benefit from the changes without recompilation.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1200150" lvl="2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Dynamic libraries promote modularity and code reuse as multiple programs can share the same library.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lvl="1" algn="just"/>
            <a:endParaRPr lang="en-US" sz="1600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lvl="1" algn="just">
              <a:buFont typeface="Arial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Disadvantages:</a:t>
            </a:r>
            <a:endParaRPr lang="en-US" sz="1600" b="1">
              <a:latin typeface="Bookman Old Style"/>
            </a:endParaRPr>
          </a:p>
          <a:p>
            <a:pPr marL="1200150" lvl="2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Dynamic linking adds runtime overhead as the library code must be loaded and linked when the program starts.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1200150" lvl="2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Dependency management becomes crucial; if a required dynamic library is missing or incompatible, the program will fail to run.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1200150" lvl="2" indent="-285750" algn="just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Versioning issues may arise if multiple versions 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of 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a dynamic library are installed on 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the 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algn="just"/>
            <a:br>
              <a:rPr lang="en-US" dirty="0"/>
            </a:br>
            <a:endParaRPr lang="en-US" sz="150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52667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067072" y="201086"/>
            <a:ext cx="8390315" cy="65864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                    RUNTIME LOADING AND LINKING</a:t>
            </a:r>
            <a:endParaRPr lang="en-US" sz="2200" b="1" dirty="0">
              <a:latin typeface="Bookman Old Style"/>
            </a:endParaRPr>
          </a:p>
          <a:p>
            <a:pPr algn="just"/>
            <a:endParaRPr lang="en-US" sz="1600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b="1" dirty="0">
                <a:latin typeface="Bookman Old Style"/>
              </a:rPr>
              <a:t>Loading</a:t>
            </a:r>
            <a:r>
              <a:rPr lang="en-US" sz="1600" dirty="0">
                <a:latin typeface="Bookman Old Style"/>
              </a:rPr>
              <a:t>:</a:t>
            </a:r>
            <a:endParaRPr lang="en-US" sz="1600">
              <a:latin typeface="Bookman Old Styl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Running the executables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Loading involves bringing the code and data of a dynamic library into memory so that it can be accessed and executed by the program.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When a program requests the use of a function or data from a dynamic library, the operating system (or a runtime loader) locates the library file and loads it into memory.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The loaded library becomes part of the program's address space, and its functions and data can be accessed just like those defined in the program itself.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Linking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Creating the executables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Linking involves resolving references to functions and data in the dynamic library so that the program can call those functions and access that data.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When a dynamic library is loaded into memory, unresolved symbols (references to functions or data) within the program are identified.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The linker then resolves these symbols by searching the loaded libraries for matching symbols and updating the program's internal data structures to point to the correct addresses.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Once all symbols are resolved, the program can call functions and access data from the dynamic library as if they were defined within the program itself.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endParaRPr lang="en-US" sz="1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40778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425</cp:revision>
  <dcterms:created xsi:type="dcterms:W3CDTF">2013-07-15T20:26:40Z</dcterms:created>
  <dcterms:modified xsi:type="dcterms:W3CDTF">2024-04-18T04:34:20Z</dcterms:modified>
</cp:coreProperties>
</file>