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33" r:id="rId3"/>
    <p:sldId id="322" r:id="rId4"/>
    <p:sldId id="325" r:id="rId5"/>
    <p:sldId id="335" r:id="rId6"/>
    <p:sldId id="338" r:id="rId7"/>
    <p:sldId id="339" r:id="rId8"/>
    <p:sldId id="340" r:id="rId9"/>
    <p:sldId id="341" r:id="rId10"/>
    <p:sldId id="342" r:id="rId11"/>
    <p:sldId id="343" r:id="rId12"/>
    <p:sldId id="344"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C5672-FF21-4B64-A6C8-FADC17EC5BA1}" v="510" dt="2024-04-18T11:12:39.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0BDC5672-FF21-4B64-A6C8-FADC17EC5BA1}"/>
    <pc:docChg chg="addSld delSld modSld addMainMaster delMainMaster">
      <pc:chgData name="Ganavi M" userId="aa0847465628f3dc" providerId="Windows Live" clId="Web-{0BDC5672-FF21-4B64-A6C8-FADC17EC5BA1}" dt="2024-04-18T11:12:37.584" v="404" actId="20577"/>
      <pc:docMkLst>
        <pc:docMk/>
      </pc:docMkLst>
      <pc:sldChg chg="del">
        <pc:chgData name="Ganavi M" userId="aa0847465628f3dc" providerId="Windows Live" clId="Web-{0BDC5672-FF21-4B64-A6C8-FADC17EC5BA1}" dt="2024-04-18T04:34:41.230" v="8"/>
        <pc:sldMkLst>
          <pc:docMk/>
          <pc:sldMk cId="109857222" sldId="256"/>
        </pc:sldMkLst>
      </pc:sldChg>
      <pc:sldChg chg="modSp add mod modClrScheme chgLayout">
        <pc:chgData name="Ganavi M" userId="aa0847465628f3dc" providerId="Windows Live" clId="Web-{0BDC5672-FF21-4B64-A6C8-FADC17EC5BA1}" dt="2024-04-18T04:38:30.145" v="39" actId="20577"/>
        <pc:sldMkLst>
          <pc:docMk/>
          <pc:sldMk cId="4259797247" sldId="264"/>
        </pc:sldMkLst>
        <pc:spChg chg="mod">
          <ac:chgData name="Ganavi M" userId="aa0847465628f3dc" providerId="Windows Live" clId="Web-{0BDC5672-FF21-4B64-A6C8-FADC17EC5BA1}" dt="2024-04-18T04:38:30.145" v="39" actId="20577"/>
          <ac:spMkLst>
            <pc:docMk/>
            <pc:sldMk cId="4259797247" sldId="264"/>
            <ac:spMk id="4" creationId="{103B4B10-953E-CBD1-9601-51A457AE9A56}"/>
          </ac:spMkLst>
        </pc:spChg>
      </pc:sldChg>
      <pc:sldChg chg="modSp add mod modClrScheme chgLayout">
        <pc:chgData name="Ganavi M" userId="aa0847465628f3dc" providerId="Windows Live" clId="Web-{0BDC5672-FF21-4B64-A6C8-FADC17EC5BA1}" dt="2024-04-18T04:34:51.074" v="10"/>
        <pc:sldMkLst>
          <pc:docMk/>
          <pc:sldMk cId="978697549" sldId="299"/>
        </pc:sldMkLst>
        <pc:spChg chg="mod ord">
          <ac:chgData name="Ganavi M" userId="aa0847465628f3dc" providerId="Windows Live" clId="Web-{0BDC5672-FF21-4B64-A6C8-FADC17EC5BA1}" dt="2024-04-18T04:34:51.074" v="10"/>
          <ac:spMkLst>
            <pc:docMk/>
            <pc:sldMk cId="978697549" sldId="299"/>
            <ac:spMk id="2" creationId="{A86E5542-696E-3D9C-2E69-B2BEB7962846}"/>
          </ac:spMkLst>
        </pc:spChg>
      </pc:sldChg>
      <pc:sldChg chg="addSp delSp modSp add mod modClrScheme chgLayout">
        <pc:chgData name="Ganavi M" userId="aa0847465628f3dc" providerId="Windows Live" clId="Web-{0BDC5672-FF21-4B64-A6C8-FADC17EC5BA1}" dt="2024-04-18T11:11:57.068" v="396" actId="1076"/>
        <pc:sldMkLst>
          <pc:docMk/>
          <pc:sldMk cId="3151377091" sldId="322"/>
        </pc:sldMkLst>
        <pc:spChg chg="add mod">
          <ac:chgData name="Ganavi M" userId="aa0847465628f3dc" providerId="Windows Live" clId="Web-{0BDC5672-FF21-4B64-A6C8-FADC17EC5BA1}" dt="2024-04-18T11:11:57.068" v="396" actId="1076"/>
          <ac:spMkLst>
            <pc:docMk/>
            <pc:sldMk cId="3151377091" sldId="322"/>
            <ac:spMk id="2" creationId="{1F104161-E150-B2DB-61DA-375D8F83BFA2}"/>
          </ac:spMkLst>
        </pc:spChg>
        <pc:spChg chg="mod ord">
          <ac:chgData name="Ganavi M" userId="aa0847465628f3dc" providerId="Windows Live" clId="Web-{0BDC5672-FF21-4B64-A6C8-FADC17EC5BA1}" dt="2024-04-18T04:34:51.074" v="10"/>
          <ac:spMkLst>
            <pc:docMk/>
            <pc:sldMk cId="3151377091" sldId="322"/>
            <ac:spMk id="3" creationId="{556C2DD6-6CB5-98AA-37D0-8569A2221E29}"/>
          </ac:spMkLst>
        </pc:spChg>
        <pc:spChg chg="del mod">
          <ac:chgData name="Ganavi M" userId="aa0847465628f3dc" providerId="Windows Live" clId="Web-{0BDC5672-FF21-4B64-A6C8-FADC17EC5BA1}" dt="2024-04-18T04:45:22.457" v="103"/>
          <ac:spMkLst>
            <pc:docMk/>
            <pc:sldMk cId="3151377091" sldId="322"/>
            <ac:spMk id="4" creationId="{58BB6D1A-0C0E-F0E0-97DD-BFB537158662}"/>
          </ac:spMkLst>
        </pc:spChg>
        <pc:spChg chg="del mod">
          <ac:chgData name="Ganavi M" userId="aa0847465628f3dc" providerId="Windows Live" clId="Web-{0BDC5672-FF21-4B64-A6C8-FADC17EC5BA1}" dt="2024-04-18T04:45:16.754" v="100"/>
          <ac:spMkLst>
            <pc:docMk/>
            <pc:sldMk cId="3151377091" sldId="322"/>
            <ac:spMk id="5" creationId="{7A91BCC1-14DC-A631-E003-2F5219D1579A}"/>
          </ac:spMkLst>
        </pc:spChg>
        <pc:spChg chg="del">
          <ac:chgData name="Ganavi M" userId="aa0847465628f3dc" providerId="Windows Live" clId="Web-{0BDC5672-FF21-4B64-A6C8-FADC17EC5BA1}" dt="2024-04-18T04:45:23.832" v="104"/>
          <ac:spMkLst>
            <pc:docMk/>
            <pc:sldMk cId="3151377091" sldId="322"/>
            <ac:spMk id="6" creationId="{2521D0E8-15C8-1E35-BCE8-C184695C7432}"/>
          </ac:spMkLst>
        </pc:spChg>
      </pc:sldChg>
      <pc:sldChg chg="modSp add mod modClrScheme chgLayout">
        <pc:chgData name="Ganavi M" userId="aa0847465628f3dc" providerId="Windows Live" clId="Web-{0BDC5672-FF21-4B64-A6C8-FADC17EC5BA1}" dt="2024-04-18T11:12:18.615" v="401" actId="1076"/>
        <pc:sldMkLst>
          <pc:docMk/>
          <pc:sldMk cId="2327991673" sldId="325"/>
        </pc:sldMkLst>
        <pc:spChg chg="mod ord">
          <ac:chgData name="Ganavi M" userId="aa0847465628f3dc" providerId="Windows Live" clId="Web-{0BDC5672-FF21-4B64-A6C8-FADC17EC5BA1}" dt="2024-04-18T04:34:51.074" v="10"/>
          <ac:spMkLst>
            <pc:docMk/>
            <pc:sldMk cId="2327991673" sldId="325"/>
            <ac:spMk id="3" creationId="{556C2DD6-6CB5-98AA-37D0-8569A2221E29}"/>
          </ac:spMkLst>
        </pc:spChg>
        <pc:spChg chg="mod">
          <ac:chgData name="Ganavi M" userId="aa0847465628f3dc" providerId="Windows Live" clId="Web-{0BDC5672-FF21-4B64-A6C8-FADC17EC5BA1}" dt="2024-04-18T11:12:18.615" v="401" actId="1076"/>
          <ac:spMkLst>
            <pc:docMk/>
            <pc:sldMk cId="2327991673" sldId="325"/>
            <ac:spMk id="4" creationId="{58BB6D1A-0C0E-F0E0-97DD-BFB537158662}"/>
          </ac:spMkLst>
        </pc:spChg>
      </pc:sldChg>
      <pc:sldChg chg="delSp modSp add mod modClrScheme chgLayout">
        <pc:chgData name="Ganavi M" userId="aa0847465628f3dc" providerId="Windows Live" clId="Web-{0BDC5672-FF21-4B64-A6C8-FADC17EC5BA1}" dt="2024-04-18T11:12:37.584" v="404" actId="20577"/>
        <pc:sldMkLst>
          <pc:docMk/>
          <pc:sldMk cId="821299552" sldId="333"/>
        </pc:sldMkLst>
        <pc:spChg chg="mod ord">
          <ac:chgData name="Ganavi M" userId="aa0847465628f3dc" providerId="Windows Live" clId="Web-{0BDC5672-FF21-4B64-A6C8-FADC17EC5BA1}" dt="2024-04-18T04:34:51.074" v="10"/>
          <ac:spMkLst>
            <pc:docMk/>
            <pc:sldMk cId="821299552" sldId="333"/>
            <ac:spMk id="3" creationId="{556C2DD6-6CB5-98AA-37D0-8569A2221E29}"/>
          </ac:spMkLst>
        </pc:spChg>
        <pc:spChg chg="mod">
          <ac:chgData name="Ganavi M" userId="aa0847465628f3dc" providerId="Windows Live" clId="Web-{0BDC5672-FF21-4B64-A6C8-FADC17EC5BA1}" dt="2024-04-18T11:12:37.584" v="404" actId="20577"/>
          <ac:spMkLst>
            <pc:docMk/>
            <pc:sldMk cId="821299552" sldId="333"/>
            <ac:spMk id="4" creationId="{58BB6D1A-0C0E-F0E0-97DD-BFB537158662}"/>
          </ac:spMkLst>
        </pc:spChg>
        <pc:spChg chg="mod">
          <ac:chgData name="Ganavi M" userId="aa0847465628f3dc" providerId="Windows Live" clId="Web-{0BDC5672-FF21-4B64-A6C8-FADC17EC5BA1}" dt="2024-04-18T11:12:24.287" v="402" actId="1076"/>
          <ac:spMkLst>
            <pc:docMk/>
            <pc:sldMk cId="821299552" sldId="333"/>
            <ac:spMk id="5" creationId="{7A91BCC1-14DC-A631-E003-2F5219D1579A}"/>
          </ac:spMkLst>
        </pc:spChg>
        <pc:spChg chg="del">
          <ac:chgData name="Ganavi M" userId="aa0847465628f3dc" providerId="Windows Live" clId="Web-{0BDC5672-FF21-4B64-A6C8-FADC17EC5BA1}" dt="2024-04-18T04:40:44.228" v="50"/>
          <ac:spMkLst>
            <pc:docMk/>
            <pc:sldMk cId="821299552" sldId="333"/>
            <ac:spMk id="6" creationId="{2521D0E8-15C8-1E35-BCE8-C184695C7432}"/>
          </ac:spMkLst>
        </pc:spChg>
      </pc:sldChg>
      <pc:sldChg chg="modSp add mod modClrScheme chgLayout">
        <pc:chgData name="Ganavi M" userId="aa0847465628f3dc" providerId="Windows Live" clId="Web-{0BDC5672-FF21-4B64-A6C8-FADC17EC5BA1}" dt="2024-04-18T11:03:11.376" v="219" actId="20577"/>
        <pc:sldMkLst>
          <pc:docMk/>
          <pc:sldMk cId="2013289489" sldId="335"/>
        </pc:sldMkLst>
        <pc:spChg chg="mod ord">
          <ac:chgData name="Ganavi M" userId="aa0847465628f3dc" providerId="Windows Live" clId="Web-{0BDC5672-FF21-4B64-A6C8-FADC17EC5BA1}" dt="2024-04-18T04:34:51.074" v="10"/>
          <ac:spMkLst>
            <pc:docMk/>
            <pc:sldMk cId="2013289489" sldId="335"/>
            <ac:spMk id="3" creationId="{556C2DD6-6CB5-98AA-37D0-8569A2221E29}"/>
          </ac:spMkLst>
        </pc:spChg>
        <pc:spChg chg="mod">
          <ac:chgData name="Ganavi M" userId="aa0847465628f3dc" providerId="Windows Live" clId="Web-{0BDC5672-FF21-4B64-A6C8-FADC17EC5BA1}" dt="2024-04-18T11:03:11.376" v="219" actId="20577"/>
          <ac:spMkLst>
            <pc:docMk/>
            <pc:sldMk cId="2013289489" sldId="335"/>
            <ac:spMk id="4" creationId="{58BB6D1A-0C0E-F0E0-97DD-BFB537158662}"/>
          </ac:spMkLst>
        </pc:spChg>
      </pc:sldChg>
      <pc:sldChg chg="modSp add del mod modClrScheme chgLayout">
        <pc:chgData name="Ganavi M" userId="aa0847465628f3dc" providerId="Windows Live" clId="Web-{0BDC5672-FF21-4B64-A6C8-FADC17EC5BA1}" dt="2024-04-18T11:10:34.973" v="382"/>
        <pc:sldMkLst>
          <pc:docMk/>
          <pc:sldMk cId="993889285" sldId="336"/>
        </pc:sldMkLst>
        <pc:spChg chg="mod ord">
          <ac:chgData name="Ganavi M" userId="aa0847465628f3dc" providerId="Windows Live" clId="Web-{0BDC5672-FF21-4B64-A6C8-FADC17EC5BA1}" dt="2024-04-18T04:34:51.074" v="10"/>
          <ac:spMkLst>
            <pc:docMk/>
            <pc:sldMk cId="993889285" sldId="336"/>
            <ac:spMk id="3" creationId="{556C2DD6-6CB5-98AA-37D0-8569A2221E29}"/>
          </ac:spMkLst>
        </pc:spChg>
      </pc:sldChg>
      <pc:sldChg chg="modSp add del mod modClrScheme chgLayout">
        <pc:chgData name="Ganavi M" userId="aa0847465628f3dc" providerId="Windows Live" clId="Web-{0BDC5672-FF21-4B64-A6C8-FADC17EC5BA1}" dt="2024-04-18T11:10:36.286" v="383"/>
        <pc:sldMkLst>
          <pc:docMk/>
          <pc:sldMk cId="142482363" sldId="337"/>
        </pc:sldMkLst>
        <pc:spChg chg="mod ord">
          <ac:chgData name="Ganavi M" userId="aa0847465628f3dc" providerId="Windows Live" clId="Web-{0BDC5672-FF21-4B64-A6C8-FADC17EC5BA1}" dt="2024-04-18T04:34:51.074" v="10"/>
          <ac:spMkLst>
            <pc:docMk/>
            <pc:sldMk cId="142482363" sldId="337"/>
            <ac:spMk id="3" creationId="{556C2DD6-6CB5-98AA-37D0-8569A2221E29}"/>
          </ac:spMkLst>
        </pc:spChg>
      </pc:sldChg>
      <pc:sldChg chg="modSp add replId">
        <pc:chgData name="Ganavi M" userId="aa0847465628f3dc" providerId="Windows Live" clId="Web-{0BDC5672-FF21-4B64-A6C8-FADC17EC5BA1}" dt="2024-04-18T11:04:24.486" v="237" actId="20577"/>
        <pc:sldMkLst>
          <pc:docMk/>
          <pc:sldMk cId="2292223025" sldId="338"/>
        </pc:sldMkLst>
        <pc:spChg chg="mod">
          <ac:chgData name="Ganavi M" userId="aa0847465628f3dc" providerId="Windows Live" clId="Web-{0BDC5672-FF21-4B64-A6C8-FADC17EC5BA1}" dt="2024-04-18T11:04:24.486" v="237" actId="20577"/>
          <ac:spMkLst>
            <pc:docMk/>
            <pc:sldMk cId="2292223025" sldId="338"/>
            <ac:spMk id="4" creationId="{58BB6D1A-0C0E-F0E0-97DD-BFB537158662}"/>
          </ac:spMkLst>
        </pc:spChg>
      </pc:sldChg>
      <pc:sldChg chg="modSp add replId">
        <pc:chgData name="Ganavi M" userId="aa0847465628f3dc" providerId="Windows Live" clId="Web-{0BDC5672-FF21-4B64-A6C8-FADC17EC5BA1}" dt="2024-04-18T11:05:03.189" v="252" actId="1076"/>
        <pc:sldMkLst>
          <pc:docMk/>
          <pc:sldMk cId="73286095" sldId="339"/>
        </pc:sldMkLst>
        <pc:spChg chg="mod">
          <ac:chgData name="Ganavi M" userId="aa0847465628f3dc" providerId="Windows Live" clId="Web-{0BDC5672-FF21-4B64-A6C8-FADC17EC5BA1}" dt="2024-04-18T11:05:03.189" v="252" actId="1076"/>
          <ac:spMkLst>
            <pc:docMk/>
            <pc:sldMk cId="73286095" sldId="339"/>
            <ac:spMk id="4" creationId="{58BB6D1A-0C0E-F0E0-97DD-BFB537158662}"/>
          </ac:spMkLst>
        </pc:spChg>
      </pc:sldChg>
      <pc:sldChg chg="modSp add replId">
        <pc:chgData name="Ganavi M" userId="aa0847465628f3dc" providerId="Windows Live" clId="Web-{0BDC5672-FF21-4B64-A6C8-FADC17EC5BA1}" dt="2024-04-18T11:05:44.393" v="268" actId="1076"/>
        <pc:sldMkLst>
          <pc:docMk/>
          <pc:sldMk cId="3315665447" sldId="340"/>
        </pc:sldMkLst>
        <pc:spChg chg="mod">
          <ac:chgData name="Ganavi M" userId="aa0847465628f3dc" providerId="Windows Live" clId="Web-{0BDC5672-FF21-4B64-A6C8-FADC17EC5BA1}" dt="2024-04-18T11:05:44.393" v="268" actId="1076"/>
          <ac:spMkLst>
            <pc:docMk/>
            <pc:sldMk cId="3315665447" sldId="340"/>
            <ac:spMk id="4" creationId="{58BB6D1A-0C0E-F0E0-97DD-BFB537158662}"/>
          </ac:spMkLst>
        </pc:spChg>
      </pc:sldChg>
      <pc:sldChg chg="modSp add replId">
        <pc:chgData name="Ganavi M" userId="aa0847465628f3dc" providerId="Windows Live" clId="Web-{0BDC5672-FF21-4B64-A6C8-FADC17EC5BA1}" dt="2024-04-18T11:07:14.769" v="297" actId="1076"/>
        <pc:sldMkLst>
          <pc:docMk/>
          <pc:sldMk cId="3902041677" sldId="341"/>
        </pc:sldMkLst>
        <pc:spChg chg="mod">
          <ac:chgData name="Ganavi M" userId="aa0847465628f3dc" providerId="Windows Live" clId="Web-{0BDC5672-FF21-4B64-A6C8-FADC17EC5BA1}" dt="2024-04-18T11:07:14.769" v="297" actId="1076"/>
          <ac:spMkLst>
            <pc:docMk/>
            <pc:sldMk cId="3902041677" sldId="341"/>
            <ac:spMk id="4" creationId="{58BB6D1A-0C0E-F0E0-97DD-BFB537158662}"/>
          </ac:spMkLst>
        </pc:spChg>
      </pc:sldChg>
      <pc:sldChg chg="modSp add replId">
        <pc:chgData name="Ganavi M" userId="aa0847465628f3dc" providerId="Windows Live" clId="Web-{0BDC5672-FF21-4B64-A6C8-FADC17EC5BA1}" dt="2024-04-18T11:08:26.441" v="336" actId="1076"/>
        <pc:sldMkLst>
          <pc:docMk/>
          <pc:sldMk cId="611128102" sldId="342"/>
        </pc:sldMkLst>
        <pc:spChg chg="mod">
          <ac:chgData name="Ganavi M" userId="aa0847465628f3dc" providerId="Windows Live" clId="Web-{0BDC5672-FF21-4B64-A6C8-FADC17EC5BA1}" dt="2024-04-18T11:08:26.441" v="336" actId="1076"/>
          <ac:spMkLst>
            <pc:docMk/>
            <pc:sldMk cId="611128102" sldId="342"/>
            <ac:spMk id="4" creationId="{58BB6D1A-0C0E-F0E0-97DD-BFB537158662}"/>
          </ac:spMkLst>
        </pc:spChg>
      </pc:sldChg>
      <pc:sldChg chg="modSp add replId">
        <pc:chgData name="Ganavi M" userId="aa0847465628f3dc" providerId="Windows Live" clId="Web-{0BDC5672-FF21-4B64-A6C8-FADC17EC5BA1}" dt="2024-04-18T11:09:30.270" v="356" actId="1076"/>
        <pc:sldMkLst>
          <pc:docMk/>
          <pc:sldMk cId="2325864445" sldId="343"/>
        </pc:sldMkLst>
        <pc:spChg chg="mod">
          <ac:chgData name="Ganavi M" userId="aa0847465628f3dc" providerId="Windows Live" clId="Web-{0BDC5672-FF21-4B64-A6C8-FADC17EC5BA1}" dt="2024-04-18T11:09:30.270" v="356" actId="1076"/>
          <ac:spMkLst>
            <pc:docMk/>
            <pc:sldMk cId="2325864445" sldId="343"/>
            <ac:spMk id="4" creationId="{58BB6D1A-0C0E-F0E0-97DD-BFB537158662}"/>
          </ac:spMkLst>
        </pc:spChg>
      </pc:sldChg>
      <pc:sldChg chg="modSp add replId">
        <pc:chgData name="Ganavi M" userId="aa0847465628f3dc" providerId="Windows Live" clId="Web-{0BDC5672-FF21-4B64-A6C8-FADC17EC5BA1}" dt="2024-04-18T11:10:30.989" v="381" actId="20577"/>
        <pc:sldMkLst>
          <pc:docMk/>
          <pc:sldMk cId="1723390617" sldId="344"/>
        </pc:sldMkLst>
        <pc:spChg chg="mod">
          <ac:chgData name="Ganavi M" userId="aa0847465628f3dc" providerId="Windows Live" clId="Web-{0BDC5672-FF21-4B64-A6C8-FADC17EC5BA1}" dt="2024-04-18T11:10:30.989" v="381" actId="20577"/>
          <ac:spMkLst>
            <pc:docMk/>
            <pc:sldMk cId="1723390617" sldId="344"/>
            <ac:spMk id="4" creationId="{58BB6D1A-0C0E-F0E0-97DD-BFB537158662}"/>
          </ac:spMkLst>
        </pc:spChg>
      </pc:sldChg>
      <pc:sldMasterChg chg="del addSldLayout delSldLayout">
        <pc:chgData name="Ganavi M" userId="aa0847465628f3dc" providerId="Windows Live" clId="Web-{0BDC5672-FF21-4B64-A6C8-FADC17EC5BA1}" dt="2024-04-18T04:34:47.949" v="9"/>
        <pc:sldMasterMkLst>
          <pc:docMk/>
          <pc:sldMasterMk cId="2460954070" sldId="2147483660"/>
        </pc:sldMasterMkLst>
        <pc:sldLayoutChg chg="del">
          <pc:chgData name="Ganavi M" userId="aa0847465628f3dc" providerId="Windows Live" clId="Web-{0BDC5672-FF21-4B64-A6C8-FADC17EC5BA1}" dt="2024-04-18T04:34:47.949" v="9"/>
          <pc:sldLayoutMkLst>
            <pc:docMk/>
            <pc:sldMasterMk cId="2460954070" sldId="2147483660"/>
            <pc:sldLayoutMk cId="2385387890" sldId="2147483661"/>
          </pc:sldLayoutMkLst>
        </pc:sldLayoutChg>
        <pc:sldLayoutChg chg="del">
          <pc:chgData name="Ganavi M" userId="aa0847465628f3dc" providerId="Windows Live" clId="Web-{0BDC5672-FF21-4B64-A6C8-FADC17EC5BA1}" dt="2024-04-18T04:34:47.949" v="9"/>
          <pc:sldLayoutMkLst>
            <pc:docMk/>
            <pc:sldMasterMk cId="2460954070" sldId="2147483660"/>
            <pc:sldLayoutMk cId="949138452" sldId="2147483662"/>
          </pc:sldLayoutMkLst>
        </pc:sldLayoutChg>
        <pc:sldLayoutChg chg="del">
          <pc:chgData name="Ganavi M" userId="aa0847465628f3dc" providerId="Windows Live" clId="Web-{0BDC5672-FF21-4B64-A6C8-FADC17EC5BA1}" dt="2024-04-18T04:34:47.949" v="9"/>
          <pc:sldLayoutMkLst>
            <pc:docMk/>
            <pc:sldMasterMk cId="2460954070" sldId="2147483660"/>
            <pc:sldLayoutMk cId="2591524520" sldId="2147483663"/>
          </pc:sldLayoutMkLst>
        </pc:sldLayoutChg>
        <pc:sldLayoutChg chg="del">
          <pc:chgData name="Ganavi M" userId="aa0847465628f3dc" providerId="Windows Live" clId="Web-{0BDC5672-FF21-4B64-A6C8-FADC17EC5BA1}" dt="2024-04-18T04:34:47.949" v="9"/>
          <pc:sldLayoutMkLst>
            <pc:docMk/>
            <pc:sldMasterMk cId="2460954070" sldId="2147483660"/>
            <pc:sldLayoutMk cId="1203092039" sldId="2147483664"/>
          </pc:sldLayoutMkLst>
        </pc:sldLayoutChg>
        <pc:sldLayoutChg chg="del">
          <pc:chgData name="Ganavi M" userId="aa0847465628f3dc" providerId="Windows Live" clId="Web-{0BDC5672-FF21-4B64-A6C8-FADC17EC5BA1}" dt="2024-04-18T04:34:47.949" v="9"/>
          <pc:sldLayoutMkLst>
            <pc:docMk/>
            <pc:sldMasterMk cId="2460954070" sldId="2147483660"/>
            <pc:sldLayoutMk cId="3733172339" sldId="2147483665"/>
          </pc:sldLayoutMkLst>
        </pc:sldLayoutChg>
        <pc:sldLayoutChg chg="del">
          <pc:chgData name="Ganavi M" userId="aa0847465628f3dc" providerId="Windows Live" clId="Web-{0BDC5672-FF21-4B64-A6C8-FADC17EC5BA1}" dt="2024-04-18T04:34:47.949" v="9"/>
          <pc:sldLayoutMkLst>
            <pc:docMk/>
            <pc:sldMasterMk cId="2460954070" sldId="2147483660"/>
            <pc:sldLayoutMk cId="3210312558" sldId="2147483666"/>
          </pc:sldLayoutMkLst>
        </pc:sldLayoutChg>
        <pc:sldLayoutChg chg="del">
          <pc:chgData name="Ganavi M" userId="aa0847465628f3dc" providerId="Windows Live" clId="Web-{0BDC5672-FF21-4B64-A6C8-FADC17EC5BA1}" dt="2024-04-18T04:34:47.949" v="9"/>
          <pc:sldLayoutMkLst>
            <pc:docMk/>
            <pc:sldMasterMk cId="2460954070" sldId="2147483660"/>
            <pc:sldLayoutMk cId="3146388984" sldId="2147483667"/>
          </pc:sldLayoutMkLst>
        </pc:sldLayoutChg>
        <pc:sldLayoutChg chg="del">
          <pc:chgData name="Ganavi M" userId="aa0847465628f3dc" providerId="Windows Live" clId="Web-{0BDC5672-FF21-4B64-A6C8-FADC17EC5BA1}" dt="2024-04-18T04:34:47.949" v="9"/>
          <pc:sldLayoutMkLst>
            <pc:docMk/>
            <pc:sldMasterMk cId="2460954070" sldId="2147483660"/>
            <pc:sldLayoutMk cId="3171841454" sldId="2147483668"/>
          </pc:sldLayoutMkLst>
        </pc:sldLayoutChg>
        <pc:sldLayoutChg chg="del">
          <pc:chgData name="Ganavi M" userId="aa0847465628f3dc" providerId="Windows Live" clId="Web-{0BDC5672-FF21-4B64-A6C8-FADC17EC5BA1}" dt="2024-04-18T04:34:47.949" v="9"/>
          <pc:sldLayoutMkLst>
            <pc:docMk/>
            <pc:sldMasterMk cId="2460954070" sldId="2147483660"/>
            <pc:sldLayoutMk cId="1718958274" sldId="2147483669"/>
          </pc:sldLayoutMkLst>
        </pc:sldLayoutChg>
        <pc:sldLayoutChg chg="del">
          <pc:chgData name="Ganavi M" userId="aa0847465628f3dc" providerId="Windows Live" clId="Web-{0BDC5672-FF21-4B64-A6C8-FADC17EC5BA1}" dt="2024-04-18T04:34:47.949" v="9"/>
          <pc:sldLayoutMkLst>
            <pc:docMk/>
            <pc:sldMasterMk cId="2460954070" sldId="2147483660"/>
            <pc:sldLayoutMk cId="2202905451" sldId="2147483670"/>
          </pc:sldLayoutMkLst>
        </pc:sldLayoutChg>
        <pc:sldLayoutChg chg="del">
          <pc:chgData name="Ganavi M" userId="aa0847465628f3dc" providerId="Windows Live" clId="Web-{0BDC5672-FF21-4B64-A6C8-FADC17EC5BA1}" dt="2024-04-18T04:34:47.949" v="9"/>
          <pc:sldLayoutMkLst>
            <pc:docMk/>
            <pc:sldMasterMk cId="2460954070" sldId="2147483660"/>
            <pc:sldLayoutMk cId="3479445657" sldId="2147483671"/>
          </pc:sldLayoutMkLst>
        </pc:sldLayoutChg>
        <pc:sldLayoutChg chg="add del">
          <pc:chgData name="Ganavi M" userId="aa0847465628f3dc" providerId="Windows Live" clId="Web-{0BDC5672-FF21-4B64-A6C8-FADC17EC5BA1}" dt="2024-04-18T04:34:47.949" v="9"/>
          <pc:sldLayoutMkLst>
            <pc:docMk/>
            <pc:sldMasterMk cId="2460954070" sldId="2147483660"/>
            <pc:sldLayoutMk cId="325660670" sldId="2147483672"/>
          </pc:sldLayoutMkLst>
        </pc:sldLayoutChg>
      </pc:sldMasterChg>
      <pc:sldMasterChg chg="add del addSldLayout delSldLayout modSldLayout">
        <pc:chgData name="Ganavi M" userId="aa0847465628f3dc" providerId="Windows Live" clId="Web-{0BDC5672-FF21-4B64-A6C8-FADC17EC5BA1}" dt="2024-04-18T04:34:51.074" v="10"/>
        <pc:sldMasterMkLst>
          <pc:docMk/>
          <pc:sldMasterMk cId="1579070687" sldId="2147483673"/>
        </pc:sldMasterMkLst>
        <pc:sldLayoutChg chg="add del mod replId">
          <pc:chgData name="Ganavi M" userId="aa0847465628f3dc" providerId="Windows Live" clId="Web-{0BDC5672-FF21-4B64-A6C8-FADC17EC5BA1}" dt="2024-04-18T04:34:51.074" v="10"/>
          <pc:sldLayoutMkLst>
            <pc:docMk/>
            <pc:sldMasterMk cId="1579070687" sldId="2147483673"/>
            <pc:sldLayoutMk cId="2438298965" sldId="2147483674"/>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2970965947" sldId="2147483675"/>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3869681004" sldId="2147483676"/>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1046921205" sldId="2147483677"/>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1541604653" sldId="2147483678"/>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759401921" sldId="2147483679"/>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4281413532" sldId="2147483680"/>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3895232161" sldId="2147483681"/>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715166383" sldId="2147483682"/>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2036515304" sldId="2147483683"/>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225486752" sldId="2147483684"/>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949605122" sldId="2147483685"/>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2968574856" sldId="2147483686"/>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1937040341" sldId="2147483687"/>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2560630893" sldId="2147483688"/>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3274539040" sldId="2147483689"/>
          </pc:sldLayoutMkLst>
        </pc:sldLayoutChg>
        <pc:sldLayoutChg chg="add del mod replId">
          <pc:chgData name="Ganavi M" userId="aa0847465628f3dc" providerId="Windows Live" clId="Web-{0BDC5672-FF21-4B64-A6C8-FADC17EC5BA1}" dt="2024-04-18T04:34:51.074" v="10"/>
          <pc:sldLayoutMkLst>
            <pc:docMk/>
            <pc:sldMasterMk cId="1579070687" sldId="2147483673"/>
            <pc:sldLayoutMk cId="712341293" sldId="2147483690"/>
          </pc:sldLayoutMkLst>
        </pc:sldLayoutChg>
      </pc:sldMasterChg>
      <pc:sldMasterChg chg="add addSldLayout modSldLayout">
        <pc:chgData name="Ganavi M" userId="aa0847465628f3dc" providerId="Windows Live" clId="Web-{0BDC5672-FF21-4B64-A6C8-FADC17EC5BA1}" dt="2024-04-18T04:34:51.074" v="10"/>
        <pc:sldMasterMkLst>
          <pc:docMk/>
          <pc:sldMasterMk cId="1969669274" sldId="2147483691"/>
        </pc:sldMasterMkLst>
        <pc:sldLayoutChg chg="add mod replId">
          <pc:chgData name="Ganavi M" userId="aa0847465628f3dc" providerId="Windows Live" clId="Web-{0BDC5672-FF21-4B64-A6C8-FADC17EC5BA1}" dt="2024-04-18T04:34:51.074" v="10"/>
          <pc:sldLayoutMkLst>
            <pc:docMk/>
            <pc:sldMasterMk cId="1969669274" sldId="2147483691"/>
            <pc:sldLayoutMk cId="2074580216" sldId="2147483692"/>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646695516" sldId="2147483693"/>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2659148689" sldId="2147483694"/>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4216442691" sldId="2147483695"/>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3104574084" sldId="2147483696"/>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3390636949" sldId="2147483697"/>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852965731" sldId="2147483698"/>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2656743435" sldId="2147483699"/>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4005602524" sldId="2147483700"/>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651058425" sldId="2147483701"/>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3272147622" sldId="2147483702"/>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032345726" sldId="2147483703"/>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228086913" sldId="2147483704"/>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994168034" sldId="2147483705"/>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006444196" sldId="2147483706"/>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3505275295" sldId="2147483707"/>
          </pc:sldLayoutMkLst>
        </pc:sldLayoutChg>
        <pc:sldLayoutChg chg="add mod replId">
          <pc:chgData name="Ganavi M" userId="aa0847465628f3dc" providerId="Windows Live" clId="Web-{0BDC5672-FF21-4B64-A6C8-FADC17EC5BA1}" dt="2024-04-18T04:34:51.074" v="10"/>
          <pc:sldLayoutMkLst>
            <pc:docMk/>
            <pc:sldMasterMk cId="1969669274" sldId="2147483691"/>
            <pc:sldLayoutMk cId="1068098678"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458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105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2147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234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808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416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644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5275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809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69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14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644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457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063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9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674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560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966927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370301" y="675319"/>
            <a:ext cx="9948359" cy="361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12</a:t>
            </a:r>
            <a:endParaRPr lang="en-US" sz="4800" b="1" dirty="0">
              <a:latin typeface="Bookman Old Style"/>
              <a:cs typeface="Calibri"/>
            </a:endParaRPr>
          </a:p>
          <a:p>
            <a:endParaRPr lang="en-US" sz="4800" b="1" dirty="0">
              <a:latin typeface="Bookman Old Style"/>
              <a:cs typeface="Calibri"/>
            </a:endParaRPr>
          </a:p>
          <a:p>
            <a:r>
              <a:rPr lang="en-US" sz="3800" b="1" dirty="0">
                <a:latin typeface="Bookman Old Style"/>
                <a:cs typeface="Calibri"/>
              </a:rPr>
              <a:t>       Linux Device Driver Training</a:t>
            </a:r>
            <a:endParaRPr lang="en-US" sz="3800" dirty="0">
              <a:latin typeface="Bookman Old Style"/>
              <a:cs typeface="Calibri"/>
            </a:endParaRPr>
          </a:p>
          <a:p>
            <a:endParaRPr lang="en-US" sz="3500" b="1" dirty="0">
              <a:latin typeface="Bookman Old Style"/>
              <a:cs typeface="Calibri"/>
            </a:endParaRPr>
          </a:p>
          <a:p>
            <a:r>
              <a:rPr lang="en-US" sz="3500" b="1" dirty="0"/>
              <a:t>                       OPERATING SYSTEMS</a:t>
            </a:r>
            <a:endParaRPr lang="en-US" sz="3500" dirty="0"/>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4764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man Old Style"/>
                <a:cs typeface="Calibri"/>
              </a:rPr>
              <a:t>Presented by,</a:t>
            </a:r>
          </a:p>
          <a:p>
            <a:r>
              <a:rPr lang="en-US" dirty="0">
                <a:latin typeface="Bookman Old Style"/>
                <a:cs typeface="Calibri"/>
              </a:rPr>
              <a:t>Ganavi M </a:t>
            </a:r>
            <a:endParaRPr lang="en-US">
              <a:latin typeface="Bookman Old Style"/>
            </a:endParaRPr>
          </a:p>
          <a:p>
            <a:r>
              <a:rPr lang="en-US" dirty="0">
                <a:latin typeface="Bookman Old Style"/>
                <a:cs typeface="Calibri"/>
                <a:hlinkClick r:id="rId2"/>
              </a:rPr>
              <a:t>Ganavigowda512@gmail.com</a:t>
            </a:r>
            <a:endParaRPr lang="en-US" dirty="0">
              <a:latin typeface="Bookman Old Style"/>
              <a:cs typeface="Calibri"/>
            </a:endParaRPr>
          </a:p>
          <a:p>
            <a:endParaRPr lang="en-US" dirty="0">
              <a:latin typeface="Bookman Old Style"/>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266331" y="719096"/>
            <a:ext cx="8529411"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Process Table:</a:t>
            </a:r>
          </a:p>
          <a:p>
            <a:endParaRPr lang="en-US" sz="2500" b="1" dirty="0">
              <a:ea typeface="+mn-lt"/>
              <a:cs typeface="+mn-lt"/>
            </a:endParaRPr>
          </a:p>
          <a:p>
            <a:pPr marL="285750" indent="-285750">
              <a:buFont typeface="Arial"/>
              <a:buChar char="•"/>
            </a:pPr>
            <a:r>
              <a:rPr lang="en-US" sz="1600" b="1" dirty="0">
                <a:ea typeface="+mn-lt"/>
                <a:cs typeface="+mn-lt"/>
              </a:rPr>
              <a:t>Definition</a:t>
            </a:r>
            <a:r>
              <a:rPr lang="en-US" sz="1600" dirty="0">
                <a:ea typeface="+mn-lt"/>
                <a:cs typeface="+mn-lt"/>
              </a:rPr>
              <a:t>: The process table is an OS control table that stores information about active processes in the system.</a:t>
            </a:r>
            <a:endParaRPr lang="en-US" dirty="0">
              <a:ea typeface="+mn-lt"/>
              <a:cs typeface="+mn-lt"/>
            </a:endParaRPr>
          </a:p>
          <a:p>
            <a:pPr marL="285750" indent="-285750">
              <a:buFont typeface="Arial"/>
              <a:buChar char="•"/>
            </a:pPr>
            <a:r>
              <a:rPr lang="en-US" sz="1600" b="1" dirty="0">
                <a:ea typeface="+mn-lt"/>
                <a:cs typeface="+mn-lt"/>
              </a:rPr>
              <a:t>Contents</a:t>
            </a:r>
            <a:r>
              <a:rPr lang="en-US" sz="1600" dirty="0">
                <a:ea typeface="+mn-lt"/>
                <a:cs typeface="+mn-lt"/>
              </a:rPr>
              <a:t>: The process table typically contains process IDs, process states, memory allocation information, CPU scheduling information, and other process-related data.</a:t>
            </a:r>
            <a:endParaRPr lang="en-US" dirty="0">
              <a:ea typeface="+mn-lt"/>
              <a:cs typeface="+mn-lt"/>
            </a:endParaRPr>
          </a:p>
          <a:p>
            <a:pPr marL="285750" indent="-285750">
              <a:buFont typeface="Arial"/>
              <a:buChar char="•"/>
            </a:pPr>
            <a:r>
              <a:rPr lang="en-US" sz="1600" b="1" dirty="0">
                <a:ea typeface="+mn-lt"/>
                <a:cs typeface="+mn-lt"/>
              </a:rPr>
              <a:t>Usage</a:t>
            </a:r>
            <a:r>
              <a:rPr lang="en-US" sz="1600" dirty="0">
                <a:ea typeface="+mn-lt"/>
                <a:cs typeface="+mn-lt"/>
              </a:rPr>
              <a:t>: The process table is used by the operating system's process manager to track and manage processes, including process creation, termination, scheduling, and resource allocation.</a:t>
            </a:r>
            <a:endParaRPr lang="en-US" dirty="0">
              <a:ea typeface="+mn-lt"/>
              <a:cs typeface="+mn-lt"/>
            </a:endParaRPr>
          </a:p>
          <a:p>
            <a:pPr marL="285750" indent="-285750">
              <a:buFont typeface="Arial"/>
              <a:buChar char="•"/>
            </a:pPr>
            <a:endParaRPr lang="en-US" sz="1600" dirty="0">
              <a:latin typeface="Corbel"/>
              <a:ea typeface="Roboto"/>
              <a:cs typeface="Roboto"/>
            </a:endParaRPr>
          </a:p>
          <a:p>
            <a:r>
              <a:rPr lang="en-US" sz="2500" b="1" dirty="0"/>
              <a:t>Scheduling and Execution:</a:t>
            </a:r>
            <a:endParaRPr lang="en-US" sz="2500" dirty="0">
              <a:latin typeface="Corbel"/>
              <a:ea typeface="Roboto"/>
              <a:cs typeface="Roboto"/>
            </a:endParaRPr>
          </a:p>
          <a:p>
            <a:pPr>
              <a:buFont typeface="Arial"/>
              <a:buChar char="•"/>
            </a:pPr>
            <a:endParaRPr lang="en-US" sz="1600" b="1" dirty="0">
              <a:ea typeface="+mn-lt"/>
              <a:cs typeface="+mn-lt"/>
            </a:endParaRPr>
          </a:p>
          <a:p>
            <a:pPr>
              <a:buFont typeface="Arial"/>
              <a:buChar char="•"/>
            </a:pPr>
            <a:r>
              <a:rPr lang="en-US" sz="1600" b="1" dirty="0">
                <a:ea typeface="+mn-lt"/>
                <a:cs typeface="+mn-lt"/>
              </a:rPr>
              <a:t>Scheduling</a:t>
            </a:r>
            <a:r>
              <a:rPr lang="en-US" sz="1600" dirty="0">
                <a:ea typeface="+mn-lt"/>
                <a:cs typeface="+mn-lt"/>
              </a:rPr>
              <a:t>: Scheduling is the process of determining which process should run next on the CPU.</a:t>
            </a:r>
            <a:endParaRPr lang="en-US" dirty="0"/>
          </a:p>
          <a:p>
            <a:pPr>
              <a:buFont typeface="Arial"/>
              <a:buChar char="•"/>
            </a:pPr>
            <a:r>
              <a:rPr lang="en-US" sz="1600" b="1">
                <a:ea typeface="+mn-lt"/>
                <a:cs typeface="+mn-lt"/>
              </a:rPr>
              <a:t>Execution</a:t>
            </a:r>
            <a:r>
              <a:rPr lang="en-US" sz="1600">
                <a:ea typeface="+mn-lt"/>
                <a:cs typeface="+mn-lt"/>
              </a:rPr>
              <a:t>: Execution refers to the actual running of a process on the CPU.</a:t>
            </a:r>
            <a:endParaRPr lang="en-US"/>
          </a:p>
          <a:p>
            <a:pPr>
              <a:buFont typeface="Arial"/>
              <a:buChar char="•"/>
            </a:pPr>
            <a:r>
              <a:rPr lang="en-US" sz="1600" b="1" dirty="0">
                <a:ea typeface="+mn-lt"/>
                <a:cs typeface="+mn-lt"/>
              </a:rPr>
              <a:t>Schedulers</a:t>
            </a:r>
            <a:r>
              <a:rPr lang="en-US" sz="1600" dirty="0">
                <a:ea typeface="+mn-lt"/>
                <a:cs typeface="+mn-lt"/>
              </a:rPr>
              <a:t>: The operating system uses scheduling algorithms to decide the order in which processes are executed, based on factors such as process priorities, CPU burst times, and system load.</a:t>
            </a:r>
            <a:endParaRPr lang="en-US" dirty="0"/>
          </a:p>
          <a:p>
            <a:pPr marL="285750" indent="-285750">
              <a:buFont typeface="Arial"/>
              <a:buChar char="•"/>
            </a:pPr>
            <a:endParaRPr lang="en-US" sz="1600" dirty="0">
              <a:latin typeface="Corbel"/>
              <a:ea typeface="Roboto"/>
              <a:cs typeface="Roboto"/>
            </a:endParaRPr>
          </a:p>
          <a:p>
            <a:endParaRPr lang="en-US" sz="1600" dirty="0">
              <a:latin typeface="Bookman Old Style"/>
              <a:ea typeface="Roboto"/>
              <a:cs typeface="Roboto"/>
            </a:endParaRPr>
          </a:p>
        </p:txBody>
      </p:sp>
    </p:spTree>
    <p:extLst>
      <p:ext uri="{BB962C8B-B14F-4D97-AF65-F5344CB8AC3E}">
        <p14:creationId xmlns:p14="http://schemas.microsoft.com/office/powerpoint/2010/main" val="61112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446458" y="193513"/>
            <a:ext cx="8566887" cy="6663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Single/Multithreading:</a:t>
            </a:r>
          </a:p>
          <a:p>
            <a:pPr marL="285750" indent="-285750">
              <a:buFont typeface="Arial"/>
              <a:buChar char="•"/>
            </a:pPr>
            <a:r>
              <a:rPr lang="en-US" sz="2200" b="1" dirty="0">
                <a:ea typeface="+mn-lt"/>
                <a:cs typeface="+mn-lt"/>
              </a:rPr>
              <a:t>Single Threading</a:t>
            </a:r>
            <a:r>
              <a:rPr lang="en-US" sz="2200" dirty="0">
                <a:ea typeface="+mn-lt"/>
                <a:cs typeface="+mn-lt"/>
              </a:rPr>
              <a:t>: In single-threaded programs, only one thread of execution is present. All tasks are performed sequentially within the same thread.</a:t>
            </a:r>
          </a:p>
          <a:p>
            <a:pPr marL="285750" indent="-285750">
              <a:buFont typeface="Arial"/>
              <a:buChar char="•"/>
            </a:pPr>
            <a:r>
              <a:rPr lang="en-US" sz="2200" b="1" dirty="0">
                <a:ea typeface="+mn-lt"/>
                <a:cs typeface="+mn-lt"/>
              </a:rPr>
              <a:t>Multithreading</a:t>
            </a:r>
            <a:r>
              <a:rPr lang="en-US" sz="2200" dirty="0">
                <a:ea typeface="+mn-lt"/>
                <a:cs typeface="+mn-lt"/>
              </a:rPr>
              <a:t>: Multithreading allows a program to have multiple threads of execution running concurrently. Each thread can perform its tasks independently, allowing for parallelism and improved performance.</a:t>
            </a:r>
          </a:p>
          <a:p>
            <a:pPr marL="285750" indent="-285750">
              <a:buFont typeface="Arial"/>
              <a:buChar char="•"/>
            </a:pPr>
            <a:endParaRPr lang="en-US" sz="2500" dirty="0"/>
          </a:p>
          <a:p>
            <a:r>
              <a:rPr lang="en-US" sz="2500" b="1" dirty="0"/>
              <a:t>Necessity of Threads:</a:t>
            </a:r>
          </a:p>
          <a:p>
            <a:pPr marL="285750" indent="-285750">
              <a:buFont typeface="Arial"/>
              <a:buChar char="•"/>
            </a:pPr>
            <a:r>
              <a:rPr lang="en-US" sz="2200" b="1" dirty="0">
                <a:ea typeface="+mn-lt"/>
                <a:cs typeface="+mn-lt"/>
              </a:rPr>
              <a:t>Concurrency</a:t>
            </a:r>
            <a:r>
              <a:rPr lang="en-US" sz="2200" dirty="0">
                <a:ea typeface="+mn-lt"/>
                <a:cs typeface="+mn-lt"/>
              </a:rPr>
              <a:t>: Threads allow multiple tasks to be performed concurrently, improving system responsiveness and resource utilization.</a:t>
            </a:r>
          </a:p>
          <a:p>
            <a:pPr marL="285750" indent="-285750">
              <a:buFont typeface="Arial"/>
              <a:buChar char="•"/>
            </a:pPr>
            <a:r>
              <a:rPr lang="en-US" sz="2200" b="1" dirty="0">
                <a:ea typeface="+mn-lt"/>
                <a:cs typeface="+mn-lt"/>
              </a:rPr>
              <a:t>Parallelism</a:t>
            </a:r>
            <a:r>
              <a:rPr lang="en-US" sz="2200" dirty="0">
                <a:ea typeface="+mn-lt"/>
                <a:cs typeface="+mn-lt"/>
              </a:rPr>
              <a:t>: Threads enable parallel execution of tasks, leveraging multi-core CPUs to improve performance.</a:t>
            </a:r>
          </a:p>
          <a:p>
            <a:pPr marL="285750" indent="-285750">
              <a:buFont typeface="Arial"/>
              <a:buChar char="•"/>
            </a:pPr>
            <a:r>
              <a:rPr lang="en-US" sz="2200" b="1" dirty="0">
                <a:ea typeface="+mn-lt"/>
                <a:cs typeface="+mn-lt"/>
              </a:rPr>
              <a:t>Modularity</a:t>
            </a:r>
            <a:r>
              <a:rPr lang="en-US" sz="2200" dirty="0">
                <a:ea typeface="+mn-lt"/>
                <a:cs typeface="+mn-lt"/>
              </a:rPr>
              <a:t>: Threads can be used to create modular and scalable software architectures, where different tasks are handled by separate threads.</a:t>
            </a:r>
          </a:p>
          <a:p>
            <a:endParaRPr lang="en-US" sz="2200" b="1" dirty="0">
              <a:latin typeface="Bookman Old Style"/>
              <a:ea typeface="Roboto"/>
              <a:cs typeface="Roboto"/>
            </a:endParaRPr>
          </a:p>
        </p:txBody>
      </p:sp>
    </p:spTree>
    <p:extLst>
      <p:ext uri="{BB962C8B-B14F-4D97-AF65-F5344CB8AC3E}">
        <p14:creationId xmlns:p14="http://schemas.microsoft.com/office/powerpoint/2010/main" val="232586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771901" y="1017973"/>
            <a:ext cx="7555051"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Mutex of Threads:</a:t>
            </a:r>
            <a:endParaRPr lang="en-US" sz="2500"/>
          </a:p>
          <a:p>
            <a:endParaRPr lang="en-US" sz="2500" b="1" dirty="0">
              <a:ea typeface="+mn-lt"/>
              <a:cs typeface="+mn-lt"/>
            </a:endParaRPr>
          </a:p>
          <a:p>
            <a:pPr marL="285750" indent="-285750">
              <a:buFont typeface="Arial"/>
              <a:buChar char="•"/>
            </a:pPr>
            <a:r>
              <a:rPr lang="en-US" b="1" dirty="0">
                <a:ea typeface="+mn-lt"/>
                <a:cs typeface="+mn-lt"/>
              </a:rPr>
              <a:t>Definition</a:t>
            </a:r>
            <a:r>
              <a:rPr lang="en-US" dirty="0">
                <a:ea typeface="+mn-lt"/>
                <a:cs typeface="+mn-lt"/>
              </a:rPr>
              <a:t>: A mutex (short for mutual exclusion) is a synchronization primitive used to protect shared resources from concurrent access by multiple threads.</a:t>
            </a:r>
          </a:p>
          <a:p>
            <a:pPr marL="285750" indent="-285750">
              <a:buFont typeface="Arial"/>
              <a:buChar char="•"/>
            </a:pPr>
            <a:r>
              <a:rPr lang="en-US" b="1" dirty="0">
                <a:ea typeface="+mn-lt"/>
                <a:cs typeface="+mn-lt"/>
              </a:rPr>
              <a:t>Usage</a:t>
            </a:r>
            <a:r>
              <a:rPr lang="en-US" dirty="0">
                <a:ea typeface="+mn-lt"/>
                <a:cs typeface="+mn-lt"/>
              </a:rPr>
              <a:t>: Threads use mutexes to acquire exclusive access to shared resources, ensuring that only one thread can modify the resource at a time.</a:t>
            </a:r>
          </a:p>
          <a:p>
            <a:pPr marL="285750" indent="-285750">
              <a:buFont typeface="Arial"/>
              <a:buChar char="•"/>
            </a:pPr>
            <a:r>
              <a:rPr lang="en-US" b="1" dirty="0">
                <a:ea typeface="+mn-lt"/>
                <a:cs typeface="+mn-lt"/>
              </a:rPr>
              <a:t>Operations</a:t>
            </a:r>
            <a:r>
              <a:rPr lang="en-US" dirty="0">
                <a:ea typeface="+mn-lt"/>
                <a:cs typeface="+mn-lt"/>
              </a:rPr>
              <a:t>: Mutexes support two main operations: </a:t>
            </a:r>
            <a:r>
              <a:rPr lang="en-US" b="1" dirty="0">
                <a:latin typeface="Consolas"/>
                <a:ea typeface="+mn-lt"/>
                <a:cs typeface="+mn-lt"/>
              </a:rPr>
              <a:t>lock</a:t>
            </a:r>
            <a:r>
              <a:rPr lang="en-US" dirty="0">
                <a:ea typeface="+mn-lt"/>
                <a:cs typeface="+mn-lt"/>
              </a:rPr>
              <a:t> (to acquire the mutex) and </a:t>
            </a:r>
            <a:r>
              <a:rPr lang="en-US" b="1" dirty="0">
                <a:latin typeface="Consolas"/>
                <a:ea typeface="+mn-lt"/>
                <a:cs typeface="+mn-lt"/>
              </a:rPr>
              <a:t>unlock</a:t>
            </a:r>
            <a:r>
              <a:rPr lang="en-US" dirty="0">
                <a:ea typeface="+mn-lt"/>
                <a:cs typeface="+mn-lt"/>
              </a:rPr>
              <a:t> (to release the mutex).</a:t>
            </a:r>
            <a:endParaRPr lang="en-US" dirty="0"/>
          </a:p>
          <a:p>
            <a:pPr marL="285750" indent="-285750">
              <a:buFont typeface="Arial"/>
              <a:buChar char="•"/>
            </a:pPr>
            <a:r>
              <a:rPr lang="en-US" b="1" dirty="0">
                <a:ea typeface="+mn-lt"/>
                <a:cs typeface="+mn-lt"/>
              </a:rPr>
              <a:t>Deadlocks</a:t>
            </a:r>
            <a:r>
              <a:rPr lang="en-US" dirty="0">
                <a:ea typeface="+mn-lt"/>
                <a:cs typeface="+mn-lt"/>
              </a:rPr>
              <a:t>: Improper use of mutexes can lead to deadlocks, where threads wait indefinitely for resources locked by each other. Proper synchronization techniques are needed to avoid deadlocks.</a:t>
            </a:r>
          </a:p>
          <a:p>
            <a:endParaRPr lang="en-US" b="1" dirty="0">
              <a:latin typeface="Corbel"/>
              <a:ea typeface="Roboto"/>
              <a:cs typeface="Roboto"/>
            </a:endParaRPr>
          </a:p>
        </p:txBody>
      </p:sp>
    </p:spTree>
    <p:extLst>
      <p:ext uri="{BB962C8B-B14F-4D97-AF65-F5344CB8AC3E}">
        <p14:creationId xmlns:p14="http://schemas.microsoft.com/office/powerpoint/2010/main" val="172339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2745773" y="2361533"/>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97869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5" name="TextBox 4">
            <a:extLst>
              <a:ext uri="{FF2B5EF4-FFF2-40B4-BE49-F238E27FC236}">
                <a16:creationId xmlns:a16="http://schemas.microsoft.com/office/drawing/2014/main" id="{7A91BCC1-14DC-A631-E003-2F5219D1579A}"/>
              </a:ext>
            </a:extLst>
          </p:cNvPr>
          <p:cNvSpPr txBox="1"/>
          <p:nvPr/>
        </p:nvSpPr>
        <p:spPr>
          <a:xfrm>
            <a:off x="1646136" y="1214581"/>
            <a:ext cx="1028824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orbel"/>
                <a:ea typeface="+mn-lt"/>
                <a:cs typeface="+mn-lt"/>
              </a:rPr>
              <a:t>An operating system (OS) is system software that manages computer hardware, software resources, and provides common services for computer programs. It acts as an intermediary between the hardware and the user applications.</a:t>
            </a:r>
            <a:endParaRPr lang="en-US" sz="1600" dirty="0">
              <a:latin typeface="Corbel"/>
            </a:endParaRPr>
          </a:p>
          <a:p>
            <a:pPr algn="just"/>
            <a:endParaRPr lang="en-US" sz="1600" dirty="0">
              <a:latin typeface="Corbel"/>
              <a:ea typeface="+mn-lt"/>
              <a:cs typeface="+mn-lt"/>
            </a:endParaRPr>
          </a:p>
          <a:p>
            <a:pPr algn="just"/>
            <a:r>
              <a:rPr lang="en-US" sz="1600" b="1" dirty="0">
                <a:latin typeface="Corbel"/>
                <a:ea typeface="+mn-lt"/>
                <a:cs typeface="+mn-lt"/>
              </a:rPr>
              <a:t>Functions of an OS</a:t>
            </a:r>
            <a:r>
              <a:rPr lang="en-US" sz="1600" dirty="0">
                <a:latin typeface="Corbel"/>
                <a:ea typeface="+mn-lt"/>
                <a:cs typeface="+mn-lt"/>
              </a:rPr>
              <a:t>:</a:t>
            </a:r>
            <a:endParaRPr lang="en-US" sz="1600" dirty="0">
              <a:latin typeface="Corbel"/>
            </a:endParaRPr>
          </a:p>
          <a:p>
            <a:pPr marL="800100" lvl="1" indent="-342900" algn="just">
              <a:buAutoNum type="arabicPeriod"/>
            </a:pPr>
            <a:r>
              <a:rPr lang="en-US" sz="1600" b="1" dirty="0">
                <a:latin typeface="Corbel"/>
                <a:ea typeface="+mn-lt"/>
                <a:cs typeface="+mn-lt"/>
              </a:rPr>
              <a:t>Resource Management</a:t>
            </a:r>
            <a:r>
              <a:rPr lang="en-US" sz="1600" dirty="0">
                <a:latin typeface="Corbel"/>
                <a:ea typeface="+mn-lt"/>
                <a:cs typeface="+mn-lt"/>
              </a:rPr>
              <a:t>: Allocating and managing hardware resources such as CPU, memory, disk storage, and input/output devices.</a:t>
            </a:r>
          </a:p>
          <a:p>
            <a:pPr marL="800100" lvl="1" indent="-342900" algn="just">
              <a:buAutoNum type="arabicPeriod"/>
            </a:pPr>
            <a:r>
              <a:rPr lang="en-US" sz="1600" b="1" dirty="0">
                <a:latin typeface="Corbel"/>
                <a:ea typeface="+mn-lt"/>
                <a:cs typeface="+mn-lt"/>
              </a:rPr>
              <a:t>Process Management</a:t>
            </a:r>
            <a:r>
              <a:rPr lang="en-US" sz="1600" dirty="0">
                <a:latin typeface="Corbel"/>
                <a:ea typeface="+mn-lt"/>
                <a:cs typeface="+mn-lt"/>
              </a:rPr>
              <a:t>: Creating, scheduling, and terminating processes or tasks, and providing mechanisms for process synchronization and communication.</a:t>
            </a:r>
          </a:p>
          <a:p>
            <a:pPr marL="800100" lvl="1" indent="-342900" algn="just">
              <a:buAutoNum type="arabicPeriod"/>
            </a:pPr>
            <a:r>
              <a:rPr lang="en-US" sz="1600" b="1" dirty="0">
                <a:latin typeface="Corbel"/>
                <a:ea typeface="+mn-lt"/>
                <a:cs typeface="+mn-lt"/>
              </a:rPr>
              <a:t>Memory Management</a:t>
            </a:r>
            <a:r>
              <a:rPr lang="en-US" sz="1600" dirty="0">
                <a:latin typeface="Corbel"/>
                <a:ea typeface="+mn-lt"/>
                <a:cs typeface="+mn-lt"/>
              </a:rPr>
              <a:t>: Allocating and managing system memory, including virtual memory management techniques such as paging and segmentation.</a:t>
            </a:r>
          </a:p>
          <a:p>
            <a:pPr marL="800100" lvl="1" indent="-342900" algn="just">
              <a:buAutoNum type="arabicPeriod"/>
            </a:pPr>
            <a:r>
              <a:rPr lang="en-US" sz="1600" b="1" dirty="0">
                <a:latin typeface="Corbel"/>
                <a:ea typeface="+mn-lt"/>
                <a:cs typeface="+mn-lt"/>
              </a:rPr>
              <a:t>File System Management</a:t>
            </a:r>
            <a:r>
              <a:rPr lang="en-US" sz="1600" dirty="0">
                <a:latin typeface="Corbel"/>
                <a:ea typeface="+mn-lt"/>
                <a:cs typeface="+mn-lt"/>
              </a:rPr>
              <a:t>: Organizing and accessing data stored on disk storage devices, managing files, directories, and providing file-related operations.</a:t>
            </a:r>
          </a:p>
          <a:p>
            <a:pPr marL="800100" lvl="1" indent="-342900" algn="just">
              <a:buAutoNum type="arabicPeriod"/>
            </a:pPr>
            <a:r>
              <a:rPr lang="en-US" sz="1600" b="1" dirty="0">
                <a:latin typeface="Corbel"/>
                <a:ea typeface="+mn-lt"/>
                <a:cs typeface="+mn-lt"/>
              </a:rPr>
              <a:t>Device Management</a:t>
            </a:r>
            <a:r>
              <a:rPr lang="en-US" sz="1600" dirty="0">
                <a:latin typeface="Corbel"/>
                <a:ea typeface="+mn-lt"/>
                <a:cs typeface="+mn-lt"/>
              </a:rPr>
              <a:t>: Managing interaction with peripheral devices such as printers, keyboards, and network adapters, including device drivers and communication protocols.</a:t>
            </a:r>
          </a:p>
          <a:p>
            <a:pPr marL="800100" lvl="1" indent="-342900" algn="just">
              <a:buAutoNum type="arabicPeriod"/>
            </a:pPr>
            <a:r>
              <a:rPr lang="en-US" sz="1600" b="1" dirty="0">
                <a:latin typeface="Corbel"/>
                <a:ea typeface="+mn-lt"/>
                <a:cs typeface="+mn-lt"/>
              </a:rPr>
              <a:t>User Interface</a:t>
            </a:r>
            <a:r>
              <a:rPr lang="en-US" sz="1600" dirty="0">
                <a:latin typeface="Corbel"/>
                <a:ea typeface="+mn-lt"/>
                <a:cs typeface="+mn-lt"/>
              </a:rPr>
              <a:t>: Providing a user interface (UI) for interaction with the computer system, which may include graphical user interfaces (GUIs), command-line interfaces (CLIs), or other input methods.</a:t>
            </a:r>
          </a:p>
          <a:p>
            <a:pPr marL="800100" lvl="1" indent="-342900" algn="just">
              <a:buAutoNum type="arabicPeriod"/>
            </a:pPr>
            <a:r>
              <a:rPr lang="en-US" sz="1600" b="1" dirty="0">
                <a:latin typeface="Corbel"/>
                <a:ea typeface="+mn-lt"/>
                <a:cs typeface="+mn-lt"/>
              </a:rPr>
              <a:t>Security</a:t>
            </a:r>
            <a:r>
              <a:rPr lang="en-US" sz="1600" dirty="0">
                <a:latin typeface="Corbel"/>
                <a:ea typeface="+mn-lt"/>
                <a:cs typeface="+mn-lt"/>
              </a:rPr>
              <a:t>: Implementing security mechanisms to protect the system from unauthorized access, malware, and other security threats, including user authentication, access control, encryption, and firewall protection.</a:t>
            </a:r>
          </a:p>
          <a:p>
            <a:pPr marL="800100" lvl="1" indent="-342900" algn="just">
              <a:buAutoNum type="arabicPeriod"/>
            </a:pPr>
            <a:r>
              <a:rPr lang="en-US" sz="1600" b="1" dirty="0">
                <a:latin typeface="Corbel"/>
                <a:ea typeface="+mn-lt"/>
                <a:cs typeface="+mn-lt"/>
              </a:rPr>
              <a:t>Error Handling</a:t>
            </a:r>
            <a:r>
              <a:rPr lang="en-US" sz="1600" dirty="0">
                <a:latin typeface="Corbel"/>
                <a:ea typeface="+mn-lt"/>
                <a:cs typeface="+mn-lt"/>
              </a:rPr>
              <a:t>: Handling system errors, exceptions, and failures gracefully to prevent system crashes and data loss, and providing mechanisms for error recovery and fault tolerance.</a:t>
            </a:r>
            <a:endParaRPr lang="en-US" sz="1600" dirty="0">
              <a:latin typeface="Corbel"/>
            </a:endParaRPr>
          </a:p>
          <a:p>
            <a:pPr marL="285750" indent="-285750" algn="just">
              <a:buFont typeface="Arial"/>
              <a:buChar char="•"/>
            </a:pPr>
            <a:endParaRPr lang="en-US" sz="1600" dirty="0">
              <a:latin typeface="Corbel"/>
            </a:endParaRPr>
          </a:p>
        </p:txBody>
      </p:sp>
      <p:sp>
        <p:nvSpPr>
          <p:cNvPr id="4" name="TextBox 3">
            <a:extLst>
              <a:ext uri="{FF2B5EF4-FFF2-40B4-BE49-F238E27FC236}">
                <a16:creationId xmlns:a16="http://schemas.microsoft.com/office/drawing/2014/main" id="{58BB6D1A-0C0E-F0E0-97DD-BFB537158662}"/>
              </a:ext>
            </a:extLst>
          </p:cNvPr>
          <p:cNvSpPr txBox="1"/>
          <p:nvPr/>
        </p:nvSpPr>
        <p:spPr>
          <a:xfrm>
            <a:off x="3053923" y="503838"/>
            <a:ext cx="6479068"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200" b="1" dirty="0">
                <a:solidFill>
                  <a:srgbClr val="000000"/>
                </a:solidFill>
                <a:latin typeface="Corbel"/>
                <a:ea typeface="+mn-lt"/>
                <a:cs typeface="+mn-lt"/>
              </a:rPr>
              <a:t>            OPERATING SYSTEMS</a:t>
            </a:r>
            <a:endParaRPr lang="en-US" b="1">
              <a:solidFill>
                <a:srgbClr val="000000"/>
              </a:solidFill>
              <a:latin typeface="Corbel"/>
              <a:ea typeface="+mn-lt"/>
              <a:cs typeface="+mn-lt"/>
            </a:endParaRPr>
          </a:p>
          <a:p>
            <a:pPr algn="just"/>
            <a:endParaRPr lang="en-US" dirty="0">
              <a:solidFill>
                <a:srgbClr val="FFFFFF"/>
              </a:solidFill>
              <a:latin typeface="Corbel"/>
              <a:ea typeface="+mn-lt"/>
              <a:cs typeface="+mn-lt"/>
            </a:endParaRPr>
          </a:p>
        </p:txBody>
      </p:sp>
    </p:spTree>
    <p:extLst>
      <p:ext uri="{BB962C8B-B14F-4D97-AF65-F5344CB8AC3E}">
        <p14:creationId xmlns:p14="http://schemas.microsoft.com/office/powerpoint/2010/main" val="8212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526498" y="439711"/>
            <a:ext cx="906405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rbel"/>
              </a:rPr>
              <a:t>                                           </a:t>
            </a:r>
            <a:r>
              <a:rPr lang="en-US" sz="2000" dirty="0">
                <a:latin typeface="Corbel"/>
              </a:rPr>
              <a:t>       </a:t>
            </a:r>
            <a:r>
              <a:rPr lang="en-US" sz="2000" b="1" dirty="0">
                <a:latin typeface="Corbel"/>
              </a:rPr>
              <a:t>PROCESS</a:t>
            </a:r>
            <a:endParaRPr lang="en-US" sz="2000">
              <a:latin typeface="Corbel"/>
            </a:endParaRPr>
          </a:p>
          <a:p>
            <a:endParaRPr lang="en-US" sz="1600" dirty="0">
              <a:latin typeface="Corbel"/>
            </a:endParaRPr>
          </a:p>
          <a:p>
            <a:pPr>
              <a:buFont typeface=""/>
              <a:buAutoNum type="arabicPeriod"/>
            </a:pPr>
            <a:r>
              <a:rPr lang="en-US" sz="1600" b="1" dirty="0">
                <a:latin typeface="Corbel"/>
              </a:rPr>
              <a:t> Definition</a:t>
            </a:r>
            <a:r>
              <a:rPr lang="en-US" sz="1600" dirty="0">
                <a:latin typeface="Corbel"/>
              </a:rPr>
              <a:t>: A process is an instance of a program that is being executed. It is an independent entity with its own memory space, resources, and execution state.</a:t>
            </a:r>
          </a:p>
          <a:p>
            <a:pPr>
              <a:buAutoNum type="arabicPeriod"/>
            </a:pPr>
            <a:endParaRPr lang="en-US" sz="1600" dirty="0">
              <a:latin typeface="Corbel"/>
            </a:endParaRPr>
          </a:p>
          <a:p>
            <a:pPr>
              <a:buFont typeface=""/>
              <a:buAutoNum type="arabicPeriod"/>
            </a:pPr>
            <a:r>
              <a:rPr lang="en-US" sz="1600" b="1" dirty="0">
                <a:latin typeface="Corbel"/>
              </a:rPr>
              <a:t> Isolation</a:t>
            </a:r>
            <a:r>
              <a:rPr lang="en-US" sz="1600" dirty="0">
                <a:latin typeface="Corbel"/>
              </a:rPr>
              <a:t>: Processes are isolated from each other, meaning that each process runs independently and cannot directly access the memory or resources of other processes.</a:t>
            </a:r>
          </a:p>
          <a:p>
            <a:pPr>
              <a:buAutoNum type="arabicPeriod"/>
            </a:pPr>
            <a:endParaRPr lang="en-US" sz="1600" dirty="0">
              <a:latin typeface="Corbel"/>
            </a:endParaRPr>
          </a:p>
          <a:p>
            <a:pPr>
              <a:buFont typeface=""/>
              <a:buAutoNum type="arabicPeriod"/>
            </a:pPr>
            <a:r>
              <a:rPr lang="en-US" sz="1600" b="1" dirty="0">
                <a:latin typeface="Corbel"/>
              </a:rPr>
              <a:t> Address Space</a:t>
            </a:r>
            <a:r>
              <a:rPr lang="en-US" sz="1600" dirty="0">
                <a:latin typeface="Corbel"/>
              </a:rPr>
              <a:t>: Each process has its own address space, which includes code, data, heap, and stack segments. This ensures memory protection and prevents interference between processes.</a:t>
            </a:r>
          </a:p>
          <a:p>
            <a:pPr>
              <a:buAutoNum type="arabicPeriod"/>
            </a:pPr>
            <a:endParaRPr lang="en-US" sz="1600" dirty="0">
              <a:latin typeface="Corbel"/>
            </a:endParaRPr>
          </a:p>
          <a:p>
            <a:pPr>
              <a:buFont typeface=""/>
              <a:buAutoNum type="arabicPeriod"/>
            </a:pPr>
            <a:r>
              <a:rPr lang="en-US" sz="1600" b="1" dirty="0">
                <a:latin typeface="Corbel"/>
              </a:rPr>
              <a:t> Creation</a:t>
            </a:r>
            <a:r>
              <a:rPr lang="en-US" sz="1600" dirty="0">
                <a:latin typeface="Corbel"/>
              </a:rPr>
              <a:t>: Processes are created using system calls such as fork() (in Unix-like systems) or </a:t>
            </a:r>
            <a:r>
              <a:rPr lang="en-US" sz="1600" dirty="0" err="1">
                <a:latin typeface="Corbel"/>
              </a:rPr>
              <a:t>CreateProcess</a:t>
            </a:r>
            <a:r>
              <a:rPr lang="en-US" sz="1600" dirty="0">
                <a:latin typeface="Corbel"/>
              </a:rPr>
              <a:t>() (in Windows).</a:t>
            </a:r>
          </a:p>
          <a:p>
            <a:pPr>
              <a:buFont typeface=""/>
              <a:buAutoNum type="arabicPeriod"/>
            </a:pPr>
            <a:endParaRPr lang="en-US" sz="1600" b="1" dirty="0">
              <a:latin typeface="Corbel"/>
            </a:endParaRPr>
          </a:p>
          <a:p>
            <a:pPr>
              <a:buAutoNum type="arabicPeriod"/>
            </a:pPr>
            <a:r>
              <a:rPr lang="en-US" sz="1600" b="1" dirty="0">
                <a:latin typeface="Corbel"/>
              </a:rPr>
              <a:t> Overhead</a:t>
            </a:r>
            <a:r>
              <a:rPr lang="en-US" sz="1600" dirty="0">
                <a:latin typeface="Corbel"/>
              </a:rPr>
              <a:t>: Processes typically have higher overhead compared to threads because they require separate memory spaces and resources.</a:t>
            </a:r>
            <a:endParaRPr lang="en-US">
              <a:latin typeface="Corbel"/>
            </a:endParaRPr>
          </a:p>
          <a:p>
            <a:pPr>
              <a:buFont typeface=""/>
              <a:buAutoNum type="arabicPeriod"/>
            </a:pPr>
            <a:endParaRPr lang="en-US" sz="1600" b="1" dirty="0">
              <a:latin typeface="Corbel"/>
            </a:endParaRPr>
          </a:p>
          <a:p>
            <a:pPr>
              <a:buAutoNum type="arabicPeriod"/>
            </a:pPr>
            <a:r>
              <a:rPr lang="en-US" sz="1600" b="1" dirty="0">
                <a:latin typeface="Corbel"/>
              </a:rPr>
              <a:t> Communication</a:t>
            </a:r>
            <a:r>
              <a:rPr lang="en-US" sz="1600" dirty="0">
                <a:latin typeface="Corbel"/>
              </a:rPr>
              <a:t>: Inter-process communication (IPC) mechanisms such as pipes, sockets, shared memory, and message queues are used for communication between processes.</a:t>
            </a:r>
            <a:endParaRPr lang="en-US">
              <a:latin typeface="Corbel"/>
            </a:endParaRPr>
          </a:p>
          <a:p>
            <a:endParaRPr lang="en-US" sz="1600" dirty="0">
              <a:latin typeface="Corbel"/>
            </a:endParaRPr>
          </a:p>
        </p:txBody>
      </p:sp>
    </p:spTree>
    <p:extLst>
      <p:ext uri="{BB962C8B-B14F-4D97-AF65-F5344CB8AC3E}">
        <p14:creationId xmlns:p14="http://schemas.microsoft.com/office/powerpoint/2010/main" val="315137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433761" y="3103"/>
            <a:ext cx="9164806" cy="63094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Corbel"/>
              </a:rPr>
              <a:t>                                                 </a:t>
            </a:r>
            <a:r>
              <a:rPr lang="en-US" sz="2000" b="1" dirty="0">
                <a:latin typeface="Corbel"/>
              </a:rPr>
              <a:t>THREADS</a:t>
            </a:r>
            <a:endParaRPr lang="en-US">
              <a:latin typeface="Corbel"/>
            </a:endParaRPr>
          </a:p>
          <a:p>
            <a:pPr algn="just"/>
            <a:endParaRPr lang="en-US" sz="1600" b="1"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Definition</a:t>
            </a:r>
            <a:r>
              <a:rPr lang="en-US" sz="1600" dirty="0">
                <a:solidFill>
                  <a:srgbClr val="000000"/>
                </a:solidFill>
                <a:latin typeface="Corbel"/>
                <a:ea typeface="+mn-lt"/>
                <a:cs typeface="+mn-lt"/>
              </a:rPr>
              <a:t>: A thread is the smallest unit of execution within a process. It represents a </a:t>
            </a:r>
            <a:r>
              <a:rPr lang="en-US" sz="1600" dirty="0">
                <a:latin typeface="Corbel"/>
                <a:ea typeface="+mn-lt"/>
                <a:cs typeface="+mn-lt"/>
              </a:rPr>
              <a:t>single sequence of instructions </a:t>
            </a:r>
            <a:r>
              <a:rPr lang="en-US" sz="1600" dirty="0">
                <a:solidFill>
                  <a:srgbClr val="000000"/>
                </a:solidFill>
                <a:latin typeface="Corbel"/>
                <a:ea typeface="+mn-lt"/>
                <a:cs typeface="+mn-lt"/>
              </a:rPr>
              <a:t>that can be executed independently.</a:t>
            </a:r>
            <a:endParaRPr lang="en-US" sz="1600">
              <a:latin typeface="Corbel"/>
              <a:ea typeface="+mn-lt"/>
              <a:cs typeface="+mn-lt"/>
            </a:endParaRPr>
          </a:p>
          <a:p>
            <a:pPr marL="285750" indent="-285750" algn="just">
              <a:buFont typeface="Arial"/>
              <a:buChar char="•"/>
            </a:pPr>
            <a:endParaRPr lang="en-US" sz="1600"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Shared Resources</a:t>
            </a:r>
            <a:r>
              <a:rPr lang="en-US" sz="1600" dirty="0">
                <a:solidFill>
                  <a:srgbClr val="000000"/>
                </a:solidFill>
                <a:latin typeface="Corbel"/>
                <a:ea typeface="+mn-lt"/>
                <a:cs typeface="+mn-lt"/>
              </a:rPr>
              <a:t>: Threads within the same process share the same memory space and resources, including global variables, file descriptors, and heap memory.</a:t>
            </a:r>
            <a:endParaRPr lang="en-US" sz="1600">
              <a:latin typeface="Corbel"/>
              <a:ea typeface="+mn-lt"/>
              <a:cs typeface="+mn-lt"/>
            </a:endParaRPr>
          </a:p>
          <a:p>
            <a:pPr marL="285750" indent="-285750" algn="just">
              <a:buFont typeface="Arial"/>
              <a:buChar char="•"/>
            </a:pPr>
            <a:endParaRPr lang="en-US" sz="1600"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Creation</a:t>
            </a:r>
            <a:r>
              <a:rPr lang="en-US" sz="1600" dirty="0">
                <a:solidFill>
                  <a:srgbClr val="000000"/>
                </a:solidFill>
                <a:latin typeface="Corbel"/>
                <a:ea typeface="+mn-lt"/>
                <a:cs typeface="+mn-lt"/>
              </a:rPr>
              <a:t>: Threads can be created within a process using system calls such as </a:t>
            </a:r>
            <a:r>
              <a:rPr lang="en-US" sz="1600" b="1" err="1">
                <a:solidFill>
                  <a:srgbClr val="000000"/>
                </a:solidFill>
                <a:latin typeface="Corbel"/>
                <a:ea typeface="Roboto"/>
                <a:cs typeface="Roboto"/>
              </a:rPr>
              <a:t>pthread_create</a:t>
            </a:r>
            <a:r>
              <a:rPr lang="en-US" sz="1600" b="1" dirty="0">
                <a:solidFill>
                  <a:srgbClr val="000000"/>
                </a:solidFill>
                <a:latin typeface="Corbel"/>
                <a:ea typeface="Roboto"/>
                <a:cs typeface="Roboto"/>
              </a:rPr>
              <a:t>()</a:t>
            </a:r>
            <a:r>
              <a:rPr lang="en-US" sz="1600" dirty="0">
                <a:solidFill>
                  <a:srgbClr val="000000"/>
                </a:solidFill>
                <a:latin typeface="Corbel"/>
                <a:ea typeface="+mn-lt"/>
                <a:cs typeface="+mn-lt"/>
              </a:rPr>
              <a:t> (POSIX threads) or platform-specific threading APIs.</a:t>
            </a:r>
            <a:endParaRPr lang="en-US" sz="1600">
              <a:latin typeface="Corbel"/>
              <a:ea typeface="+mn-lt"/>
              <a:cs typeface="+mn-lt"/>
            </a:endParaRPr>
          </a:p>
          <a:p>
            <a:pPr marL="285750" indent="-285750" algn="just">
              <a:buFont typeface="Arial"/>
              <a:buChar char="•"/>
            </a:pPr>
            <a:endParaRPr lang="en-US" sz="1600"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Concurrency</a:t>
            </a:r>
            <a:r>
              <a:rPr lang="en-US" sz="1600" dirty="0">
                <a:solidFill>
                  <a:srgbClr val="000000"/>
                </a:solidFill>
                <a:latin typeface="Corbel"/>
                <a:ea typeface="+mn-lt"/>
                <a:cs typeface="+mn-lt"/>
              </a:rPr>
              <a:t>: Threads enable concurrent execution of tasks within a process, allowing for improved performance and utilization of multi-core processors.</a:t>
            </a:r>
            <a:endParaRPr lang="en-US" sz="1600">
              <a:latin typeface="Corbel"/>
              <a:ea typeface="+mn-lt"/>
              <a:cs typeface="+mn-lt"/>
            </a:endParaRPr>
          </a:p>
          <a:p>
            <a:pPr marL="285750" indent="-285750" algn="just">
              <a:buFont typeface="Arial"/>
              <a:buChar char="•"/>
            </a:pPr>
            <a:endParaRPr lang="en-US" sz="1600"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Synchronization</a:t>
            </a:r>
            <a:r>
              <a:rPr lang="en-US" sz="1600" dirty="0">
                <a:solidFill>
                  <a:srgbClr val="000000"/>
                </a:solidFill>
                <a:latin typeface="Corbel"/>
                <a:ea typeface="+mn-lt"/>
                <a:cs typeface="+mn-lt"/>
              </a:rPr>
              <a:t>: Since threads share resources, synchronization mechanisms such as mutexes, semaphores, and condition variables are used to coordinate access to shared data and prevent race conditions.</a:t>
            </a:r>
            <a:endParaRPr lang="en-US" sz="1600">
              <a:latin typeface="Corbel"/>
              <a:ea typeface="+mn-lt"/>
              <a:cs typeface="+mn-lt"/>
            </a:endParaRPr>
          </a:p>
          <a:p>
            <a:pPr marL="285750" indent="-285750" algn="just">
              <a:buFont typeface="Arial"/>
              <a:buChar char="•"/>
            </a:pPr>
            <a:endParaRPr lang="en-US" sz="1600" dirty="0">
              <a:solidFill>
                <a:srgbClr val="000000"/>
              </a:solidFill>
              <a:latin typeface="Corbel"/>
              <a:ea typeface="+mn-lt"/>
              <a:cs typeface="+mn-lt"/>
            </a:endParaRPr>
          </a:p>
          <a:p>
            <a:pPr marL="285750" indent="-285750" algn="just">
              <a:buFont typeface="Arial"/>
              <a:buChar char="•"/>
            </a:pPr>
            <a:r>
              <a:rPr lang="en-US" sz="1600" b="1" dirty="0">
                <a:solidFill>
                  <a:srgbClr val="000000"/>
                </a:solidFill>
                <a:latin typeface="Corbel"/>
                <a:ea typeface="+mn-lt"/>
                <a:cs typeface="+mn-lt"/>
              </a:rPr>
              <a:t>Lightweight</a:t>
            </a:r>
            <a:r>
              <a:rPr lang="en-US" sz="1600" dirty="0">
                <a:solidFill>
                  <a:srgbClr val="000000"/>
                </a:solidFill>
                <a:latin typeface="Corbel"/>
                <a:ea typeface="+mn-lt"/>
                <a:cs typeface="+mn-lt"/>
              </a:rPr>
              <a:t>: Threads are typically lighter in weight compared to processes because they share resources within the same address space.</a:t>
            </a:r>
            <a:endParaRPr lang="en-US" sz="1600">
              <a:latin typeface="Corbel"/>
              <a:ea typeface="+mn-lt"/>
              <a:cs typeface="+mn-lt"/>
            </a:endParaRPr>
          </a:p>
          <a:p>
            <a:pPr marL="285750" indent="-285750" algn="just">
              <a:buFont typeface="Arial"/>
              <a:buChar char="•"/>
            </a:pPr>
            <a:endParaRPr lang="en-US" sz="1600" dirty="0">
              <a:latin typeface="Corbel"/>
              <a:ea typeface="+mn-lt"/>
              <a:cs typeface="+mn-lt"/>
            </a:endParaRPr>
          </a:p>
          <a:p>
            <a:pPr marL="285750" indent="-285750" algn="just">
              <a:buFont typeface="Arial"/>
              <a:buChar char="•"/>
            </a:pPr>
            <a:r>
              <a:rPr lang="en-US" sz="1600" b="1" dirty="0">
                <a:latin typeface="Corbel"/>
                <a:ea typeface="+mn-lt"/>
                <a:cs typeface="+mn-lt"/>
              </a:rPr>
              <a:t>Context Switching</a:t>
            </a:r>
            <a:r>
              <a:rPr lang="en-US" sz="1600" dirty="0">
                <a:latin typeface="Corbel"/>
                <a:ea typeface="+mn-lt"/>
                <a:cs typeface="+mn-lt"/>
              </a:rPr>
              <a:t>: Context switching between threads within </a:t>
            </a:r>
            <a:r>
              <a:rPr lang="en-US" sz="1600" dirty="0">
                <a:solidFill>
                  <a:srgbClr val="000000"/>
                </a:solidFill>
                <a:latin typeface="Corbel"/>
                <a:ea typeface="+mn-lt"/>
                <a:cs typeface="+mn-lt"/>
              </a:rPr>
              <a:t>the same process is faster than context switching between processes, as it involves switching between different execution contexts within the same address space.</a:t>
            </a:r>
            <a:endParaRPr lang="en-US" sz="1600">
              <a:latin typeface="Corbel"/>
              <a:ea typeface="+mn-lt"/>
              <a:cs typeface="+mn-lt"/>
            </a:endParaRPr>
          </a:p>
          <a:p>
            <a:pPr algn="just"/>
            <a:endParaRPr lang="en-US" sz="1600" dirty="0">
              <a:latin typeface="Corbel"/>
              <a:ea typeface="Roboto"/>
              <a:cs typeface="Roboto"/>
            </a:endParaRPr>
          </a:p>
        </p:txBody>
      </p:sp>
    </p:spTree>
    <p:extLst>
      <p:ext uri="{BB962C8B-B14F-4D97-AF65-F5344CB8AC3E}">
        <p14:creationId xmlns:p14="http://schemas.microsoft.com/office/powerpoint/2010/main" val="232799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21540" y="1355252"/>
            <a:ext cx="75550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Process Termination:</a:t>
            </a:r>
          </a:p>
          <a:p>
            <a:pPr marL="285750" indent="-285750">
              <a:buFont typeface="Arial"/>
              <a:buChar char="•"/>
            </a:pPr>
            <a:r>
              <a:rPr lang="en-US" sz="2200" b="1">
                <a:ea typeface="+mn-lt"/>
                <a:cs typeface="+mn-lt"/>
              </a:rPr>
              <a:t>Definition</a:t>
            </a:r>
            <a:r>
              <a:rPr lang="en-US" sz="2200">
                <a:ea typeface="+mn-lt"/>
                <a:cs typeface="+mn-lt"/>
              </a:rPr>
              <a:t>: Process termination refers to the end of execution of a process.</a:t>
            </a:r>
          </a:p>
          <a:p>
            <a:pPr marL="285750" indent="-285750">
              <a:buFont typeface="Arial"/>
              <a:buChar char="•"/>
            </a:pPr>
            <a:r>
              <a:rPr lang="en-US" sz="2200" b="1">
                <a:ea typeface="+mn-lt"/>
                <a:cs typeface="+mn-lt"/>
              </a:rPr>
              <a:t>Causes</a:t>
            </a:r>
            <a:r>
              <a:rPr lang="en-US" sz="2200">
                <a:ea typeface="+mn-lt"/>
                <a:cs typeface="+mn-lt"/>
              </a:rPr>
              <a:t>: Processes can terminate for various reasons, including reaching the end of the program, encountering an error, or being terminated by the operating system or a user.</a:t>
            </a:r>
          </a:p>
          <a:p>
            <a:pPr marL="285750" indent="-285750">
              <a:buFont typeface="Arial"/>
              <a:buChar char="•"/>
            </a:pPr>
            <a:r>
              <a:rPr lang="en-US" sz="2200" b="1">
                <a:ea typeface="+mn-lt"/>
                <a:cs typeface="+mn-lt"/>
              </a:rPr>
              <a:t>Cleanup</a:t>
            </a:r>
            <a:r>
              <a:rPr lang="en-US" sz="2200">
                <a:ea typeface="+mn-lt"/>
                <a:cs typeface="+mn-lt"/>
              </a:rPr>
              <a:t>: When a process terminates, the operating system typically releases any resources allocated to the process, such as memory and open files.</a:t>
            </a:r>
          </a:p>
          <a:p>
            <a:endParaRPr lang="en-US" sz="2200" b="1" dirty="0">
              <a:latin typeface="Bookman Old Style"/>
              <a:ea typeface="Roboto"/>
              <a:cs typeface="Roboto"/>
            </a:endParaRPr>
          </a:p>
        </p:txBody>
      </p:sp>
    </p:spTree>
    <p:extLst>
      <p:ext uri="{BB962C8B-B14F-4D97-AF65-F5344CB8AC3E}">
        <p14:creationId xmlns:p14="http://schemas.microsoft.com/office/powerpoint/2010/main" val="201328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54233" y="1268735"/>
            <a:ext cx="8654329" cy="3524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Suspend States:</a:t>
            </a:r>
            <a:endParaRPr lang="en-US" sz="2500" dirty="0"/>
          </a:p>
          <a:p>
            <a:pPr marL="285750" indent="-285750">
              <a:buFont typeface="Arial"/>
              <a:buChar char="•"/>
            </a:pPr>
            <a:r>
              <a:rPr lang="en-US" sz="2200" b="1">
                <a:ea typeface="+mn-lt"/>
                <a:cs typeface="+mn-lt"/>
              </a:rPr>
              <a:t>Definition</a:t>
            </a:r>
            <a:r>
              <a:rPr lang="en-US" sz="2200">
                <a:ea typeface="+mn-lt"/>
                <a:cs typeface="+mn-lt"/>
              </a:rPr>
              <a:t>: Suspend states refer to the states in which a process can be temporarily suspended from execution.</a:t>
            </a:r>
            <a:endParaRPr lang="en-US">
              <a:ea typeface="+mn-lt"/>
              <a:cs typeface="+mn-lt"/>
            </a:endParaRPr>
          </a:p>
          <a:p>
            <a:pPr marL="285750" indent="-285750">
              <a:buFont typeface="Arial"/>
              <a:buChar char="•"/>
            </a:pPr>
            <a:r>
              <a:rPr lang="en-US" sz="2200" b="1" dirty="0">
                <a:ea typeface="+mn-lt"/>
                <a:cs typeface="+mn-lt"/>
              </a:rPr>
              <a:t>Examples</a:t>
            </a:r>
            <a:r>
              <a:rPr lang="en-US" sz="2200" dirty="0">
                <a:ea typeface="+mn-lt"/>
                <a:cs typeface="+mn-lt"/>
              </a:rPr>
              <a:t>: Common suspend states include:</a:t>
            </a:r>
            <a:endParaRPr lang="en-US" dirty="0">
              <a:ea typeface="+mn-lt"/>
              <a:cs typeface="+mn-lt"/>
            </a:endParaRPr>
          </a:p>
          <a:p>
            <a:pPr marL="742950" lvl="1" indent="-285750">
              <a:buFont typeface="Arial"/>
              <a:buChar char="•"/>
            </a:pPr>
            <a:r>
              <a:rPr lang="en-US" sz="2200" b="1" dirty="0">
                <a:ea typeface="+mn-lt"/>
                <a:cs typeface="+mn-lt"/>
              </a:rPr>
              <a:t>Blocked/Sleeping</a:t>
            </a:r>
            <a:r>
              <a:rPr lang="en-US" sz="2200" dirty="0">
                <a:ea typeface="+mn-lt"/>
                <a:cs typeface="+mn-lt"/>
              </a:rPr>
              <a:t>: Process is waiting for an event to occur (e.g., I/O operation completion).</a:t>
            </a:r>
            <a:endParaRPr lang="en-US" dirty="0">
              <a:ea typeface="+mn-lt"/>
              <a:cs typeface="+mn-lt"/>
            </a:endParaRPr>
          </a:p>
          <a:p>
            <a:pPr marL="742950" lvl="1" indent="-285750">
              <a:buFont typeface="Arial"/>
              <a:buChar char="•"/>
            </a:pPr>
            <a:r>
              <a:rPr lang="en-US" sz="2200" b="1" dirty="0">
                <a:ea typeface="+mn-lt"/>
                <a:cs typeface="+mn-lt"/>
              </a:rPr>
              <a:t>Stopped</a:t>
            </a:r>
            <a:r>
              <a:rPr lang="en-US" sz="2200" dirty="0">
                <a:ea typeface="+mn-lt"/>
                <a:cs typeface="+mn-lt"/>
              </a:rPr>
              <a:t>: Process is stopped either by a signal or by the user.</a:t>
            </a:r>
            <a:endParaRPr lang="en-US" dirty="0">
              <a:ea typeface="+mn-lt"/>
              <a:cs typeface="+mn-lt"/>
            </a:endParaRPr>
          </a:p>
          <a:p>
            <a:pPr marL="285750" indent="-285750">
              <a:buFont typeface="Arial"/>
              <a:buChar char="•"/>
            </a:pPr>
            <a:r>
              <a:rPr lang="en-US" sz="2200" b="1" dirty="0">
                <a:ea typeface="+mn-lt"/>
                <a:cs typeface="+mn-lt"/>
              </a:rPr>
              <a:t>Resumption</a:t>
            </a:r>
            <a:r>
              <a:rPr lang="en-US" sz="2200" dirty="0">
                <a:ea typeface="+mn-lt"/>
                <a:cs typeface="+mn-lt"/>
              </a:rPr>
              <a:t>: Processes in suspend states can be resumed when the conditions for suspension are no longer present.</a:t>
            </a:r>
            <a:endParaRPr lang="en-US" dirty="0">
              <a:ea typeface="+mn-lt"/>
              <a:cs typeface="+mn-lt"/>
            </a:endParaRPr>
          </a:p>
          <a:p>
            <a:endParaRPr lang="en-US" sz="2200" dirty="0">
              <a:latin typeface="Corbel"/>
              <a:ea typeface="Roboto"/>
              <a:cs typeface="Roboto"/>
            </a:endParaRPr>
          </a:p>
        </p:txBody>
      </p:sp>
    </p:spTree>
    <p:extLst>
      <p:ext uri="{BB962C8B-B14F-4D97-AF65-F5344CB8AC3E}">
        <p14:creationId xmlns:p14="http://schemas.microsoft.com/office/powerpoint/2010/main" val="229222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871835" y="1192858"/>
            <a:ext cx="8441969"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Blocking API and Non-Blocking API:</a:t>
            </a:r>
          </a:p>
          <a:p>
            <a:endParaRPr lang="en-US" sz="2500" b="1" dirty="0">
              <a:ea typeface="+mn-lt"/>
              <a:cs typeface="+mn-lt"/>
            </a:endParaRPr>
          </a:p>
          <a:p>
            <a:pPr marL="285750" indent="-285750">
              <a:buFont typeface="Arial"/>
              <a:buChar char="•"/>
            </a:pPr>
            <a:r>
              <a:rPr lang="en-US" sz="2200" b="1" dirty="0">
                <a:ea typeface="+mn-lt"/>
                <a:cs typeface="+mn-lt"/>
              </a:rPr>
              <a:t>Blocking API</a:t>
            </a:r>
            <a:r>
              <a:rPr lang="en-US" sz="2200" dirty="0">
                <a:ea typeface="+mn-lt"/>
                <a:cs typeface="+mn-lt"/>
              </a:rPr>
              <a:t>: Blocking APIs wait until the requested operation completes before returning control to the caller. The caller is blocked until the operation finishes.</a:t>
            </a:r>
          </a:p>
          <a:p>
            <a:pPr marL="285750" indent="-285750">
              <a:buFont typeface="Arial"/>
              <a:buChar char="•"/>
            </a:pPr>
            <a:r>
              <a:rPr lang="en-US" sz="2200" b="1" dirty="0">
                <a:ea typeface="+mn-lt"/>
                <a:cs typeface="+mn-lt"/>
              </a:rPr>
              <a:t>Non-Blocking API</a:t>
            </a:r>
            <a:r>
              <a:rPr lang="en-US" sz="2200" dirty="0">
                <a:ea typeface="+mn-lt"/>
                <a:cs typeface="+mn-lt"/>
              </a:rPr>
              <a:t>: Non-blocking APIs return immediately, whether or not the requested operation completes. They allow the caller to perform other tasks while waiting for the operation to complete.</a:t>
            </a:r>
          </a:p>
          <a:p>
            <a:endParaRPr lang="en-US" sz="2200" b="1" dirty="0">
              <a:latin typeface="Bookman Old Style"/>
              <a:ea typeface="Roboto"/>
              <a:cs typeface="Roboto"/>
            </a:endParaRPr>
          </a:p>
        </p:txBody>
      </p:sp>
    </p:spTree>
    <p:extLst>
      <p:ext uri="{BB962C8B-B14F-4D97-AF65-F5344CB8AC3E}">
        <p14:creationId xmlns:p14="http://schemas.microsoft.com/office/powerpoint/2010/main" val="7328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584524" y="593252"/>
            <a:ext cx="816714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Memory Table:</a:t>
            </a:r>
          </a:p>
          <a:p>
            <a:endParaRPr lang="en-US" sz="2500" b="1" dirty="0">
              <a:ea typeface="+mn-lt"/>
              <a:cs typeface="+mn-lt"/>
            </a:endParaRPr>
          </a:p>
          <a:p>
            <a:pPr marL="285750" indent="-285750">
              <a:buFont typeface="Arial"/>
              <a:buChar char="•"/>
            </a:pPr>
            <a:r>
              <a:rPr lang="en-US" sz="2200" b="1">
                <a:ea typeface="+mn-lt"/>
                <a:cs typeface="+mn-lt"/>
              </a:rPr>
              <a:t>Definition</a:t>
            </a:r>
            <a:r>
              <a:rPr lang="en-US" sz="2200">
                <a:ea typeface="+mn-lt"/>
                <a:cs typeface="+mn-lt"/>
              </a:rPr>
              <a:t>: Memory table (also known as a memory management table) is a data structure used by the operating system to manage memory allocation.</a:t>
            </a:r>
          </a:p>
          <a:p>
            <a:pPr marL="285750" indent="-285750">
              <a:buFont typeface="Arial"/>
              <a:buChar char="•"/>
            </a:pPr>
            <a:r>
              <a:rPr lang="en-US" sz="2200" b="1">
                <a:ea typeface="+mn-lt"/>
                <a:cs typeface="+mn-lt"/>
              </a:rPr>
              <a:t>Contents</a:t>
            </a:r>
            <a:r>
              <a:rPr lang="en-US" sz="2200">
                <a:ea typeface="+mn-lt"/>
                <a:cs typeface="+mn-lt"/>
              </a:rPr>
              <a:t>: Memory tables typically store information about memory regions, such as whether they are free or allocated, their size, and their location in physical memory.</a:t>
            </a:r>
          </a:p>
          <a:p>
            <a:pPr marL="285750" indent="-285750">
              <a:buFont typeface="Arial"/>
              <a:buChar char="•"/>
            </a:pPr>
            <a:r>
              <a:rPr lang="en-US" sz="2200" b="1">
                <a:ea typeface="+mn-lt"/>
                <a:cs typeface="+mn-lt"/>
              </a:rPr>
              <a:t>Usage</a:t>
            </a:r>
            <a:r>
              <a:rPr lang="en-US" sz="2200">
                <a:ea typeface="+mn-lt"/>
                <a:cs typeface="+mn-lt"/>
              </a:rPr>
              <a:t>: Memory tables are used by the memory manager to allocate and deallocate memory dynamically, keeping track of available memory and preventing memory conflicts</a:t>
            </a:r>
            <a:endParaRPr lang="en-US"/>
          </a:p>
          <a:p>
            <a:endParaRPr lang="en-US" sz="2200" b="1" dirty="0">
              <a:latin typeface="Bookman Old Style"/>
              <a:ea typeface="Roboto"/>
              <a:cs typeface="Roboto"/>
            </a:endParaRPr>
          </a:p>
        </p:txBody>
      </p:sp>
    </p:spTree>
    <p:extLst>
      <p:ext uri="{BB962C8B-B14F-4D97-AF65-F5344CB8AC3E}">
        <p14:creationId xmlns:p14="http://schemas.microsoft.com/office/powerpoint/2010/main" val="331566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0003"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34491" y="1030465"/>
            <a:ext cx="7979772"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t>OS Control Tables:</a:t>
            </a:r>
          </a:p>
          <a:p>
            <a:endParaRPr lang="en-US" sz="2500" b="1" dirty="0">
              <a:ea typeface="+mn-lt"/>
              <a:cs typeface="+mn-lt"/>
            </a:endParaRPr>
          </a:p>
          <a:p>
            <a:pPr marL="285750" indent="-285750">
              <a:buFont typeface="Arial"/>
              <a:buChar char="•"/>
            </a:pPr>
            <a:r>
              <a:rPr lang="en-US" sz="2200" b="1" dirty="0">
                <a:ea typeface="+mn-lt"/>
                <a:cs typeface="+mn-lt"/>
              </a:rPr>
              <a:t>Definition</a:t>
            </a:r>
            <a:r>
              <a:rPr lang="en-US" sz="2200" dirty="0">
                <a:ea typeface="+mn-lt"/>
                <a:cs typeface="+mn-lt"/>
              </a:rPr>
              <a:t>: OS control tables are data structures maintained by the operating system to store information about system resources, processes, and other system-related data.</a:t>
            </a:r>
          </a:p>
          <a:p>
            <a:pPr marL="285750" indent="-285750">
              <a:buFont typeface="Arial"/>
              <a:buChar char="•"/>
            </a:pPr>
            <a:r>
              <a:rPr lang="en-US" sz="2200" b="1" dirty="0">
                <a:ea typeface="+mn-lt"/>
                <a:cs typeface="+mn-lt"/>
              </a:rPr>
              <a:t>Examples</a:t>
            </a:r>
            <a:r>
              <a:rPr lang="en-US" sz="2200" dirty="0">
                <a:ea typeface="+mn-lt"/>
                <a:cs typeface="+mn-lt"/>
              </a:rPr>
              <a:t>: Examples of OS control tables include the process table, file table, and device table.</a:t>
            </a:r>
          </a:p>
          <a:p>
            <a:pPr marL="285750" indent="-285750">
              <a:buFont typeface="Arial"/>
              <a:buChar char="•"/>
            </a:pPr>
            <a:r>
              <a:rPr lang="en-US" sz="2200" b="1" dirty="0">
                <a:ea typeface="+mn-lt"/>
                <a:cs typeface="+mn-lt"/>
              </a:rPr>
              <a:t>Usage</a:t>
            </a:r>
            <a:r>
              <a:rPr lang="en-US" sz="2200" dirty="0">
                <a:ea typeface="+mn-lt"/>
                <a:cs typeface="+mn-lt"/>
              </a:rPr>
              <a:t>: OS control tables are used by the operating system to manage system resources efficiently and provide services to user programs.</a:t>
            </a:r>
          </a:p>
          <a:p>
            <a:endParaRPr lang="en-US" sz="2200" b="1" dirty="0">
              <a:latin typeface="Bookman Old Style"/>
              <a:ea typeface="Roboto"/>
              <a:cs typeface="Roboto"/>
            </a:endParaRPr>
          </a:p>
        </p:txBody>
      </p:sp>
    </p:spTree>
    <p:extLst>
      <p:ext uri="{BB962C8B-B14F-4D97-AF65-F5344CB8AC3E}">
        <p14:creationId xmlns:p14="http://schemas.microsoft.com/office/powerpoint/2010/main" val="3902041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138</cp:revision>
  <dcterms:created xsi:type="dcterms:W3CDTF">2013-07-15T20:26:40Z</dcterms:created>
  <dcterms:modified xsi:type="dcterms:W3CDTF">2024-04-18T11:12:44Z</dcterms:modified>
</cp:coreProperties>
</file>