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64" r:id="rId2"/>
    <p:sldId id="333" r:id="rId3"/>
    <p:sldId id="322" r:id="rId4"/>
    <p:sldId id="29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D3C347-6CF6-42B5-B0CB-4EA40BD9EEA1}" v="129" dt="2024-04-22T14:48:08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avi M" userId="aa0847465628f3dc" providerId="Windows Live" clId="Web-{BDD3C347-6CF6-42B5-B0CB-4EA40BD9EEA1}"/>
    <pc:docChg chg="addSld delSld modSld addMainMaster delMainMaster">
      <pc:chgData name="Ganavi M" userId="aa0847465628f3dc" providerId="Windows Live" clId="Web-{BDD3C347-6CF6-42B5-B0CB-4EA40BD9EEA1}" dt="2024-04-22T14:48:07.988" v="76" actId="20577"/>
      <pc:docMkLst>
        <pc:docMk/>
      </pc:docMkLst>
      <pc:sldChg chg="del">
        <pc:chgData name="Ganavi M" userId="aa0847465628f3dc" providerId="Windows Live" clId="Web-{BDD3C347-6CF6-42B5-B0CB-4EA40BD9EEA1}" dt="2024-04-22T14:43:48.743" v="4"/>
        <pc:sldMkLst>
          <pc:docMk/>
          <pc:sldMk cId="109857222" sldId="256"/>
        </pc:sldMkLst>
      </pc:sldChg>
      <pc:sldChg chg="modSp add mod modClrScheme chgLayout">
        <pc:chgData name="Ganavi M" userId="aa0847465628f3dc" providerId="Windows Live" clId="Web-{BDD3C347-6CF6-42B5-B0CB-4EA40BD9EEA1}" dt="2024-04-22T14:48:07.988" v="76" actId="20577"/>
        <pc:sldMkLst>
          <pc:docMk/>
          <pc:sldMk cId="4259797247" sldId="264"/>
        </pc:sldMkLst>
        <pc:spChg chg="mod">
          <ac:chgData name="Ganavi M" userId="aa0847465628f3dc" providerId="Windows Live" clId="Web-{BDD3C347-6CF6-42B5-B0CB-4EA40BD9EEA1}" dt="2024-04-22T14:48:07.988" v="76" actId="20577"/>
          <ac:spMkLst>
            <pc:docMk/>
            <pc:sldMk cId="4259797247" sldId="264"/>
            <ac:spMk id="4" creationId="{103B4B10-953E-CBD1-9601-51A457AE9A56}"/>
          </ac:spMkLst>
        </pc:spChg>
      </pc:sldChg>
      <pc:sldChg chg="modSp add mod modClrScheme chgLayout">
        <pc:chgData name="Ganavi M" userId="aa0847465628f3dc" providerId="Windows Live" clId="Web-{BDD3C347-6CF6-42B5-B0CB-4EA40BD9EEA1}" dt="2024-04-22T14:43:53.884" v="6"/>
        <pc:sldMkLst>
          <pc:docMk/>
          <pc:sldMk cId="978697549" sldId="299"/>
        </pc:sldMkLst>
        <pc:spChg chg="mod ord">
          <ac:chgData name="Ganavi M" userId="aa0847465628f3dc" providerId="Windows Live" clId="Web-{BDD3C347-6CF6-42B5-B0CB-4EA40BD9EEA1}" dt="2024-04-22T14:43:53.884" v="6"/>
          <ac:spMkLst>
            <pc:docMk/>
            <pc:sldMk cId="978697549" sldId="299"/>
            <ac:spMk id="2" creationId="{A86E5542-696E-3D9C-2E69-B2BEB7962846}"/>
          </ac:spMkLst>
        </pc:spChg>
      </pc:sldChg>
      <pc:sldChg chg="modSp add mod modClrScheme chgLayout">
        <pc:chgData name="Ganavi M" userId="aa0847465628f3dc" providerId="Windows Live" clId="Web-{BDD3C347-6CF6-42B5-B0CB-4EA40BD9EEA1}" dt="2024-04-22T14:47:16.501" v="49" actId="20577"/>
        <pc:sldMkLst>
          <pc:docMk/>
          <pc:sldMk cId="3151377091" sldId="322"/>
        </pc:sldMkLst>
        <pc:spChg chg="mod">
          <ac:chgData name="Ganavi M" userId="aa0847465628f3dc" providerId="Windows Live" clId="Web-{BDD3C347-6CF6-42B5-B0CB-4EA40BD9EEA1}" dt="2024-04-22T14:47:16.501" v="49" actId="20577"/>
          <ac:spMkLst>
            <pc:docMk/>
            <pc:sldMk cId="3151377091" sldId="322"/>
            <ac:spMk id="2" creationId="{1F104161-E150-B2DB-61DA-375D8F83BFA2}"/>
          </ac:spMkLst>
        </pc:spChg>
        <pc:spChg chg="mod ord">
          <ac:chgData name="Ganavi M" userId="aa0847465628f3dc" providerId="Windows Live" clId="Web-{BDD3C347-6CF6-42B5-B0CB-4EA40BD9EEA1}" dt="2024-04-22T14:43:53.884" v="6"/>
          <ac:spMkLst>
            <pc:docMk/>
            <pc:sldMk cId="3151377091" sldId="322"/>
            <ac:spMk id="3" creationId="{556C2DD6-6CB5-98AA-37D0-8569A2221E29}"/>
          </ac:spMkLst>
        </pc:spChg>
      </pc:sldChg>
      <pc:sldChg chg="addSp delSp modSp add mod modClrScheme chgLayout">
        <pc:chgData name="Ganavi M" userId="aa0847465628f3dc" providerId="Windows Live" clId="Web-{BDD3C347-6CF6-42B5-B0CB-4EA40BD9EEA1}" dt="2024-04-22T14:47:46.503" v="56" actId="1076"/>
        <pc:sldMkLst>
          <pc:docMk/>
          <pc:sldMk cId="821299552" sldId="333"/>
        </pc:sldMkLst>
        <pc:spChg chg="mod ord">
          <ac:chgData name="Ganavi M" userId="aa0847465628f3dc" providerId="Windows Live" clId="Web-{BDD3C347-6CF6-42B5-B0CB-4EA40BD9EEA1}" dt="2024-04-22T14:43:53.884" v="6"/>
          <ac:spMkLst>
            <pc:docMk/>
            <pc:sldMk cId="821299552" sldId="333"/>
            <ac:spMk id="3" creationId="{556C2DD6-6CB5-98AA-37D0-8569A2221E29}"/>
          </ac:spMkLst>
        </pc:spChg>
        <pc:spChg chg="mod">
          <ac:chgData name="Ganavi M" userId="aa0847465628f3dc" providerId="Windows Live" clId="Web-{BDD3C347-6CF6-42B5-B0CB-4EA40BD9EEA1}" dt="2024-04-22T14:47:46.503" v="56" actId="1076"/>
          <ac:spMkLst>
            <pc:docMk/>
            <pc:sldMk cId="821299552" sldId="333"/>
            <ac:spMk id="4" creationId="{58BB6D1A-0C0E-F0E0-97DD-BFB537158662}"/>
          </ac:spMkLst>
        </pc:spChg>
        <pc:spChg chg="del mod">
          <ac:chgData name="Ganavi M" userId="aa0847465628f3dc" providerId="Windows Live" clId="Web-{BDD3C347-6CF6-42B5-B0CB-4EA40BD9EEA1}" dt="2024-04-22T14:45:14.028" v="29"/>
          <ac:spMkLst>
            <pc:docMk/>
            <pc:sldMk cId="821299552" sldId="333"/>
            <ac:spMk id="5" creationId="{7A91BCC1-14DC-A631-E003-2F5219D1579A}"/>
          </ac:spMkLst>
        </pc:spChg>
        <pc:picChg chg="add mod">
          <ac:chgData name="Ganavi M" userId="aa0847465628f3dc" providerId="Windows Live" clId="Web-{BDD3C347-6CF6-42B5-B0CB-4EA40BD9EEA1}" dt="2024-04-22T14:47:30.314" v="53" actId="14100"/>
          <ac:picMkLst>
            <pc:docMk/>
            <pc:sldMk cId="821299552" sldId="333"/>
            <ac:picMk id="2" creationId="{5A2239FD-FBDE-4E54-63F1-F893BFE6DE29}"/>
          </ac:picMkLst>
        </pc:picChg>
      </pc:sldChg>
      <pc:sldMasterChg chg="del addSldLayout delSldLayout">
        <pc:chgData name="Ganavi M" userId="aa0847465628f3dc" providerId="Windows Live" clId="Web-{BDD3C347-6CF6-42B5-B0CB-4EA40BD9EEA1}" dt="2024-04-22T14:43:51.774" v="5"/>
        <pc:sldMasterMkLst>
          <pc:docMk/>
          <pc:sldMasterMk cId="2460954070" sldId="2147483660"/>
        </pc:sldMasterMkLst>
        <pc:sldLayoutChg chg="del">
          <pc:chgData name="Ganavi M" userId="aa0847465628f3dc" providerId="Windows Live" clId="Web-{BDD3C347-6CF6-42B5-B0CB-4EA40BD9EEA1}" dt="2024-04-22T14:43:51.774" v="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anavi M" userId="aa0847465628f3dc" providerId="Windows Live" clId="Web-{BDD3C347-6CF6-42B5-B0CB-4EA40BD9EEA1}" dt="2024-04-22T14:43:51.774" v="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anavi M" userId="aa0847465628f3dc" providerId="Windows Live" clId="Web-{BDD3C347-6CF6-42B5-B0CB-4EA40BD9EEA1}" dt="2024-04-22T14:43:51.774" v="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anavi M" userId="aa0847465628f3dc" providerId="Windows Live" clId="Web-{BDD3C347-6CF6-42B5-B0CB-4EA40BD9EEA1}" dt="2024-04-22T14:43:51.774" v="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anavi M" userId="aa0847465628f3dc" providerId="Windows Live" clId="Web-{BDD3C347-6CF6-42B5-B0CB-4EA40BD9EEA1}" dt="2024-04-22T14:43:51.774" v="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anavi M" userId="aa0847465628f3dc" providerId="Windows Live" clId="Web-{BDD3C347-6CF6-42B5-B0CB-4EA40BD9EEA1}" dt="2024-04-22T14:43:51.774" v="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anavi M" userId="aa0847465628f3dc" providerId="Windows Live" clId="Web-{BDD3C347-6CF6-42B5-B0CB-4EA40BD9EEA1}" dt="2024-04-22T14:43:51.774" v="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anavi M" userId="aa0847465628f3dc" providerId="Windows Live" clId="Web-{BDD3C347-6CF6-42B5-B0CB-4EA40BD9EEA1}" dt="2024-04-22T14:43:51.774" v="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anavi M" userId="aa0847465628f3dc" providerId="Windows Live" clId="Web-{BDD3C347-6CF6-42B5-B0CB-4EA40BD9EEA1}" dt="2024-04-22T14:43:51.774" v="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anavi M" userId="aa0847465628f3dc" providerId="Windows Live" clId="Web-{BDD3C347-6CF6-42B5-B0CB-4EA40BD9EEA1}" dt="2024-04-22T14:43:51.774" v="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anavi M" userId="aa0847465628f3dc" providerId="Windows Live" clId="Web-{BDD3C347-6CF6-42B5-B0CB-4EA40BD9EEA1}" dt="2024-04-22T14:43:51.774" v="5"/>
          <pc:sldLayoutMkLst>
            <pc:docMk/>
            <pc:sldMasterMk cId="2460954070" sldId="2147483660"/>
            <pc:sldLayoutMk cId="3479445657" sldId="2147483671"/>
          </pc:sldLayoutMkLst>
        </pc:sldLayoutChg>
        <pc:sldLayoutChg chg="add del">
          <pc:chgData name="Ganavi M" userId="aa0847465628f3dc" providerId="Windows Live" clId="Web-{BDD3C347-6CF6-42B5-B0CB-4EA40BD9EEA1}" dt="2024-04-22T14:43:51.774" v="5"/>
          <pc:sldLayoutMkLst>
            <pc:docMk/>
            <pc:sldMasterMk cId="2460954070" sldId="2147483660"/>
            <pc:sldLayoutMk cId="3126489780" sldId="2147483672"/>
          </pc:sldLayoutMkLst>
        </pc:sldLayoutChg>
      </pc:sldMasterChg>
      <pc:sldMasterChg chg="add del addSldLayout delSldLayout modSldLayout">
        <pc:chgData name="Ganavi M" userId="aa0847465628f3dc" providerId="Windows Live" clId="Web-{BDD3C347-6CF6-42B5-B0CB-4EA40BD9EEA1}" dt="2024-04-22T14:43:53.884" v="6"/>
        <pc:sldMasterMkLst>
          <pc:docMk/>
          <pc:sldMasterMk cId="3158132699" sldId="2147483673"/>
        </pc:sldMasterMkLst>
        <pc:sldLayoutChg chg="add del mod replId">
          <pc:chgData name="Ganavi M" userId="aa0847465628f3dc" providerId="Windows Live" clId="Web-{BDD3C347-6CF6-42B5-B0CB-4EA40BD9EEA1}" dt="2024-04-22T14:43:53.884" v="6"/>
          <pc:sldLayoutMkLst>
            <pc:docMk/>
            <pc:sldMasterMk cId="3158132699" sldId="2147483673"/>
            <pc:sldLayoutMk cId="80353234" sldId="2147483674"/>
          </pc:sldLayoutMkLst>
        </pc:sldLayoutChg>
        <pc:sldLayoutChg chg="add del mod replId">
          <pc:chgData name="Ganavi M" userId="aa0847465628f3dc" providerId="Windows Live" clId="Web-{BDD3C347-6CF6-42B5-B0CB-4EA40BD9EEA1}" dt="2024-04-22T14:43:53.884" v="6"/>
          <pc:sldLayoutMkLst>
            <pc:docMk/>
            <pc:sldMasterMk cId="3158132699" sldId="2147483673"/>
            <pc:sldLayoutMk cId="1090847873" sldId="2147483675"/>
          </pc:sldLayoutMkLst>
        </pc:sldLayoutChg>
        <pc:sldLayoutChg chg="add del mod replId">
          <pc:chgData name="Ganavi M" userId="aa0847465628f3dc" providerId="Windows Live" clId="Web-{BDD3C347-6CF6-42B5-B0CB-4EA40BD9EEA1}" dt="2024-04-22T14:43:53.884" v="6"/>
          <pc:sldLayoutMkLst>
            <pc:docMk/>
            <pc:sldMasterMk cId="3158132699" sldId="2147483673"/>
            <pc:sldLayoutMk cId="3478649485" sldId="2147483676"/>
          </pc:sldLayoutMkLst>
        </pc:sldLayoutChg>
        <pc:sldLayoutChg chg="add del mod replId">
          <pc:chgData name="Ganavi M" userId="aa0847465628f3dc" providerId="Windows Live" clId="Web-{BDD3C347-6CF6-42B5-B0CB-4EA40BD9EEA1}" dt="2024-04-22T14:43:53.884" v="6"/>
          <pc:sldLayoutMkLst>
            <pc:docMk/>
            <pc:sldMasterMk cId="3158132699" sldId="2147483673"/>
            <pc:sldLayoutMk cId="61064962" sldId="2147483677"/>
          </pc:sldLayoutMkLst>
        </pc:sldLayoutChg>
        <pc:sldLayoutChg chg="add del mod replId">
          <pc:chgData name="Ganavi M" userId="aa0847465628f3dc" providerId="Windows Live" clId="Web-{BDD3C347-6CF6-42B5-B0CB-4EA40BD9EEA1}" dt="2024-04-22T14:43:53.884" v="6"/>
          <pc:sldLayoutMkLst>
            <pc:docMk/>
            <pc:sldMasterMk cId="3158132699" sldId="2147483673"/>
            <pc:sldLayoutMk cId="2617015676" sldId="2147483678"/>
          </pc:sldLayoutMkLst>
        </pc:sldLayoutChg>
        <pc:sldLayoutChg chg="add del mod replId">
          <pc:chgData name="Ganavi M" userId="aa0847465628f3dc" providerId="Windows Live" clId="Web-{BDD3C347-6CF6-42B5-B0CB-4EA40BD9EEA1}" dt="2024-04-22T14:43:53.884" v="6"/>
          <pc:sldLayoutMkLst>
            <pc:docMk/>
            <pc:sldMasterMk cId="3158132699" sldId="2147483673"/>
            <pc:sldLayoutMk cId="318193982" sldId="2147483679"/>
          </pc:sldLayoutMkLst>
        </pc:sldLayoutChg>
        <pc:sldLayoutChg chg="add del mod replId">
          <pc:chgData name="Ganavi M" userId="aa0847465628f3dc" providerId="Windows Live" clId="Web-{BDD3C347-6CF6-42B5-B0CB-4EA40BD9EEA1}" dt="2024-04-22T14:43:53.884" v="6"/>
          <pc:sldLayoutMkLst>
            <pc:docMk/>
            <pc:sldMasterMk cId="3158132699" sldId="2147483673"/>
            <pc:sldLayoutMk cId="1930797414" sldId="2147483680"/>
          </pc:sldLayoutMkLst>
        </pc:sldLayoutChg>
        <pc:sldLayoutChg chg="add del mod replId">
          <pc:chgData name="Ganavi M" userId="aa0847465628f3dc" providerId="Windows Live" clId="Web-{BDD3C347-6CF6-42B5-B0CB-4EA40BD9EEA1}" dt="2024-04-22T14:43:53.884" v="6"/>
          <pc:sldLayoutMkLst>
            <pc:docMk/>
            <pc:sldMasterMk cId="3158132699" sldId="2147483673"/>
            <pc:sldLayoutMk cId="2816404223" sldId="2147483681"/>
          </pc:sldLayoutMkLst>
        </pc:sldLayoutChg>
        <pc:sldLayoutChg chg="add del mod replId">
          <pc:chgData name="Ganavi M" userId="aa0847465628f3dc" providerId="Windows Live" clId="Web-{BDD3C347-6CF6-42B5-B0CB-4EA40BD9EEA1}" dt="2024-04-22T14:43:53.884" v="6"/>
          <pc:sldLayoutMkLst>
            <pc:docMk/>
            <pc:sldMasterMk cId="3158132699" sldId="2147483673"/>
            <pc:sldLayoutMk cId="1515897073" sldId="2147483682"/>
          </pc:sldLayoutMkLst>
        </pc:sldLayoutChg>
        <pc:sldLayoutChg chg="add del mod replId">
          <pc:chgData name="Ganavi M" userId="aa0847465628f3dc" providerId="Windows Live" clId="Web-{BDD3C347-6CF6-42B5-B0CB-4EA40BD9EEA1}" dt="2024-04-22T14:43:53.884" v="6"/>
          <pc:sldLayoutMkLst>
            <pc:docMk/>
            <pc:sldMasterMk cId="3158132699" sldId="2147483673"/>
            <pc:sldLayoutMk cId="4174887126" sldId="2147483683"/>
          </pc:sldLayoutMkLst>
        </pc:sldLayoutChg>
        <pc:sldLayoutChg chg="add del mod replId">
          <pc:chgData name="Ganavi M" userId="aa0847465628f3dc" providerId="Windows Live" clId="Web-{BDD3C347-6CF6-42B5-B0CB-4EA40BD9EEA1}" dt="2024-04-22T14:43:53.884" v="6"/>
          <pc:sldLayoutMkLst>
            <pc:docMk/>
            <pc:sldMasterMk cId="3158132699" sldId="2147483673"/>
            <pc:sldLayoutMk cId="385827738" sldId="2147483684"/>
          </pc:sldLayoutMkLst>
        </pc:sldLayoutChg>
        <pc:sldLayoutChg chg="add del mod replId">
          <pc:chgData name="Ganavi M" userId="aa0847465628f3dc" providerId="Windows Live" clId="Web-{BDD3C347-6CF6-42B5-B0CB-4EA40BD9EEA1}" dt="2024-04-22T14:43:53.884" v="6"/>
          <pc:sldLayoutMkLst>
            <pc:docMk/>
            <pc:sldMasterMk cId="3158132699" sldId="2147483673"/>
            <pc:sldLayoutMk cId="3196242152" sldId="2147483685"/>
          </pc:sldLayoutMkLst>
        </pc:sldLayoutChg>
        <pc:sldLayoutChg chg="add del mod replId">
          <pc:chgData name="Ganavi M" userId="aa0847465628f3dc" providerId="Windows Live" clId="Web-{BDD3C347-6CF6-42B5-B0CB-4EA40BD9EEA1}" dt="2024-04-22T14:43:53.884" v="6"/>
          <pc:sldLayoutMkLst>
            <pc:docMk/>
            <pc:sldMasterMk cId="3158132699" sldId="2147483673"/>
            <pc:sldLayoutMk cId="825651623" sldId="2147483686"/>
          </pc:sldLayoutMkLst>
        </pc:sldLayoutChg>
        <pc:sldLayoutChg chg="add del mod replId">
          <pc:chgData name="Ganavi M" userId="aa0847465628f3dc" providerId="Windows Live" clId="Web-{BDD3C347-6CF6-42B5-B0CB-4EA40BD9EEA1}" dt="2024-04-22T14:43:53.884" v="6"/>
          <pc:sldLayoutMkLst>
            <pc:docMk/>
            <pc:sldMasterMk cId="3158132699" sldId="2147483673"/>
            <pc:sldLayoutMk cId="2877165311" sldId="2147483687"/>
          </pc:sldLayoutMkLst>
        </pc:sldLayoutChg>
        <pc:sldLayoutChg chg="add del mod replId">
          <pc:chgData name="Ganavi M" userId="aa0847465628f3dc" providerId="Windows Live" clId="Web-{BDD3C347-6CF6-42B5-B0CB-4EA40BD9EEA1}" dt="2024-04-22T14:43:53.884" v="6"/>
          <pc:sldLayoutMkLst>
            <pc:docMk/>
            <pc:sldMasterMk cId="3158132699" sldId="2147483673"/>
            <pc:sldLayoutMk cId="4232471796" sldId="2147483688"/>
          </pc:sldLayoutMkLst>
        </pc:sldLayoutChg>
        <pc:sldLayoutChg chg="add del mod replId">
          <pc:chgData name="Ganavi M" userId="aa0847465628f3dc" providerId="Windows Live" clId="Web-{BDD3C347-6CF6-42B5-B0CB-4EA40BD9EEA1}" dt="2024-04-22T14:43:53.884" v="6"/>
          <pc:sldLayoutMkLst>
            <pc:docMk/>
            <pc:sldMasterMk cId="3158132699" sldId="2147483673"/>
            <pc:sldLayoutMk cId="1709376439" sldId="2147483689"/>
          </pc:sldLayoutMkLst>
        </pc:sldLayoutChg>
        <pc:sldLayoutChg chg="add del mod replId">
          <pc:chgData name="Ganavi M" userId="aa0847465628f3dc" providerId="Windows Live" clId="Web-{BDD3C347-6CF6-42B5-B0CB-4EA40BD9EEA1}" dt="2024-04-22T14:43:53.884" v="6"/>
          <pc:sldLayoutMkLst>
            <pc:docMk/>
            <pc:sldMasterMk cId="3158132699" sldId="2147483673"/>
            <pc:sldLayoutMk cId="3786148196" sldId="2147483690"/>
          </pc:sldLayoutMkLst>
        </pc:sldLayoutChg>
      </pc:sldMasterChg>
      <pc:sldMasterChg chg="add addSldLayout modSldLayout">
        <pc:chgData name="Ganavi M" userId="aa0847465628f3dc" providerId="Windows Live" clId="Web-{BDD3C347-6CF6-42B5-B0CB-4EA40BD9EEA1}" dt="2024-04-22T14:43:53.884" v="6"/>
        <pc:sldMasterMkLst>
          <pc:docMk/>
          <pc:sldMasterMk cId="352504049" sldId="2147483691"/>
        </pc:sldMasterMkLst>
        <pc:sldLayoutChg chg="add mod replId">
          <pc:chgData name="Ganavi M" userId="aa0847465628f3dc" providerId="Windows Live" clId="Web-{BDD3C347-6CF6-42B5-B0CB-4EA40BD9EEA1}" dt="2024-04-22T14:43:53.884" v="6"/>
          <pc:sldLayoutMkLst>
            <pc:docMk/>
            <pc:sldMasterMk cId="352504049" sldId="2147483691"/>
            <pc:sldLayoutMk cId="3969630909" sldId="2147483692"/>
          </pc:sldLayoutMkLst>
        </pc:sldLayoutChg>
        <pc:sldLayoutChg chg="add mod replId">
          <pc:chgData name="Ganavi M" userId="aa0847465628f3dc" providerId="Windows Live" clId="Web-{BDD3C347-6CF6-42B5-B0CB-4EA40BD9EEA1}" dt="2024-04-22T14:43:53.884" v="6"/>
          <pc:sldLayoutMkLst>
            <pc:docMk/>
            <pc:sldMasterMk cId="352504049" sldId="2147483691"/>
            <pc:sldLayoutMk cId="2330568691" sldId="2147483693"/>
          </pc:sldLayoutMkLst>
        </pc:sldLayoutChg>
        <pc:sldLayoutChg chg="add mod replId">
          <pc:chgData name="Ganavi M" userId="aa0847465628f3dc" providerId="Windows Live" clId="Web-{BDD3C347-6CF6-42B5-B0CB-4EA40BD9EEA1}" dt="2024-04-22T14:43:53.884" v="6"/>
          <pc:sldLayoutMkLst>
            <pc:docMk/>
            <pc:sldMasterMk cId="352504049" sldId="2147483691"/>
            <pc:sldLayoutMk cId="3159413509" sldId="2147483694"/>
          </pc:sldLayoutMkLst>
        </pc:sldLayoutChg>
        <pc:sldLayoutChg chg="add mod replId">
          <pc:chgData name="Ganavi M" userId="aa0847465628f3dc" providerId="Windows Live" clId="Web-{BDD3C347-6CF6-42B5-B0CB-4EA40BD9EEA1}" dt="2024-04-22T14:43:53.884" v="6"/>
          <pc:sldLayoutMkLst>
            <pc:docMk/>
            <pc:sldMasterMk cId="352504049" sldId="2147483691"/>
            <pc:sldLayoutMk cId="442619301" sldId="2147483695"/>
          </pc:sldLayoutMkLst>
        </pc:sldLayoutChg>
        <pc:sldLayoutChg chg="add mod replId">
          <pc:chgData name="Ganavi M" userId="aa0847465628f3dc" providerId="Windows Live" clId="Web-{BDD3C347-6CF6-42B5-B0CB-4EA40BD9EEA1}" dt="2024-04-22T14:43:53.884" v="6"/>
          <pc:sldLayoutMkLst>
            <pc:docMk/>
            <pc:sldMasterMk cId="352504049" sldId="2147483691"/>
            <pc:sldLayoutMk cId="289486023" sldId="2147483696"/>
          </pc:sldLayoutMkLst>
        </pc:sldLayoutChg>
        <pc:sldLayoutChg chg="add mod replId">
          <pc:chgData name="Ganavi M" userId="aa0847465628f3dc" providerId="Windows Live" clId="Web-{BDD3C347-6CF6-42B5-B0CB-4EA40BD9EEA1}" dt="2024-04-22T14:43:53.884" v="6"/>
          <pc:sldLayoutMkLst>
            <pc:docMk/>
            <pc:sldMasterMk cId="352504049" sldId="2147483691"/>
            <pc:sldLayoutMk cId="505356957" sldId="2147483697"/>
          </pc:sldLayoutMkLst>
        </pc:sldLayoutChg>
        <pc:sldLayoutChg chg="add mod replId">
          <pc:chgData name="Ganavi M" userId="aa0847465628f3dc" providerId="Windows Live" clId="Web-{BDD3C347-6CF6-42B5-B0CB-4EA40BD9EEA1}" dt="2024-04-22T14:43:53.884" v="6"/>
          <pc:sldLayoutMkLst>
            <pc:docMk/>
            <pc:sldMasterMk cId="352504049" sldId="2147483691"/>
            <pc:sldLayoutMk cId="3084487523" sldId="2147483698"/>
          </pc:sldLayoutMkLst>
        </pc:sldLayoutChg>
        <pc:sldLayoutChg chg="add mod replId">
          <pc:chgData name="Ganavi M" userId="aa0847465628f3dc" providerId="Windows Live" clId="Web-{BDD3C347-6CF6-42B5-B0CB-4EA40BD9EEA1}" dt="2024-04-22T14:43:53.884" v="6"/>
          <pc:sldLayoutMkLst>
            <pc:docMk/>
            <pc:sldMasterMk cId="352504049" sldId="2147483691"/>
            <pc:sldLayoutMk cId="892746423" sldId="2147483699"/>
          </pc:sldLayoutMkLst>
        </pc:sldLayoutChg>
        <pc:sldLayoutChg chg="add mod replId">
          <pc:chgData name="Ganavi M" userId="aa0847465628f3dc" providerId="Windows Live" clId="Web-{BDD3C347-6CF6-42B5-B0CB-4EA40BD9EEA1}" dt="2024-04-22T14:43:53.884" v="6"/>
          <pc:sldLayoutMkLst>
            <pc:docMk/>
            <pc:sldMasterMk cId="352504049" sldId="2147483691"/>
            <pc:sldLayoutMk cId="3566124945" sldId="2147483700"/>
          </pc:sldLayoutMkLst>
        </pc:sldLayoutChg>
        <pc:sldLayoutChg chg="add mod replId">
          <pc:chgData name="Ganavi M" userId="aa0847465628f3dc" providerId="Windows Live" clId="Web-{BDD3C347-6CF6-42B5-B0CB-4EA40BD9EEA1}" dt="2024-04-22T14:43:53.884" v="6"/>
          <pc:sldLayoutMkLst>
            <pc:docMk/>
            <pc:sldMasterMk cId="352504049" sldId="2147483691"/>
            <pc:sldLayoutMk cId="1668117937" sldId="2147483701"/>
          </pc:sldLayoutMkLst>
        </pc:sldLayoutChg>
        <pc:sldLayoutChg chg="add mod replId">
          <pc:chgData name="Ganavi M" userId="aa0847465628f3dc" providerId="Windows Live" clId="Web-{BDD3C347-6CF6-42B5-B0CB-4EA40BD9EEA1}" dt="2024-04-22T14:43:53.884" v="6"/>
          <pc:sldLayoutMkLst>
            <pc:docMk/>
            <pc:sldMasterMk cId="352504049" sldId="2147483691"/>
            <pc:sldLayoutMk cId="3638296651" sldId="2147483702"/>
          </pc:sldLayoutMkLst>
        </pc:sldLayoutChg>
        <pc:sldLayoutChg chg="add mod replId">
          <pc:chgData name="Ganavi M" userId="aa0847465628f3dc" providerId="Windows Live" clId="Web-{BDD3C347-6CF6-42B5-B0CB-4EA40BD9EEA1}" dt="2024-04-22T14:43:53.884" v="6"/>
          <pc:sldLayoutMkLst>
            <pc:docMk/>
            <pc:sldMasterMk cId="352504049" sldId="2147483691"/>
            <pc:sldLayoutMk cId="1686719381" sldId="2147483703"/>
          </pc:sldLayoutMkLst>
        </pc:sldLayoutChg>
        <pc:sldLayoutChg chg="add mod replId">
          <pc:chgData name="Ganavi M" userId="aa0847465628f3dc" providerId="Windows Live" clId="Web-{BDD3C347-6CF6-42B5-B0CB-4EA40BD9EEA1}" dt="2024-04-22T14:43:53.884" v="6"/>
          <pc:sldLayoutMkLst>
            <pc:docMk/>
            <pc:sldMasterMk cId="352504049" sldId="2147483691"/>
            <pc:sldLayoutMk cId="3874126875" sldId="2147483704"/>
          </pc:sldLayoutMkLst>
        </pc:sldLayoutChg>
        <pc:sldLayoutChg chg="add mod replId">
          <pc:chgData name="Ganavi M" userId="aa0847465628f3dc" providerId="Windows Live" clId="Web-{BDD3C347-6CF6-42B5-B0CB-4EA40BD9EEA1}" dt="2024-04-22T14:43:53.884" v="6"/>
          <pc:sldLayoutMkLst>
            <pc:docMk/>
            <pc:sldMasterMk cId="352504049" sldId="2147483691"/>
            <pc:sldLayoutMk cId="887208236" sldId="2147483705"/>
          </pc:sldLayoutMkLst>
        </pc:sldLayoutChg>
        <pc:sldLayoutChg chg="add mod replId">
          <pc:chgData name="Ganavi M" userId="aa0847465628f3dc" providerId="Windows Live" clId="Web-{BDD3C347-6CF6-42B5-B0CB-4EA40BD9EEA1}" dt="2024-04-22T14:43:53.884" v="6"/>
          <pc:sldLayoutMkLst>
            <pc:docMk/>
            <pc:sldMasterMk cId="352504049" sldId="2147483691"/>
            <pc:sldLayoutMk cId="97645283" sldId="2147483706"/>
          </pc:sldLayoutMkLst>
        </pc:sldLayoutChg>
        <pc:sldLayoutChg chg="add mod replId">
          <pc:chgData name="Ganavi M" userId="aa0847465628f3dc" providerId="Windows Live" clId="Web-{BDD3C347-6CF6-42B5-B0CB-4EA40BD9EEA1}" dt="2024-04-22T14:43:53.884" v="6"/>
          <pc:sldLayoutMkLst>
            <pc:docMk/>
            <pc:sldMasterMk cId="352504049" sldId="2147483691"/>
            <pc:sldLayoutMk cId="2655530216" sldId="2147483707"/>
          </pc:sldLayoutMkLst>
        </pc:sldLayoutChg>
        <pc:sldLayoutChg chg="add mod replId">
          <pc:chgData name="Ganavi M" userId="aa0847465628f3dc" providerId="Windows Live" clId="Web-{BDD3C347-6CF6-42B5-B0CB-4EA40BD9EEA1}" dt="2024-04-22T14:43:53.884" v="6"/>
          <pc:sldLayoutMkLst>
            <pc:docMk/>
            <pc:sldMasterMk cId="352504049" sldId="2147483691"/>
            <pc:sldLayoutMk cId="4069597727" sldId="214748370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3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1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9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19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26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08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5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30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9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6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1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61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5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8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4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2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navigowda512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3B4B10-953E-CBD1-9601-51A457AE9A56}"/>
              </a:ext>
            </a:extLst>
          </p:cNvPr>
          <p:cNvSpPr txBox="1"/>
          <p:nvPr/>
        </p:nvSpPr>
        <p:spPr>
          <a:xfrm>
            <a:off x="3044858" y="925155"/>
            <a:ext cx="9948359" cy="36163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500" b="1" dirty="0">
                <a:latin typeface="Bookman Old Style"/>
                <a:cs typeface="Calibri"/>
              </a:rPr>
              <a:t>                 Day 14</a:t>
            </a:r>
            <a:endParaRPr lang="en-US" sz="4800" b="1" dirty="0">
              <a:latin typeface="Bookman Old Style"/>
              <a:cs typeface="Calibri"/>
            </a:endParaRPr>
          </a:p>
          <a:p>
            <a:endParaRPr lang="en-US" sz="4800" b="1" dirty="0">
              <a:latin typeface="Bookman Old Style"/>
              <a:cs typeface="Calibri"/>
            </a:endParaRPr>
          </a:p>
          <a:p>
            <a:r>
              <a:rPr lang="en-US" sz="3800" b="1" dirty="0">
                <a:latin typeface="Bookman Old Style"/>
                <a:cs typeface="Calibri"/>
              </a:rPr>
              <a:t>       Linux Device Driver Training</a:t>
            </a:r>
            <a:endParaRPr lang="en-US" sz="3800" dirty="0">
              <a:latin typeface="Bookman Old Style"/>
              <a:cs typeface="Calibri"/>
            </a:endParaRPr>
          </a:p>
          <a:p>
            <a:endParaRPr lang="en-US" sz="3500" b="1" dirty="0">
              <a:latin typeface="Bookman Old Style"/>
              <a:cs typeface="Calibri"/>
            </a:endParaRPr>
          </a:p>
          <a:p>
            <a:r>
              <a:rPr lang="en-US" sz="3500" b="1" dirty="0"/>
              <a:t>                       PROGRAM WITHOUT MAIN</a:t>
            </a:r>
          </a:p>
          <a:p>
            <a:endParaRPr lang="en-US" sz="3800" b="1" dirty="0">
              <a:latin typeface="Bookman Old Style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D15A3-DE62-52A5-CD5A-10BB62B31704}"/>
              </a:ext>
            </a:extLst>
          </p:cNvPr>
          <p:cNvSpPr txBox="1"/>
          <p:nvPr/>
        </p:nvSpPr>
        <p:spPr>
          <a:xfrm>
            <a:off x="8366977" y="4973653"/>
            <a:ext cx="34764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ookman Old Style"/>
                <a:cs typeface="Calibri"/>
              </a:rPr>
              <a:t>Presented by,</a:t>
            </a:r>
          </a:p>
          <a:p>
            <a:r>
              <a:rPr lang="en-US" dirty="0">
                <a:latin typeface="Bookman Old Style"/>
                <a:cs typeface="Calibri"/>
              </a:rPr>
              <a:t>Ganavi M </a:t>
            </a:r>
            <a:endParaRPr lang="en-US">
              <a:latin typeface="Bookman Old Style"/>
            </a:endParaRPr>
          </a:p>
          <a:p>
            <a:r>
              <a:rPr lang="en-US" dirty="0">
                <a:latin typeface="Bookman Old Style"/>
                <a:cs typeface="Calibri"/>
                <a:hlinkClick r:id="rId2"/>
              </a:rPr>
              <a:t>Ganavigowda512@gmail.com</a:t>
            </a:r>
            <a:endParaRPr lang="en-US" dirty="0">
              <a:latin typeface="Bookman Old Style"/>
              <a:cs typeface="Calibri"/>
            </a:endParaRPr>
          </a:p>
          <a:p>
            <a:endParaRPr lang="en-US" dirty="0">
              <a:latin typeface="Bookman Old Style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79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4274348" y="471289"/>
            <a:ext cx="4766513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500" b="1" dirty="0">
                <a:solidFill>
                  <a:srgbClr val="000000"/>
                </a:solidFill>
                <a:latin typeface="Corbel"/>
                <a:ea typeface="+mn-lt"/>
                <a:cs typeface="+mn-lt"/>
              </a:rPr>
              <a:t>         NO MAIN FUNCTION</a:t>
            </a:r>
          </a:p>
          <a:p>
            <a:pPr algn="just"/>
            <a:r>
              <a:rPr lang="en-US" sz="2500" dirty="0">
                <a:solidFill>
                  <a:srgbClr val="000000"/>
                </a:solidFill>
                <a:latin typeface="Corbel"/>
                <a:ea typeface="+mn-lt"/>
                <a:cs typeface="+mn-lt"/>
              </a:rPr>
              <a:t>                    PROGARM </a:t>
            </a:r>
            <a:endParaRPr lang="en-US" sz="2500" b="1" dirty="0">
              <a:solidFill>
                <a:srgbClr val="000000"/>
              </a:solidFill>
              <a:latin typeface="Corbel"/>
              <a:ea typeface="+mn-lt"/>
              <a:cs typeface="+mn-lt"/>
            </a:endParaRPr>
          </a:p>
          <a:p>
            <a:pPr algn="just"/>
            <a:endParaRPr lang="en-US" sz="2500" dirty="0">
              <a:solidFill>
                <a:srgbClr val="FFFFFF"/>
              </a:solidFill>
              <a:latin typeface="Corbel"/>
              <a:ea typeface="+mn-lt"/>
              <a:cs typeface="+mn-lt"/>
            </a:endParaRPr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A2239FD-FBDE-4E54-63F1-F893BFE6D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108" y="1461385"/>
            <a:ext cx="9390244" cy="318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9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104161-E150-B2DB-61DA-375D8F83BFA2}"/>
              </a:ext>
            </a:extLst>
          </p:cNvPr>
          <p:cNvSpPr txBox="1"/>
          <p:nvPr/>
        </p:nvSpPr>
        <p:spPr>
          <a:xfrm>
            <a:off x="2058460" y="396579"/>
            <a:ext cx="10127975" cy="60939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500" b="1" dirty="0" err="1">
                <a:ea typeface="+mn-lt"/>
                <a:cs typeface="+mn-lt"/>
              </a:rPr>
              <a:t>gcc</a:t>
            </a:r>
            <a:r>
              <a:rPr lang="en-US" sz="1500" b="1" dirty="0">
                <a:ea typeface="+mn-lt"/>
                <a:cs typeface="+mn-lt"/>
              </a:rPr>
              <a:t> </a:t>
            </a:r>
            <a:r>
              <a:rPr lang="en-US" sz="1500" b="1" dirty="0" err="1">
                <a:ea typeface="+mn-lt"/>
                <a:cs typeface="+mn-lt"/>
              </a:rPr>
              <a:t>main.c</a:t>
            </a:r>
            <a:r>
              <a:rPr lang="en-US" sz="1500" b="1" dirty="0">
                <a:ea typeface="+mn-lt"/>
                <a:cs typeface="+mn-lt"/>
              </a:rPr>
              <a:t> -o </a:t>
            </a:r>
            <a:r>
              <a:rPr lang="en-US" sz="1500" b="1" dirty="0" err="1">
                <a:ea typeface="+mn-lt"/>
                <a:cs typeface="+mn-lt"/>
              </a:rPr>
              <a:t>dynamic_example</a:t>
            </a:r>
            <a:r>
              <a:rPr lang="en-US" sz="1500" b="1" dirty="0">
                <a:ea typeface="+mn-lt"/>
                <a:cs typeface="+mn-lt"/>
              </a:rPr>
              <a:t> -</a:t>
            </a:r>
            <a:r>
              <a:rPr lang="en-US" sz="1500" b="1" dirty="0" err="1">
                <a:ea typeface="+mn-lt"/>
                <a:cs typeface="+mn-lt"/>
              </a:rPr>
              <a:t>ldl</a:t>
            </a:r>
            <a:r>
              <a:rPr lang="en-US" sz="1500" b="1" dirty="0">
                <a:ea typeface="+mn-lt"/>
                <a:cs typeface="+mn-lt"/>
              </a:rPr>
              <a:t>:</a:t>
            </a:r>
            <a:endParaRPr lang="en-US" sz="1500" dirty="0"/>
          </a:p>
          <a:p>
            <a:pPr marL="742950" lvl="1" indent="-285750">
              <a:buFont typeface="Arial"/>
              <a:buChar char="•"/>
            </a:pPr>
            <a:r>
              <a:rPr lang="en-US" sz="1500" b="1" dirty="0" err="1">
                <a:latin typeface="Corbel"/>
                <a:ea typeface="+mn-lt"/>
                <a:cs typeface="+mn-lt"/>
              </a:rPr>
              <a:t>gcc</a:t>
            </a:r>
            <a:r>
              <a:rPr lang="en-US" sz="1500" dirty="0">
                <a:ea typeface="+mn-lt"/>
                <a:cs typeface="+mn-lt"/>
              </a:rPr>
              <a:t>: This command invokes the GNU Compiler Collection, which is a compiler system supporting various programming languages.</a:t>
            </a:r>
          </a:p>
          <a:p>
            <a:pPr marL="742950" lvl="1" indent="-285750">
              <a:buFont typeface="Arial"/>
              <a:buChar char="•"/>
            </a:pPr>
            <a:r>
              <a:rPr lang="en-US" sz="1500" b="1" dirty="0" err="1">
                <a:latin typeface="Corbel"/>
              </a:rPr>
              <a:t>main.c</a:t>
            </a:r>
            <a:r>
              <a:rPr lang="en-US" sz="1500" dirty="0">
                <a:ea typeface="+mn-lt"/>
                <a:cs typeface="+mn-lt"/>
              </a:rPr>
              <a:t>: This specifies the source file to be compiled, in this case, </a:t>
            </a:r>
            <a:r>
              <a:rPr lang="en-US" sz="1500" b="1" dirty="0" err="1">
                <a:latin typeface="Corbel"/>
              </a:rPr>
              <a:t>main.c</a:t>
            </a:r>
            <a:r>
              <a:rPr lang="en-US" sz="1500" dirty="0">
                <a:ea typeface="+mn-lt"/>
                <a:cs typeface="+mn-lt"/>
              </a:rPr>
              <a:t>.</a:t>
            </a:r>
            <a:endParaRPr lang="en-US" sz="1500" dirty="0"/>
          </a:p>
          <a:p>
            <a:pPr marL="742950" lvl="1" indent="-285750">
              <a:buFont typeface="Arial"/>
              <a:buChar char="•"/>
            </a:pPr>
            <a:r>
              <a:rPr lang="en-US" sz="1500" b="1" dirty="0">
                <a:latin typeface="Corbel"/>
              </a:rPr>
              <a:t>-o </a:t>
            </a:r>
            <a:r>
              <a:rPr lang="en-US" sz="1500" b="1" dirty="0" err="1">
                <a:latin typeface="Corbel"/>
              </a:rPr>
              <a:t>dynamic_example</a:t>
            </a:r>
            <a:r>
              <a:rPr lang="en-US" sz="1500" dirty="0">
                <a:ea typeface="+mn-lt"/>
                <a:cs typeface="+mn-lt"/>
              </a:rPr>
              <a:t>: This option specifies the name of the output file. In this case, the output executable will be named </a:t>
            </a:r>
            <a:r>
              <a:rPr lang="en-US" sz="1500" b="1" dirty="0" err="1">
                <a:latin typeface="Corbel"/>
                <a:ea typeface="+mn-lt"/>
                <a:cs typeface="+mn-lt"/>
              </a:rPr>
              <a:t>dynamic_example</a:t>
            </a:r>
            <a:r>
              <a:rPr lang="en-US" sz="1500" dirty="0">
                <a:ea typeface="+mn-lt"/>
                <a:cs typeface="+mn-lt"/>
              </a:rPr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sz="1500" b="1" dirty="0">
                <a:latin typeface="Corbel"/>
                <a:ea typeface="+mn-lt"/>
                <a:cs typeface="+mn-lt"/>
              </a:rPr>
              <a:t>-</a:t>
            </a:r>
            <a:r>
              <a:rPr lang="en-US" sz="1500" b="1" dirty="0" err="1">
                <a:latin typeface="Corbel"/>
                <a:ea typeface="+mn-lt"/>
                <a:cs typeface="+mn-lt"/>
              </a:rPr>
              <a:t>ldl</a:t>
            </a:r>
            <a:r>
              <a:rPr lang="en-US" sz="1500" dirty="0">
                <a:ea typeface="+mn-lt"/>
                <a:cs typeface="+mn-lt"/>
              </a:rPr>
              <a:t>: This option is used to link against the dynamic loading library (</a:t>
            </a:r>
            <a:r>
              <a:rPr lang="en-US" sz="1500" b="1" dirty="0">
                <a:latin typeface="Corbel"/>
                <a:ea typeface="+mn-lt"/>
                <a:cs typeface="+mn-lt"/>
              </a:rPr>
              <a:t>dl</a:t>
            </a:r>
            <a:r>
              <a:rPr lang="en-US" sz="1500" dirty="0">
                <a:ea typeface="+mn-lt"/>
                <a:cs typeface="+mn-lt"/>
              </a:rPr>
              <a:t>). It tells the linker to include the necessary symbols from the dynamic loading library, which provides functions for dynamically loading shared objects at runtime.</a:t>
            </a:r>
            <a:endParaRPr lang="en-US" sz="1500" dirty="0"/>
          </a:p>
          <a:p>
            <a:pPr lvl="1"/>
            <a:r>
              <a:rPr lang="en-US" sz="1500" dirty="0">
                <a:ea typeface="+mn-lt"/>
                <a:cs typeface="+mn-lt"/>
              </a:rPr>
              <a:t>When you run this command, GCC compiles </a:t>
            </a:r>
            <a:r>
              <a:rPr lang="en-US" sz="1500" b="1" err="1">
                <a:latin typeface="Corbel"/>
                <a:ea typeface="+mn-lt"/>
                <a:cs typeface="+mn-lt"/>
              </a:rPr>
              <a:t>main.c</a:t>
            </a:r>
            <a:r>
              <a:rPr lang="en-US" sz="1500" dirty="0">
                <a:ea typeface="+mn-lt"/>
                <a:cs typeface="+mn-lt"/>
              </a:rPr>
              <a:t> into an executable named </a:t>
            </a:r>
            <a:r>
              <a:rPr lang="en-US" sz="1500" b="1" err="1">
                <a:latin typeface="Corbel"/>
                <a:ea typeface="+mn-lt"/>
                <a:cs typeface="+mn-lt"/>
              </a:rPr>
              <a:t>dynamic_example</a:t>
            </a:r>
            <a:r>
              <a:rPr lang="en-US" sz="1500" dirty="0">
                <a:ea typeface="+mn-lt"/>
                <a:cs typeface="+mn-lt"/>
              </a:rPr>
              <a:t>. The </a:t>
            </a:r>
            <a:r>
              <a:rPr lang="en-US" sz="1500" b="1" dirty="0">
                <a:latin typeface="Corbel"/>
                <a:ea typeface="+mn-lt"/>
                <a:cs typeface="+mn-lt"/>
              </a:rPr>
              <a:t>-</a:t>
            </a:r>
            <a:r>
              <a:rPr lang="en-US" sz="1500" b="1" err="1">
                <a:latin typeface="Corbel"/>
                <a:ea typeface="+mn-lt"/>
                <a:cs typeface="+mn-lt"/>
              </a:rPr>
              <a:t>ldl</a:t>
            </a:r>
            <a:r>
              <a:rPr lang="en-US" sz="1500" dirty="0">
                <a:ea typeface="+mn-lt"/>
                <a:cs typeface="+mn-lt"/>
              </a:rPr>
              <a:t> option ensures that the resulting executable is linked against the dynamic loading library, which is required for dynamically loading shared objects using functions like </a:t>
            </a:r>
            <a:r>
              <a:rPr lang="en-US" sz="1500" b="1" err="1">
                <a:latin typeface="Corbel"/>
                <a:ea typeface="+mn-lt"/>
                <a:cs typeface="+mn-lt"/>
              </a:rPr>
              <a:t>dlopen</a:t>
            </a:r>
            <a:r>
              <a:rPr lang="en-US" sz="1500" b="1" dirty="0">
                <a:latin typeface="Corbel"/>
                <a:ea typeface="+mn-lt"/>
                <a:cs typeface="+mn-lt"/>
              </a:rPr>
              <a:t>()</a:t>
            </a:r>
            <a:r>
              <a:rPr lang="en-US" sz="1500" dirty="0">
                <a:ea typeface="+mn-lt"/>
                <a:cs typeface="+mn-lt"/>
              </a:rPr>
              <a:t>.</a:t>
            </a:r>
            <a:endParaRPr lang="en-US" sz="1500"/>
          </a:p>
          <a:p>
            <a:pPr lvl="1"/>
            <a:endParaRPr lang="en-US" sz="15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500" b="1" err="1">
                <a:ea typeface="+mn-lt"/>
                <a:cs typeface="+mn-lt"/>
              </a:rPr>
              <a:t>gcc</a:t>
            </a:r>
            <a:r>
              <a:rPr lang="en-US" sz="1500" b="1" dirty="0">
                <a:ea typeface="+mn-lt"/>
                <a:cs typeface="+mn-lt"/>
              </a:rPr>
              <a:t> -shared -</a:t>
            </a:r>
            <a:r>
              <a:rPr lang="en-US" sz="1500" b="1" err="1">
                <a:ea typeface="+mn-lt"/>
                <a:cs typeface="+mn-lt"/>
              </a:rPr>
              <a:t>fPIC</a:t>
            </a:r>
            <a:r>
              <a:rPr lang="en-US" sz="1500" b="1" dirty="0">
                <a:ea typeface="+mn-lt"/>
                <a:cs typeface="+mn-lt"/>
              </a:rPr>
              <a:t> -o libexample.so </a:t>
            </a:r>
            <a:r>
              <a:rPr lang="en-US" sz="1500" b="1" err="1">
                <a:ea typeface="+mn-lt"/>
                <a:cs typeface="+mn-lt"/>
              </a:rPr>
              <a:t>example.c</a:t>
            </a:r>
            <a:r>
              <a:rPr lang="en-US" sz="1500" b="1" dirty="0">
                <a:ea typeface="+mn-lt"/>
                <a:cs typeface="+mn-lt"/>
              </a:rPr>
              <a:t>:</a:t>
            </a:r>
            <a:endParaRPr lang="en-US" sz="1500"/>
          </a:p>
          <a:p>
            <a:pPr marL="742950" lvl="1" indent="-285750">
              <a:buFont typeface="Arial"/>
              <a:buChar char="•"/>
            </a:pPr>
            <a:r>
              <a:rPr lang="en-US" sz="1500" b="1" dirty="0">
                <a:latin typeface="Corbel"/>
              </a:rPr>
              <a:t>-shared</a:t>
            </a:r>
            <a:r>
              <a:rPr lang="en-US" sz="1500" dirty="0">
                <a:ea typeface="+mn-lt"/>
                <a:cs typeface="+mn-lt"/>
              </a:rPr>
              <a:t>: This option tells GCC to produce a shared object file (.so). Shared objects contain code and data that can be used by multiple programs simultaneously.</a:t>
            </a:r>
            <a:endParaRPr lang="en-US" sz="1500"/>
          </a:p>
          <a:p>
            <a:pPr marL="742950" lvl="1" indent="-285750">
              <a:buFont typeface="Arial"/>
              <a:buChar char="•"/>
            </a:pPr>
            <a:r>
              <a:rPr lang="en-US" sz="1500" b="1" dirty="0">
                <a:latin typeface="Corbel"/>
              </a:rPr>
              <a:t>-</a:t>
            </a:r>
            <a:r>
              <a:rPr lang="en-US" sz="1500" b="1" err="1">
                <a:latin typeface="Corbel"/>
              </a:rPr>
              <a:t>fPIC</a:t>
            </a:r>
            <a:r>
              <a:rPr lang="en-US" sz="1500" dirty="0">
                <a:ea typeface="+mn-lt"/>
                <a:cs typeface="+mn-lt"/>
              </a:rPr>
              <a:t>: This option stands for "Position-Independent Code". It tells GCC to generate position-independent code, which is required for shared objects. Position-independent code can be loaded and executed at any memory address without modification.</a:t>
            </a:r>
            <a:endParaRPr lang="en-US" sz="1500"/>
          </a:p>
          <a:p>
            <a:pPr marL="742950" lvl="1" indent="-285750">
              <a:buFont typeface="Arial"/>
              <a:buChar char="•"/>
            </a:pPr>
            <a:r>
              <a:rPr lang="en-US" sz="1500" b="1" dirty="0">
                <a:latin typeface="Corbel"/>
                <a:ea typeface="+mn-lt"/>
                <a:cs typeface="+mn-lt"/>
              </a:rPr>
              <a:t>-o libexample.so</a:t>
            </a:r>
            <a:r>
              <a:rPr lang="en-US" sz="1500" dirty="0">
                <a:ea typeface="+mn-lt"/>
                <a:cs typeface="+mn-lt"/>
              </a:rPr>
              <a:t>: This specifies the output file name. In this case, the output shared object will be named </a:t>
            </a:r>
            <a:r>
              <a:rPr lang="en-US" sz="1500" b="1" dirty="0">
                <a:latin typeface="Corbel"/>
              </a:rPr>
              <a:t>libexample.so</a:t>
            </a:r>
            <a:r>
              <a:rPr lang="en-US" sz="1500" dirty="0">
                <a:ea typeface="+mn-lt"/>
                <a:cs typeface="+mn-lt"/>
              </a:rPr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sz="1500" b="1" err="1">
                <a:latin typeface="Corbel"/>
              </a:rPr>
              <a:t>example.c</a:t>
            </a:r>
            <a:r>
              <a:rPr lang="en-US" sz="1500" dirty="0">
                <a:ea typeface="+mn-lt"/>
                <a:cs typeface="+mn-lt"/>
              </a:rPr>
              <a:t>: This specifies the source file to be compiled into the shared object, in this case, </a:t>
            </a:r>
            <a:r>
              <a:rPr lang="en-US" sz="1500" b="1" err="1">
                <a:latin typeface="Corbel"/>
                <a:ea typeface="+mn-lt"/>
                <a:cs typeface="+mn-lt"/>
              </a:rPr>
              <a:t>example.c</a:t>
            </a:r>
            <a:r>
              <a:rPr lang="en-US" sz="1500" dirty="0">
                <a:ea typeface="+mn-lt"/>
                <a:cs typeface="+mn-lt"/>
              </a:rPr>
              <a:t>.</a:t>
            </a:r>
          </a:p>
          <a:p>
            <a:pPr lvl="1"/>
            <a:r>
              <a:rPr lang="en-US" sz="1500" dirty="0">
                <a:ea typeface="+mn-lt"/>
                <a:cs typeface="+mn-lt"/>
              </a:rPr>
              <a:t>When you run this command, GCC compiles </a:t>
            </a:r>
            <a:r>
              <a:rPr lang="en-US" sz="1500" b="1" err="1">
                <a:latin typeface="Corbel"/>
                <a:ea typeface="+mn-lt"/>
                <a:cs typeface="+mn-lt"/>
              </a:rPr>
              <a:t>example.c</a:t>
            </a:r>
            <a:r>
              <a:rPr lang="en-US" sz="1500" dirty="0">
                <a:ea typeface="+mn-lt"/>
                <a:cs typeface="+mn-lt"/>
              </a:rPr>
              <a:t> into a shared object file named </a:t>
            </a:r>
            <a:r>
              <a:rPr lang="en-US" sz="1500" b="1" dirty="0">
                <a:latin typeface="Corbel"/>
              </a:rPr>
              <a:t>libexample.so</a:t>
            </a:r>
            <a:r>
              <a:rPr lang="en-US" sz="1500" dirty="0">
                <a:ea typeface="+mn-lt"/>
                <a:cs typeface="+mn-lt"/>
              </a:rPr>
              <a:t>. This shared object will contain the </a:t>
            </a:r>
            <a:r>
              <a:rPr lang="en-US" sz="1500" b="1" err="1">
                <a:latin typeface="Corbel"/>
                <a:ea typeface="+mn-lt"/>
                <a:cs typeface="+mn-lt"/>
              </a:rPr>
              <a:t>hello_dynamic</a:t>
            </a:r>
            <a:r>
              <a:rPr lang="en-US" sz="1500" dirty="0">
                <a:ea typeface="+mn-lt"/>
                <a:cs typeface="+mn-lt"/>
              </a:rPr>
              <a:t> function that you defined in </a:t>
            </a:r>
            <a:r>
              <a:rPr lang="en-US" sz="1500" b="1" err="1">
                <a:latin typeface="Corbel"/>
                <a:ea typeface="+mn-lt"/>
                <a:cs typeface="+mn-lt"/>
              </a:rPr>
              <a:t>example.c</a:t>
            </a:r>
            <a:r>
              <a:rPr lang="en-US" sz="1500" dirty="0">
                <a:ea typeface="+mn-lt"/>
                <a:cs typeface="+mn-lt"/>
              </a:rPr>
              <a:t>. The </a:t>
            </a:r>
            <a:r>
              <a:rPr lang="en-US" sz="1500" b="1" dirty="0">
                <a:latin typeface="Corbel"/>
                <a:ea typeface="+mn-lt"/>
                <a:cs typeface="+mn-lt"/>
              </a:rPr>
              <a:t>-shared</a:t>
            </a:r>
            <a:r>
              <a:rPr lang="en-US" sz="1500" dirty="0">
                <a:ea typeface="+mn-lt"/>
                <a:cs typeface="+mn-lt"/>
              </a:rPr>
              <a:t> and </a:t>
            </a:r>
            <a:r>
              <a:rPr lang="en-US" sz="1500" b="1" dirty="0">
                <a:latin typeface="Corbel"/>
                <a:ea typeface="+mn-lt"/>
                <a:cs typeface="+mn-lt"/>
              </a:rPr>
              <a:t>-</a:t>
            </a:r>
            <a:r>
              <a:rPr lang="en-US" sz="1500" b="1" err="1">
                <a:latin typeface="Corbel"/>
                <a:ea typeface="+mn-lt"/>
                <a:cs typeface="+mn-lt"/>
              </a:rPr>
              <a:t>fPIC</a:t>
            </a:r>
            <a:r>
              <a:rPr lang="en-US" sz="1500" dirty="0">
                <a:ea typeface="+mn-lt"/>
                <a:cs typeface="+mn-lt"/>
              </a:rPr>
              <a:t> options ensure that the resulting shared object is suitable for dynamic linking.</a:t>
            </a:r>
          </a:p>
          <a:p>
            <a:endParaRPr lang="en-US" sz="15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15137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5542-696E-3D9C-2E69-B2BEB79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773" y="2361533"/>
            <a:ext cx="5808335" cy="1468800"/>
          </a:xfrm>
        </p:spPr>
        <p:txBody>
          <a:bodyPr>
            <a:noAutofit/>
          </a:bodyPr>
          <a:lstStyle/>
          <a:p>
            <a:r>
              <a:rPr lang="en-US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78697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Parallax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37</cp:revision>
  <dcterms:created xsi:type="dcterms:W3CDTF">2013-07-15T20:26:40Z</dcterms:created>
  <dcterms:modified xsi:type="dcterms:W3CDTF">2024-04-22T14:48:17Z</dcterms:modified>
</cp:coreProperties>
</file>