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342" r:id="rId5"/>
    <p:sldId id="345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D4636-EFF3-49F9-9BDB-88FDE6E3F88F}" v="67" dt="2024-04-23T10:37:35.531"/>
    <p1510:client id="{BFE1403E-AD7D-4579-9201-F49526FC9C1B}" v="386" dt="2024-04-23T12:11:44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A3ED4636-EFF3-49F9-9BDB-88FDE6E3F88F}"/>
    <pc:docChg chg="addSld delSld modSld addMainMaster delMainMaster">
      <pc:chgData name="Ganavi M" userId="aa0847465628f3dc" providerId="Windows Live" clId="Web-{A3ED4636-EFF3-49F9-9BDB-88FDE6E3F88F}" dt="2024-04-23T10:37:35.531" v="45"/>
      <pc:docMkLst>
        <pc:docMk/>
      </pc:docMkLst>
      <pc:sldChg chg="del">
        <pc:chgData name="Ganavi M" userId="aa0847465628f3dc" providerId="Windows Live" clId="Web-{A3ED4636-EFF3-49F9-9BDB-88FDE6E3F88F}" dt="2024-04-23T10:36:19.653" v="8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4259797247" sldId="264"/>
        </pc:sldMkLst>
        <pc:spChg chg="mod">
          <ac:chgData name="Ganavi M" userId="aa0847465628f3dc" providerId="Windows Live" clId="Web-{A3ED4636-EFF3-49F9-9BDB-88FDE6E3F88F}" dt="2024-04-23T10:37:24.874" v="43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add del">
        <pc:chgData name="Ganavi M" userId="aa0847465628f3dc" providerId="Windows Live" clId="Web-{A3ED4636-EFF3-49F9-9BDB-88FDE6E3F88F}" dt="2024-04-23T10:37:01.186" v="25"/>
        <pc:sldMkLst>
          <pc:docMk/>
          <pc:sldMk cId="978697549" sldId="299"/>
        </pc:sldMkLst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3151377091" sldId="322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3151377091" sldId="322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821299552" sldId="333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821299552" sldId="333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611128102" sldId="342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611128102" sldId="342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1723390617" sldId="344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1723390617" sldId="344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A3ED4636-EFF3-49F9-9BDB-88FDE6E3F88F}" dt="2024-04-23T10:37:35.531" v="45"/>
        <pc:sldMkLst>
          <pc:docMk/>
          <pc:sldMk cId="2617477481" sldId="345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2617477481" sldId="345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A3ED4636-EFF3-49F9-9BDB-88FDE6E3F88F}" dt="2024-04-23T10:37:35.531" v="45"/>
        <pc:sldMkLst>
          <pc:docMk/>
          <pc:sldMk cId="1806545192" sldId="346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1806545192" sldId="346"/>
            <ac:spMk id="3" creationId="{556C2DD6-6CB5-98AA-37D0-8569A2221E29}"/>
          </ac:spMkLst>
        </pc:spChg>
      </pc:sldChg>
      <pc:sldChg chg="modSp add del mod modClrScheme chgLayout">
        <pc:chgData name="Ganavi M" userId="aa0847465628f3dc" providerId="Windows Live" clId="Web-{A3ED4636-EFF3-49F9-9BDB-88FDE6E3F88F}" dt="2024-04-23T10:37:35.531" v="45"/>
        <pc:sldMkLst>
          <pc:docMk/>
          <pc:sldMk cId="1473791594" sldId="347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1473791594" sldId="347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A3ED4636-EFF3-49F9-9BDB-88FDE6E3F88F}" dt="2024-04-23T10:37:35.531" v="45"/>
        <pc:sldMkLst>
          <pc:docMk/>
          <pc:sldMk cId="4214518819" sldId="348"/>
        </pc:sldMkLst>
        <pc:spChg chg="mod ord">
          <ac:chgData name="Ganavi M" userId="aa0847465628f3dc" providerId="Windows Live" clId="Web-{A3ED4636-EFF3-49F9-9BDB-88FDE6E3F88F}" dt="2024-04-23T10:37:35.531" v="45"/>
          <ac:spMkLst>
            <pc:docMk/>
            <pc:sldMk cId="4214518819" sldId="348"/>
            <ac:spMk id="2" creationId="{A86E5542-696E-3D9C-2E69-B2BEB7962846}"/>
          </ac:spMkLst>
        </pc:spChg>
      </pc:sldChg>
      <pc:sldMasterChg chg="del addSldLayout delSldLayout">
        <pc:chgData name="Ganavi M" userId="aa0847465628f3dc" providerId="Windows Live" clId="Web-{A3ED4636-EFF3-49F9-9BDB-88FDE6E3F88F}" dt="2024-04-23T10:37:32.718" v="44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A3ED4636-EFF3-49F9-9BDB-88FDE6E3F88F}" dt="2024-04-23T10:37:32.718" v="44"/>
          <pc:sldLayoutMkLst>
            <pc:docMk/>
            <pc:sldMasterMk cId="2460954070" sldId="2147483660"/>
            <pc:sldLayoutMk cId="1870942119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A3ED4636-EFF3-49F9-9BDB-88FDE6E3F88F}" dt="2024-04-23T10:37:35.531" v="45"/>
        <pc:sldMasterMkLst>
          <pc:docMk/>
          <pc:sldMasterMk cId="4051142979" sldId="2147483673"/>
        </pc:sldMasterMkLst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287730198" sldId="2147483674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4185856371" sldId="2147483675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990966643" sldId="2147483676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4040171605" sldId="2147483677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947581766" sldId="2147483678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3076372424" sldId="2147483679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643657718" sldId="2147483680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3649597042" sldId="2147483681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106339517" sldId="2147483682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12537699" sldId="2147483683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626669651" sldId="2147483684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340323056" sldId="2147483685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818516893" sldId="2147483686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2850375103" sldId="2147483687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3204737433" sldId="2147483688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1088329330" sldId="2147483689"/>
          </pc:sldLayoutMkLst>
        </pc:sldLayoutChg>
        <pc:sldLayoutChg chg="add del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051142979" sldId="2147483673"/>
            <pc:sldLayoutMk cId="3512015831" sldId="2147483690"/>
          </pc:sldLayoutMkLst>
        </pc:sldLayoutChg>
      </pc:sldMasterChg>
      <pc:sldMasterChg chg="add addSldLayout modSldLayout">
        <pc:chgData name="Ganavi M" userId="aa0847465628f3dc" providerId="Windows Live" clId="Web-{A3ED4636-EFF3-49F9-9BDB-88FDE6E3F88F}" dt="2024-04-23T10:37:35.531" v="45"/>
        <pc:sldMasterMkLst>
          <pc:docMk/>
          <pc:sldMasterMk cId="4169349744" sldId="2147483691"/>
        </pc:sldMasterMkLst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3326212207" sldId="2147483692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3166606626" sldId="2147483693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1063949479" sldId="2147483694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939159021" sldId="2147483695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2671961881" sldId="2147483696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1328702273" sldId="2147483697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3068993794" sldId="2147483698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1219241824" sldId="2147483699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592851596" sldId="2147483700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2828223719" sldId="2147483701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930523019" sldId="2147483702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2277867202" sldId="2147483703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101458315" sldId="2147483704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566084514" sldId="2147483705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4215420062" sldId="2147483706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3443568198" sldId="2147483707"/>
          </pc:sldLayoutMkLst>
        </pc:sldLayoutChg>
        <pc:sldLayoutChg chg="add mod replId">
          <pc:chgData name="Ganavi M" userId="aa0847465628f3dc" providerId="Windows Live" clId="Web-{A3ED4636-EFF3-49F9-9BDB-88FDE6E3F88F}" dt="2024-04-23T10:37:35.531" v="45"/>
          <pc:sldLayoutMkLst>
            <pc:docMk/>
            <pc:sldMasterMk cId="4169349744" sldId="2147483691"/>
            <pc:sldLayoutMk cId="757569310" sldId="2147483708"/>
          </pc:sldLayoutMkLst>
        </pc:sldLayoutChg>
      </pc:sldMasterChg>
    </pc:docChg>
  </pc:docChgLst>
  <pc:docChgLst>
    <pc:chgData name="Ganavi M" userId="aa0847465628f3dc" providerId="Windows Live" clId="Web-{BFE1403E-AD7D-4579-9201-F49526FC9C1B}"/>
    <pc:docChg chg="delSld modSld">
      <pc:chgData name="Ganavi M" userId="aa0847465628f3dc" providerId="Windows Live" clId="Web-{BFE1403E-AD7D-4579-9201-F49526FC9C1B}" dt="2024-04-23T12:11:44.791" v="244"/>
      <pc:docMkLst>
        <pc:docMk/>
      </pc:docMkLst>
      <pc:sldChg chg="modSp">
        <pc:chgData name="Ganavi M" userId="aa0847465628f3dc" providerId="Windows Live" clId="Web-{BFE1403E-AD7D-4579-9201-F49526FC9C1B}" dt="2024-04-23T10:57:41.606" v="241" actId="1076"/>
        <pc:sldMkLst>
          <pc:docMk/>
          <pc:sldMk cId="3151377091" sldId="322"/>
        </pc:sldMkLst>
        <pc:spChg chg="mod">
          <ac:chgData name="Ganavi M" userId="aa0847465628f3dc" providerId="Windows Live" clId="Web-{BFE1403E-AD7D-4579-9201-F49526FC9C1B}" dt="2024-04-23T10:57:41.606" v="241" actId="1076"/>
          <ac:spMkLst>
            <pc:docMk/>
            <pc:sldMk cId="3151377091" sldId="322"/>
            <ac:spMk id="2" creationId="{1F104161-E150-B2DB-61DA-375D8F83BFA2}"/>
          </ac:spMkLst>
        </pc:spChg>
      </pc:sldChg>
      <pc:sldChg chg="modSp">
        <pc:chgData name="Ganavi M" userId="aa0847465628f3dc" providerId="Windows Live" clId="Web-{BFE1403E-AD7D-4579-9201-F49526FC9C1B}" dt="2024-04-23T10:45:22.032" v="35" actId="14100"/>
        <pc:sldMkLst>
          <pc:docMk/>
          <pc:sldMk cId="821299552" sldId="333"/>
        </pc:sldMkLst>
        <pc:spChg chg="mod">
          <ac:chgData name="Ganavi M" userId="aa0847465628f3dc" providerId="Windows Live" clId="Web-{BFE1403E-AD7D-4579-9201-F49526FC9C1B}" dt="2024-04-23T10:44:48.687" v="20" actId="20577"/>
          <ac:spMkLst>
            <pc:docMk/>
            <pc:sldMk cId="821299552" sldId="333"/>
            <ac:spMk id="4" creationId="{58BB6D1A-0C0E-F0E0-97DD-BFB537158662}"/>
          </ac:spMkLst>
        </pc:spChg>
        <pc:spChg chg="mod">
          <ac:chgData name="Ganavi M" userId="aa0847465628f3dc" providerId="Windows Live" clId="Web-{BFE1403E-AD7D-4579-9201-F49526FC9C1B}" dt="2024-04-23T10:45:22.032" v="35" actId="14100"/>
          <ac:spMkLst>
            <pc:docMk/>
            <pc:sldMk cId="821299552" sldId="333"/>
            <ac:spMk id="5" creationId="{7A91BCC1-14DC-A631-E003-2F5219D1579A}"/>
          </ac:spMkLst>
        </pc:spChg>
      </pc:sldChg>
      <pc:sldChg chg="modSp">
        <pc:chgData name="Ganavi M" userId="aa0847465628f3dc" providerId="Windows Live" clId="Web-{BFE1403E-AD7D-4579-9201-F49526FC9C1B}" dt="2024-04-23T10:57:23.949" v="237" actId="1076"/>
        <pc:sldMkLst>
          <pc:docMk/>
          <pc:sldMk cId="611128102" sldId="342"/>
        </pc:sldMkLst>
        <pc:spChg chg="mod">
          <ac:chgData name="Ganavi M" userId="aa0847465628f3dc" providerId="Windows Live" clId="Web-{BFE1403E-AD7D-4579-9201-F49526FC9C1B}" dt="2024-04-23T10:57:23.949" v="237" actId="1076"/>
          <ac:spMkLst>
            <pc:docMk/>
            <pc:sldMk cId="611128102" sldId="342"/>
            <ac:spMk id="4" creationId="{58BB6D1A-0C0E-F0E0-97DD-BFB537158662}"/>
          </ac:spMkLst>
        </pc:spChg>
      </pc:sldChg>
      <pc:sldChg chg="del">
        <pc:chgData name="Ganavi M" userId="aa0847465628f3dc" providerId="Windows Live" clId="Web-{BFE1403E-AD7D-4579-9201-F49526FC9C1B}" dt="2024-04-23T12:11:42.572" v="242"/>
        <pc:sldMkLst>
          <pc:docMk/>
          <pc:sldMk cId="1723390617" sldId="344"/>
        </pc:sldMkLst>
      </pc:sldChg>
      <pc:sldChg chg="del">
        <pc:chgData name="Ganavi M" userId="aa0847465628f3dc" providerId="Windows Live" clId="Web-{BFE1403E-AD7D-4579-9201-F49526FC9C1B}" dt="2024-04-23T12:11:44.791" v="244"/>
        <pc:sldMkLst>
          <pc:docMk/>
          <pc:sldMk cId="1806545192" sldId="346"/>
        </pc:sldMkLst>
      </pc:sldChg>
      <pc:sldChg chg="del">
        <pc:chgData name="Ganavi M" userId="aa0847465628f3dc" providerId="Windows Live" clId="Web-{BFE1403E-AD7D-4579-9201-F49526FC9C1B}" dt="2024-04-23T12:11:43.416" v="243"/>
        <pc:sldMkLst>
          <pc:docMk/>
          <pc:sldMk cId="1473791594" sldId="3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6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6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0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6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5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4858" y="925155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15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MODULAR PROGRAMMING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1732399" y="797636"/>
            <a:ext cx="10101343" cy="5769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Definition</a:t>
            </a:r>
            <a:r>
              <a:rPr lang="en-US" sz="1600" dirty="0">
                <a:ea typeface="+mn-lt"/>
                <a:cs typeface="+mn-lt"/>
              </a:rPr>
              <a:t>: Modular programming is a software design technique that emphasizes breaking down a program into smaller, independent modules, each responsible for a specific task or functionality.</a:t>
            </a:r>
            <a:endParaRPr lang="en-US" dirty="0">
              <a:ea typeface="+mn-lt"/>
              <a:cs typeface="+mn-lt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Key Concepts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a. </a:t>
            </a:r>
            <a:r>
              <a:rPr lang="en-US" sz="1600" b="1" dirty="0">
                <a:ea typeface="+mn-lt"/>
                <a:cs typeface="+mn-lt"/>
              </a:rPr>
              <a:t>Encapsulation</a:t>
            </a:r>
            <a:r>
              <a:rPr lang="en-US" sz="1600" dirty="0">
                <a:ea typeface="+mn-lt"/>
                <a:cs typeface="+mn-lt"/>
              </a:rPr>
              <a:t>: Modules encapsulate related functionality, hiding implementation details and exposing only the necessary interfaces for interaction with other modules.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b. </a:t>
            </a:r>
            <a:r>
              <a:rPr lang="en-US" sz="1600" b="1" dirty="0">
                <a:ea typeface="+mn-lt"/>
                <a:cs typeface="+mn-lt"/>
              </a:rPr>
              <a:t>Abstraction</a:t>
            </a:r>
            <a:r>
              <a:rPr lang="en-US" sz="1600" dirty="0">
                <a:ea typeface="+mn-lt"/>
                <a:cs typeface="+mn-lt"/>
              </a:rPr>
              <a:t>: Modules provide an abstraction layer, allowing developers to focus on high-level functionality without needing to understand the internal workings of other modules.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c. </a:t>
            </a:r>
            <a:r>
              <a:rPr lang="en-US" sz="1600" b="1" dirty="0">
                <a:ea typeface="+mn-lt"/>
                <a:cs typeface="+mn-lt"/>
              </a:rPr>
              <a:t>Separation of Concerns</a:t>
            </a:r>
            <a:r>
              <a:rPr lang="en-US" sz="1600" dirty="0">
                <a:ea typeface="+mn-lt"/>
                <a:cs typeface="+mn-lt"/>
              </a:rPr>
              <a:t>: Each module addresses a single concern, promoting clarity, maintainability, and reusability of code.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d. </a:t>
            </a:r>
            <a:r>
              <a:rPr lang="en-US" sz="1600" b="1" dirty="0">
                <a:ea typeface="+mn-lt"/>
                <a:cs typeface="+mn-lt"/>
              </a:rPr>
              <a:t>Loose Coupling</a:t>
            </a:r>
            <a:r>
              <a:rPr lang="en-US" sz="1600" dirty="0">
                <a:ea typeface="+mn-lt"/>
                <a:cs typeface="+mn-lt"/>
              </a:rPr>
              <a:t>: Modules interact through well-defined interfaces, reducing dependencies between components and facilitating easier integration and testing.</a:t>
            </a:r>
            <a:endParaRPr lang="en-US" dirty="0">
              <a:ea typeface="+mn-lt"/>
              <a:cs typeface="+mn-lt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ea typeface="+mn-lt"/>
                <a:cs typeface="+mn-lt"/>
              </a:rPr>
              <a:t>Benefits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a. </a:t>
            </a:r>
            <a:r>
              <a:rPr lang="en-US" sz="1600" b="1" dirty="0">
                <a:ea typeface="+mn-lt"/>
                <a:cs typeface="+mn-lt"/>
              </a:rPr>
              <a:t>Code Reusability</a:t>
            </a:r>
            <a:r>
              <a:rPr lang="en-US" sz="1600" dirty="0">
                <a:ea typeface="+mn-lt"/>
                <a:cs typeface="+mn-lt"/>
              </a:rPr>
              <a:t>: Modules can be reused across different projects, saving time and effort by leveraging existing functionality.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b. </a:t>
            </a:r>
            <a:r>
              <a:rPr lang="en-US" sz="1600" b="1" dirty="0">
                <a:ea typeface="+mn-lt"/>
                <a:cs typeface="+mn-lt"/>
              </a:rPr>
              <a:t>Scalability</a:t>
            </a:r>
            <a:r>
              <a:rPr lang="en-US" sz="1600" dirty="0">
                <a:ea typeface="+mn-lt"/>
                <a:cs typeface="+mn-lt"/>
              </a:rPr>
              <a:t>: Adding new features or modifying existing ones is easier as modules can be independently developed, tested, and integrated.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c. </a:t>
            </a:r>
            <a:r>
              <a:rPr lang="en-US" sz="1600" b="1" dirty="0">
                <a:ea typeface="+mn-lt"/>
                <a:cs typeface="+mn-lt"/>
              </a:rPr>
              <a:t>Maintenance</a:t>
            </a:r>
            <a:r>
              <a:rPr lang="en-US" sz="1600" dirty="0">
                <a:ea typeface="+mn-lt"/>
                <a:cs typeface="+mn-lt"/>
              </a:rPr>
              <a:t>: Changes or updates to one module have minimal impact on others, simplifying maintenance and reducing the risk of unintended side effects.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d. </a:t>
            </a:r>
            <a:r>
              <a:rPr lang="en-US" sz="1600" b="1" dirty="0">
                <a:ea typeface="+mn-lt"/>
                <a:cs typeface="+mn-lt"/>
              </a:rPr>
              <a:t>Collaboration</a:t>
            </a:r>
            <a:r>
              <a:rPr lang="en-US" sz="1600" dirty="0">
                <a:ea typeface="+mn-lt"/>
                <a:cs typeface="+mn-lt"/>
              </a:rPr>
              <a:t>: Modular programming fosters collaboration among developers, allowing teams to work on different modules simultaneously and integrate their contributions seamlessly.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787168" y="165970"/>
            <a:ext cx="35173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MODULAR PROGRAM</a:t>
            </a:r>
            <a:endParaRPr lang="en-US" dirty="0"/>
          </a:p>
          <a:p>
            <a:pPr algn="just"/>
            <a:endParaRPr lang="en-US" dirty="0">
              <a:solidFill>
                <a:srgbClr val="FFFFFF"/>
              </a:solidFill>
              <a:latin typeface="Corbe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115969" y="281560"/>
            <a:ext cx="9509749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                           Techniques used in modular programming with C</a:t>
            </a:r>
          </a:p>
          <a:p>
            <a:endParaRPr lang="en-US" sz="22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Function Definition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Define functions to encapsulate specific tasks or functionality. Functions allow you to break down the program into smaller, manageable units.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latin typeface="Consolas"/>
              </a:rPr>
              <a:t>EX: // Function definition
int add(int a, int b) {
    return a + b;
}
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Header Files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Declare function prototypes in header files (</a:t>
            </a:r>
            <a:r>
              <a:rPr lang="en-US" sz="1600" b="1" dirty="0">
                <a:latin typeface="Consolas"/>
              </a:rPr>
              <a:t>.h</a:t>
            </a:r>
            <a:r>
              <a:rPr lang="en-US" sz="1600" dirty="0">
                <a:ea typeface="+mn-lt"/>
                <a:cs typeface="+mn-lt"/>
              </a:rPr>
              <a:t>) to provide a public interface to other modules. This allows modules to interact without exposing their implementation details.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latin typeface="Consolas"/>
              </a:rPr>
              <a:t>EX: //</a:t>
            </a:r>
            <a:r>
              <a:rPr lang="en-US" sz="1600" dirty="0" err="1">
                <a:latin typeface="Consolas"/>
              </a:rPr>
              <a:t>add.h</a:t>
            </a:r>
            <a:r>
              <a:rPr lang="en-US" sz="1600" dirty="0">
                <a:latin typeface="Consolas"/>
              </a:rPr>
              <a:t>
int add(int a, int b);
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Source Files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Implement functions in source files (</a:t>
            </a:r>
            <a:r>
              <a:rPr lang="en-US" sz="1600" b="1" dirty="0">
                <a:latin typeface="Consolas"/>
              </a:rPr>
              <a:t>.c</a:t>
            </a:r>
            <a:r>
              <a:rPr lang="en-US" sz="1600" dirty="0">
                <a:ea typeface="+mn-lt"/>
                <a:cs typeface="+mn-lt"/>
              </a:rPr>
              <a:t>). Source files contain the actual code for the functions declared in header files.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EX: // </a:t>
            </a:r>
            <a:r>
              <a:rPr lang="en-US" sz="1600" dirty="0" err="1">
                <a:ea typeface="+mn-lt"/>
                <a:cs typeface="+mn-lt"/>
              </a:rPr>
              <a:t>add.c</a:t>
            </a:r>
            <a:endParaRPr lang="en-US" dirty="0" err="1"/>
          </a:p>
          <a:p>
            <a:pPr lvl="1"/>
            <a:r>
              <a:rPr lang="en-US" sz="1600" dirty="0">
                <a:ea typeface="+mn-lt"/>
                <a:cs typeface="+mn-lt"/>
              </a:rPr>
              <a:t>#include "</a:t>
            </a:r>
            <a:r>
              <a:rPr lang="en-US" sz="1600" dirty="0" err="1">
                <a:ea typeface="+mn-lt"/>
                <a:cs typeface="+mn-lt"/>
              </a:rPr>
              <a:t>add.h</a:t>
            </a:r>
            <a:r>
              <a:rPr lang="en-US" sz="1600" dirty="0">
                <a:ea typeface="+mn-lt"/>
                <a:cs typeface="+mn-lt"/>
              </a:rPr>
              <a:t>"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// Function implementation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int add(int a, int b) {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    return a + b;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}</a:t>
            </a:r>
            <a:endParaRPr lang="en-US" dirty="0"/>
          </a:p>
          <a:p>
            <a:pPr lvl="1"/>
            <a:endParaRPr lang="en-US" sz="1600" dirty="0">
              <a:latin typeface="Corbel"/>
            </a:endParaRPr>
          </a:p>
          <a:p>
            <a:pPr lvl="1"/>
            <a:endParaRPr lang="en-US" sz="1600" dirty="0">
              <a:latin typeface="Corbel"/>
            </a:endParaRPr>
          </a:p>
          <a:p>
            <a:endParaRPr lang="en-US" sz="1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525123" y="259022"/>
            <a:ext cx="8831335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Compilation</a:t>
            </a:r>
            <a:r>
              <a:rPr lang="en-US" sz="1600" dirty="0">
                <a:ea typeface="+mn-lt"/>
                <a:cs typeface="+mn-lt"/>
              </a:rPr>
              <a:t>: Compile source files into object files using a C compiler like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gcc</a:t>
            </a:r>
            <a:r>
              <a:rPr lang="en-US" sz="1600" b="1" dirty="0">
                <a:latin typeface="Consolas"/>
                <a:ea typeface="+mn-lt"/>
                <a:cs typeface="+mn-lt"/>
              </a:rPr>
              <a:t>.</a:t>
            </a:r>
            <a:r>
              <a:rPr lang="en-US" sz="1600" b="1" dirty="0">
                <a:latin typeface="Consolas"/>
                <a:ea typeface="Roboto"/>
                <a:cs typeface="Roboto"/>
              </a:rPr>
              <a:t> 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gcc</a:t>
            </a:r>
            <a:r>
              <a:rPr lang="en-US" sz="1600" dirty="0">
                <a:latin typeface="Consolas"/>
                <a:ea typeface="Roboto"/>
                <a:cs typeface="Roboto"/>
              </a:rPr>
              <a:t> -c 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add.c</a:t>
            </a:r>
            <a:r>
              <a:rPr lang="en-US" sz="1600" dirty="0">
                <a:latin typeface="Consolas"/>
                <a:ea typeface="Roboto"/>
                <a:cs typeface="Roboto"/>
              </a:rPr>
              <a:t> -o 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add.o</a:t>
            </a:r>
            <a:endParaRPr lang="en-US" sz="1600">
              <a:latin typeface="Consolas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Linking</a:t>
            </a:r>
            <a:r>
              <a:rPr lang="en-US" sz="1600" dirty="0">
                <a:ea typeface="+mn-lt"/>
                <a:cs typeface="+mn-lt"/>
              </a:rPr>
              <a:t>: Link object files together to create an executable. This step resolves dependencies between modules.</a:t>
            </a:r>
            <a:r>
              <a:rPr lang="en-US" sz="1600" dirty="0">
                <a:latin typeface="Consolas"/>
                <a:ea typeface="Roboto"/>
                <a:cs typeface="Roboto"/>
              </a:rPr>
              <a:t> 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gcc</a:t>
            </a:r>
            <a:r>
              <a:rPr lang="en-US" sz="1600" dirty="0">
                <a:latin typeface="Consolas"/>
                <a:ea typeface="Roboto"/>
                <a:cs typeface="Roboto"/>
              </a:rPr>
              <a:t> 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main.c</a:t>
            </a:r>
            <a:r>
              <a:rPr lang="en-US" sz="1600" dirty="0">
                <a:latin typeface="Consolas"/>
                <a:ea typeface="Roboto"/>
                <a:cs typeface="Roboto"/>
              </a:rPr>
              <a:t> 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add.o</a:t>
            </a:r>
            <a:r>
              <a:rPr lang="en-US" sz="1600" dirty="0">
                <a:latin typeface="Consolas"/>
                <a:ea typeface="Roboto"/>
                <a:cs typeface="Roboto"/>
              </a:rPr>
              <a:t> -o program</a:t>
            </a:r>
            <a:endParaRPr lang="en-US">
              <a:latin typeface="Corbel" panose="020B0503020204020204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Makefiles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Use </a:t>
            </a:r>
            <a:r>
              <a:rPr lang="en-US" sz="1600" err="1">
                <a:ea typeface="+mn-lt"/>
                <a:cs typeface="+mn-lt"/>
              </a:rPr>
              <a:t>Makefiles</a:t>
            </a:r>
            <a:r>
              <a:rPr lang="en-US" sz="1600" dirty="0">
                <a:ea typeface="+mn-lt"/>
                <a:cs typeface="+mn-lt"/>
              </a:rPr>
              <a:t> to automate the build process and manage dependencies between source files.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# </a:t>
            </a:r>
            <a:r>
              <a:rPr lang="en-US" sz="1600" err="1">
                <a:ea typeface="+mn-lt"/>
                <a:cs typeface="+mn-lt"/>
              </a:rPr>
              <a:t>Makefile</a:t>
            </a:r>
            <a:endParaRPr lang="en-US" err="1"/>
          </a:p>
          <a:p>
            <a:pPr lvl="1"/>
            <a:r>
              <a:rPr lang="en-US" sz="1600" dirty="0">
                <a:ea typeface="+mn-lt"/>
                <a:cs typeface="+mn-lt"/>
              </a:rPr>
              <a:t>program: </a:t>
            </a:r>
            <a:r>
              <a:rPr lang="en-US" sz="1600" err="1">
                <a:ea typeface="+mn-lt"/>
                <a:cs typeface="+mn-lt"/>
              </a:rPr>
              <a:t>main.o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add.o</a:t>
            </a:r>
            <a:endParaRPr lang="en-US" err="1"/>
          </a:p>
          <a:p>
            <a:pPr lvl="1"/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gcc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main.o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add.o</a:t>
            </a:r>
            <a:r>
              <a:rPr lang="en-US" sz="1600" dirty="0">
                <a:ea typeface="+mn-lt"/>
                <a:cs typeface="+mn-lt"/>
              </a:rPr>
              <a:t> -o program</a:t>
            </a:r>
            <a:endParaRPr lang="en-US" dirty="0"/>
          </a:p>
          <a:p>
            <a:pPr lvl="1"/>
            <a:endParaRPr lang="en-US"/>
          </a:p>
          <a:p>
            <a:pPr lvl="1"/>
            <a:r>
              <a:rPr lang="en-US" sz="1600" err="1">
                <a:ea typeface="+mn-lt"/>
                <a:cs typeface="+mn-lt"/>
              </a:rPr>
              <a:t>main.o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main.c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add.h</a:t>
            </a:r>
            <a:endParaRPr lang="en-US" err="1"/>
          </a:p>
          <a:p>
            <a:pPr lvl="1"/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gcc</a:t>
            </a:r>
            <a:r>
              <a:rPr lang="en-US" sz="1600" dirty="0">
                <a:ea typeface="+mn-lt"/>
                <a:cs typeface="+mn-lt"/>
              </a:rPr>
              <a:t> -c </a:t>
            </a:r>
            <a:r>
              <a:rPr lang="en-US" sz="1600" err="1">
                <a:ea typeface="+mn-lt"/>
                <a:cs typeface="+mn-lt"/>
              </a:rPr>
              <a:t>main.c</a:t>
            </a:r>
            <a:r>
              <a:rPr lang="en-US" sz="1600" dirty="0">
                <a:ea typeface="+mn-lt"/>
                <a:cs typeface="+mn-lt"/>
              </a:rPr>
              <a:t> -o </a:t>
            </a:r>
            <a:r>
              <a:rPr lang="en-US" sz="1600" err="1">
                <a:ea typeface="+mn-lt"/>
                <a:cs typeface="+mn-lt"/>
              </a:rPr>
              <a:t>main.o</a:t>
            </a:r>
            <a:endParaRPr lang="en-US" err="1"/>
          </a:p>
          <a:p>
            <a:pPr lvl="1"/>
            <a:endParaRPr lang="en-US"/>
          </a:p>
          <a:p>
            <a:pPr lvl="1"/>
            <a:r>
              <a:rPr lang="en-US" sz="1600" err="1">
                <a:ea typeface="+mn-lt"/>
                <a:cs typeface="+mn-lt"/>
              </a:rPr>
              <a:t>add.o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add.c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add.h</a:t>
            </a:r>
            <a:endParaRPr lang="en-US" err="1"/>
          </a:p>
          <a:p>
            <a:pPr lvl="1"/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gcc</a:t>
            </a:r>
            <a:r>
              <a:rPr lang="en-US" sz="1600" dirty="0">
                <a:ea typeface="+mn-lt"/>
                <a:cs typeface="+mn-lt"/>
              </a:rPr>
              <a:t> -c </a:t>
            </a:r>
            <a:r>
              <a:rPr lang="en-US" sz="1600" err="1">
                <a:ea typeface="+mn-lt"/>
                <a:cs typeface="+mn-lt"/>
              </a:rPr>
              <a:t>add.c</a:t>
            </a:r>
            <a:r>
              <a:rPr lang="en-US" sz="1600" dirty="0">
                <a:ea typeface="+mn-lt"/>
                <a:cs typeface="+mn-lt"/>
              </a:rPr>
              <a:t> -o </a:t>
            </a:r>
            <a:r>
              <a:rPr lang="en-US" sz="1600" err="1">
                <a:ea typeface="+mn-lt"/>
                <a:cs typeface="+mn-lt"/>
              </a:rPr>
              <a:t>add.o</a:t>
            </a:r>
            <a:endParaRPr lang="en-US" err="1"/>
          </a:p>
          <a:p>
            <a:pPr lvl="1"/>
            <a:endParaRPr lang="en-US"/>
          </a:p>
          <a:p>
            <a:pPr lvl="1"/>
            <a:r>
              <a:rPr lang="en-US" sz="1600" dirty="0">
                <a:ea typeface="+mn-lt"/>
                <a:cs typeface="+mn-lt"/>
              </a:rPr>
              <a:t>clean:</a:t>
            </a:r>
            <a:endParaRPr lang="en-US" dirty="0"/>
          </a:p>
          <a:p>
            <a:pPr lvl="1"/>
            <a:r>
              <a:rPr lang="en-US" sz="1600" dirty="0">
                <a:ea typeface="+mn-lt"/>
                <a:cs typeface="+mn-lt"/>
              </a:rPr>
              <a:t>    rm -f *.o program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Static </a:t>
            </a:r>
            <a:r>
              <a:rPr lang="en-US" sz="1600" b="1" err="1">
                <a:ea typeface="+mn-lt"/>
                <a:cs typeface="+mn-lt"/>
              </a:rPr>
              <a:t>Libraries</a:t>
            </a:r>
            <a:r>
              <a:rPr lang="en-US" sz="1600" err="1">
                <a:ea typeface="+mn-lt"/>
                <a:cs typeface="+mn-lt"/>
              </a:rPr>
              <a:t>:</a:t>
            </a:r>
            <a:r>
              <a:rPr lang="en-US" sz="1600" b="1" err="1">
                <a:ea typeface="+mn-lt"/>
                <a:cs typeface="+mn-lt"/>
              </a:rPr>
              <a:t>Dynamic</a:t>
            </a:r>
            <a:r>
              <a:rPr lang="en-US" sz="1600" b="1" dirty="0">
                <a:ea typeface="+mn-lt"/>
                <a:cs typeface="+mn-lt"/>
              </a:rPr>
              <a:t> Libraries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Create static libraries (</a:t>
            </a:r>
            <a:r>
              <a:rPr lang="en-US" sz="1600" b="1" dirty="0">
                <a:latin typeface="Consolas"/>
                <a:ea typeface="Roboto"/>
                <a:cs typeface="Roboto"/>
              </a:rPr>
              <a:t>.a</a:t>
            </a:r>
            <a:r>
              <a:rPr lang="en-US" sz="1600" dirty="0">
                <a:ea typeface="+mn-lt"/>
                <a:cs typeface="+mn-lt"/>
              </a:rPr>
              <a:t> files) to package multiple object files into a single library for easier distribution and linking. Alternatively, create dynamic/shared libraries (</a:t>
            </a:r>
            <a:r>
              <a:rPr lang="en-US" sz="1600" b="1" dirty="0">
                <a:latin typeface="Consolas"/>
                <a:ea typeface="+mn-lt"/>
                <a:cs typeface="+mn-lt"/>
              </a:rPr>
              <a:t>.so</a:t>
            </a:r>
            <a:r>
              <a:rPr lang="en-US" sz="1600" dirty="0">
                <a:ea typeface="+mn-lt"/>
                <a:cs typeface="+mn-lt"/>
              </a:rPr>
              <a:t> files) to share code at runtime, reducing executable size and enabling runtime loading</a:t>
            </a:r>
          </a:p>
          <a:p>
            <a:r>
              <a:rPr lang="en-US" sz="1600" err="1">
                <a:ea typeface="+mn-lt"/>
                <a:cs typeface="+mn-lt"/>
              </a:rPr>
              <a:t>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rcs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libadd.a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add.o</a:t>
            </a:r>
            <a:endParaRPr lang="en-US" sz="1600" err="1"/>
          </a:p>
          <a:p>
            <a:r>
              <a:rPr lang="en-US" sz="1600" dirty="0" err="1">
                <a:ea typeface="+mn-lt"/>
                <a:cs typeface="+mn-lt"/>
              </a:rPr>
              <a:t>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rcs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libadd.a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add.o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111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71901" y="1017973"/>
            <a:ext cx="755505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/>
              <a:t>Mutex of Threads:</a:t>
            </a:r>
            <a:endParaRPr lang="en-US" sz="2500"/>
          </a:p>
          <a:p>
            <a:endParaRPr lang="en-US" sz="25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 mutex (short for mutual exclusion) is a synchronization primitive used to protect shared resources from concurrent access by multiple threads.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Usage</a:t>
            </a:r>
            <a:r>
              <a:rPr lang="en-US" dirty="0">
                <a:ea typeface="+mn-lt"/>
                <a:cs typeface="+mn-lt"/>
              </a:rPr>
              <a:t>: Threads use mutexes to acquire exclusive access to shared resources, ensuring that only one thread can modify the resource at a time.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Operations</a:t>
            </a:r>
            <a:r>
              <a:rPr lang="en-US" dirty="0">
                <a:ea typeface="+mn-lt"/>
                <a:cs typeface="+mn-lt"/>
              </a:rPr>
              <a:t>: Mutexes support two main operations: </a:t>
            </a:r>
            <a:r>
              <a:rPr lang="en-US" b="1" dirty="0">
                <a:latin typeface="Consolas"/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(to acquire the mutex) and </a:t>
            </a:r>
            <a:r>
              <a:rPr lang="en-US" b="1" dirty="0">
                <a:latin typeface="Consolas"/>
                <a:ea typeface="+mn-lt"/>
                <a:cs typeface="+mn-lt"/>
              </a:rPr>
              <a:t>unlock</a:t>
            </a:r>
            <a:r>
              <a:rPr lang="en-US" dirty="0">
                <a:ea typeface="+mn-lt"/>
                <a:cs typeface="+mn-lt"/>
              </a:rPr>
              <a:t> (to release the mutex).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Deadlocks</a:t>
            </a:r>
            <a:r>
              <a:rPr lang="en-US" dirty="0">
                <a:ea typeface="+mn-lt"/>
                <a:cs typeface="+mn-lt"/>
              </a:rPr>
              <a:t>: Improper use of mutexes can lead to deadlocks, where threads wait indefinitely for resources locked by each other. Proper synchronization techniques are needed to avoid deadlocks.</a:t>
            </a:r>
          </a:p>
          <a:p>
            <a:endParaRPr lang="en-US" b="1" dirty="0">
              <a:latin typeface="Corbel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747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451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107</cp:revision>
  <dcterms:created xsi:type="dcterms:W3CDTF">2013-07-15T20:26:40Z</dcterms:created>
  <dcterms:modified xsi:type="dcterms:W3CDTF">2024-04-23T12:11:51Z</dcterms:modified>
</cp:coreProperties>
</file>