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64" r:id="rId2"/>
    <p:sldId id="333" r:id="rId3"/>
    <p:sldId id="322" r:id="rId4"/>
    <p:sldId id="342" r:id="rId5"/>
    <p:sldId id="356" r:id="rId6"/>
    <p:sldId id="345" r:id="rId7"/>
    <p:sldId id="349" r:id="rId8"/>
    <p:sldId id="34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A9B638-711D-48D4-92C2-E0466BF8486E}" v="277" dt="2024-04-24T12:48:37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avi M" userId="aa0847465628f3dc" providerId="Windows Live" clId="Web-{2DA9B638-711D-48D4-92C2-E0466BF8486E}"/>
    <pc:docChg chg="addSld delSld modSld sldOrd addMainMaster delMainMaster">
      <pc:chgData name="Ganavi M" userId="aa0847465628f3dc" providerId="Windows Live" clId="Web-{2DA9B638-711D-48D4-92C2-E0466BF8486E}" dt="2024-04-24T12:48:37.724" v="210"/>
      <pc:docMkLst>
        <pc:docMk/>
      </pc:docMkLst>
      <pc:sldChg chg="del">
        <pc:chgData name="Ganavi M" userId="aa0847465628f3dc" providerId="Windows Live" clId="Web-{2DA9B638-711D-48D4-92C2-E0466BF8486E}" dt="2024-04-24T03:26:31.580" v="6"/>
        <pc:sldMkLst>
          <pc:docMk/>
          <pc:sldMk cId="109857222" sldId="256"/>
        </pc:sldMkLst>
      </pc:sldChg>
      <pc:sldChg chg="modSp add mod modClrScheme chgLayout">
        <pc:chgData name="Ganavi M" userId="aa0847465628f3dc" providerId="Windows Live" clId="Web-{2DA9B638-711D-48D4-92C2-E0466BF8486E}" dt="2024-04-24T12:29:41.776" v="79" actId="20577"/>
        <pc:sldMkLst>
          <pc:docMk/>
          <pc:sldMk cId="4259797247" sldId="264"/>
        </pc:sldMkLst>
        <pc:spChg chg="mod">
          <ac:chgData name="Ganavi M" userId="aa0847465628f3dc" providerId="Windows Live" clId="Web-{2DA9B638-711D-48D4-92C2-E0466BF8486E}" dt="2024-04-24T12:29:41.776" v="79" actId="20577"/>
          <ac:spMkLst>
            <pc:docMk/>
            <pc:sldMk cId="4259797247" sldId="264"/>
            <ac:spMk id="4" creationId="{103B4B10-953E-CBD1-9601-51A457AE9A56}"/>
          </ac:spMkLst>
        </pc:spChg>
      </pc:sldChg>
      <pc:sldChg chg="modSp add mod modClrScheme chgLayout">
        <pc:chgData name="Ganavi M" userId="aa0847465628f3dc" providerId="Windows Live" clId="Web-{2DA9B638-711D-48D4-92C2-E0466BF8486E}" dt="2024-04-24T12:30:48.340" v="94" actId="20577"/>
        <pc:sldMkLst>
          <pc:docMk/>
          <pc:sldMk cId="3151377091" sldId="322"/>
        </pc:sldMkLst>
        <pc:spChg chg="mod">
          <ac:chgData name="Ganavi M" userId="aa0847465628f3dc" providerId="Windows Live" clId="Web-{2DA9B638-711D-48D4-92C2-E0466BF8486E}" dt="2024-04-24T12:30:48.340" v="94" actId="20577"/>
          <ac:spMkLst>
            <pc:docMk/>
            <pc:sldMk cId="3151377091" sldId="322"/>
            <ac:spMk id="2" creationId="{1F104161-E150-B2DB-61DA-375D8F83BFA2}"/>
          </ac:spMkLst>
        </pc:spChg>
        <pc:spChg chg="mod ord">
          <ac:chgData name="Ganavi M" userId="aa0847465628f3dc" providerId="Windows Live" clId="Web-{2DA9B638-711D-48D4-92C2-E0466BF8486E}" dt="2024-04-24T03:26:42.955" v="8"/>
          <ac:spMkLst>
            <pc:docMk/>
            <pc:sldMk cId="3151377091" sldId="322"/>
            <ac:spMk id="3" creationId="{556C2DD6-6CB5-98AA-37D0-8569A2221E29}"/>
          </ac:spMkLst>
        </pc:spChg>
      </pc:sldChg>
      <pc:sldChg chg="modSp add mod modClrScheme chgLayout">
        <pc:chgData name="Ganavi M" userId="aa0847465628f3dc" providerId="Windows Live" clId="Web-{2DA9B638-711D-48D4-92C2-E0466BF8486E}" dt="2024-04-24T12:29:28.541" v="66" actId="20577"/>
        <pc:sldMkLst>
          <pc:docMk/>
          <pc:sldMk cId="821299552" sldId="333"/>
        </pc:sldMkLst>
        <pc:spChg chg="mod ord">
          <ac:chgData name="Ganavi M" userId="aa0847465628f3dc" providerId="Windows Live" clId="Web-{2DA9B638-711D-48D4-92C2-E0466BF8486E}" dt="2024-04-24T03:26:42.955" v="8"/>
          <ac:spMkLst>
            <pc:docMk/>
            <pc:sldMk cId="821299552" sldId="333"/>
            <ac:spMk id="3" creationId="{556C2DD6-6CB5-98AA-37D0-8569A2221E29}"/>
          </ac:spMkLst>
        </pc:spChg>
        <pc:spChg chg="mod">
          <ac:chgData name="Ganavi M" userId="aa0847465628f3dc" providerId="Windows Live" clId="Web-{2DA9B638-711D-48D4-92C2-E0466BF8486E}" dt="2024-04-24T12:29:28.541" v="66" actId="20577"/>
          <ac:spMkLst>
            <pc:docMk/>
            <pc:sldMk cId="821299552" sldId="333"/>
            <ac:spMk id="4" creationId="{58BB6D1A-0C0E-F0E0-97DD-BFB537158662}"/>
          </ac:spMkLst>
        </pc:spChg>
        <pc:spChg chg="mod">
          <ac:chgData name="Ganavi M" userId="aa0847465628f3dc" providerId="Windows Live" clId="Web-{2DA9B638-711D-48D4-92C2-E0466BF8486E}" dt="2024-04-24T12:29:06.603" v="56" actId="20577"/>
          <ac:spMkLst>
            <pc:docMk/>
            <pc:sldMk cId="821299552" sldId="333"/>
            <ac:spMk id="5" creationId="{7A91BCC1-14DC-A631-E003-2F5219D1579A}"/>
          </ac:spMkLst>
        </pc:spChg>
      </pc:sldChg>
      <pc:sldChg chg="modSp add mod modClrScheme chgLayout">
        <pc:chgData name="Ganavi M" userId="aa0847465628f3dc" providerId="Windows Live" clId="Web-{2DA9B638-711D-48D4-92C2-E0466BF8486E}" dt="2024-04-24T12:33:14.968" v="117" actId="20577"/>
        <pc:sldMkLst>
          <pc:docMk/>
          <pc:sldMk cId="611128102" sldId="342"/>
        </pc:sldMkLst>
        <pc:spChg chg="mod ord">
          <ac:chgData name="Ganavi M" userId="aa0847465628f3dc" providerId="Windows Live" clId="Web-{2DA9B638-711D-48D4-92C2-E0466BF8486E}" dt="2024-04-24T03:26:42.955" v="8"/>
          <ac:spMkLst>
            <pc:docMk/>
            <pc:sldMk cId="611128102" sldId="342"/>
            <ac:spMk id="3" creationId="{556C2DD6-6CB5-98AA-37D0-8569A2221E29}"/>
          </ac:spMkLst>
        </pc:spChg>
        <pc:spChg chg="mod">
          <ac:chgData name="Ganavi M" userId="aa0847465628f3dc" providerId="Windows Live" clId="Web-{2DA9B638-711D-48D4-92C2-E0466BF8486E}" dt="2024-04-24T12:33:14.968" v="117" actId="20577"/>
          <ac:spMkLst>
            <pc:docMk/>
            <pc:sldMk cId="611128102" sldId="342"/>
            <ac:spMk id="4" creationId="{58BB6D1A-0C0E-F0E0-97DD-BFB537158662}"/>
          </ac:spMkLst>
        </pc:spChg>
      </pc:sldChg>
      <pc:sldChg chg="addSp delSp modSp add mod setBg modClrScheme chgLayout">
        <pc:chgData name="Ganavi M" userId="aa0847465628f3dc" providerId="Windows Live" clId="Web-{2DA9B638-711D-48D4-92C2-E0466BF8486E}" dt="2024-04-24T12:41:23.495" v="168" actId="14100"/>
        <pc:sldMkLst>
          <pc:docMk/>
          <pc:sldMk cId="2617477481" sldId="345"/>
        </pc:sldMkLst>
        <pc:spChg chg="mod ord">
          <ac:chgData name="Ganavi M" userId="aa0847465628f3dc" providerId="Windows Live" clId="Web-{2DA9B638-711D-48D4-92C2-E0466BF8486E}" dt="2024-04-24T12:40:48.807" v="159"/>
          <ac:spMkLst>
            <pc:docMk/>
            <pc:sldMk cId="2617477481" sldId="345"/>
            <ac:spMk id="3" creationId="{556C2DD6-6CB5-98AA-37D0-8569A2221E29}"/>
          </ac:spMkLst>
        </pc:spChg>
        <pc:spChg chg="del mod">
          <ac:chgData name="Ganavi M" userId="aa0847465628f3dc" providerId="Windows Live" clId="Web-{2DA9B638-711D-48D4-92C2-E0466BF8486E}" dt="2024-04-24T12:36:10.644" v="133"/>
          <ac:spMkLst>
            <pc:docMk/>
            <pc:sldMk cId="2617477481" sldId="345"/>
            <ac:spMk id="4" creationId="{58BB6D1A-0C0E-F0E0-97DD-BFB537158662}"/>
          </ac:spMkLst>
        </pc:spChg>
        <pc:spChg chg="add del">
          <ac:chgData name="Ganavi M" userId="aa0847465628f3dc" providerId="Windows Live" clId="Web-{2DA9B638-711D-48D4-92C2-E0466BF8486E}" dt="2024-04-24T12:40:48.807" v="158"/>
          <ac:spMkLst>
            <pc:docMk/>
            <pc:sldMk cId="2617477481" sldId="345"/>
            <ac:spMk id="10" creationId="{36647C42-73D7-478F-A969-DA2317695475}"/>
          </ac:spMkLst>
        </pc:spChg>
        <pc:spChg chg="add del">
          <ac:chgData name="Ganavi M" userId="aa0847465628f3dc" providerId="Windows Live" clId="Web-{2DA9B638-711D-48D4-92C2-E0466BF8486E}" dt="2024-04-24T12:40:48.807" v="158"/>
          <ac:spMkLst>
            <pc:docMk/>
            <pc:sldMk cId="2617477481" sldId="345"/>
            <ac:spMk id="12" creationId="{A0C4D177-2C36-49F1-9A68-6EC52B5AD06B}"/>
          </ac:spMkLst>
        </pc:spChg>
        <pc:spChg chg="add del">
          <ac:chgData name="Ganavi M" userId="aa0847465628f3dc" providerId="Windows Live" clId="Web-{2DA9B638-711D-48D4-92C2-E0466BF8486E}" dt="2024-04-24T12:40:48.807" v="158"/>
          <ac:spMkLst>
            <pc:docMk/>
            <pc:sldMk cId="2617477481" sldId="345"/>
            <ac:spMk id="14" creationId="{FF963F60-0F57-42CE-985C-7FE176FD9B43}"/>
          </ac:spMkLst>
        </pc:spChg>
        <pc:spChg chg="add">
          <ac:chgData name="Ganavi M" userId="aa0847465628f3dc" providerId="Windows Live" clId="Web-{2DA9B638-711D-48D4-92C2-E0466BF8486E}" dt="2024-04-24T12:40:48.807" v="159"/>
          <ac:spMkLst>
            <pc:docMk/>
            <pc:sldMk cId="2617477481" sldId="345"/>
            <ac:spMk id="16" creationId="{FAEA7324-F923-4B13-B76B-5ADE4E5F16B2}"/>
          </ac:spMkLst>
        </pc:spChg>
        <pc:spChg chg="add">
          <ac:chgData name="Ganavi M" userId="aa0847465628f3dc" providerId="Windows Live" clId="Web-{2DA9B638-711D-48D4-92C2-E0466BF8486E}" dt="2024-04-24T12:40:48.807" v="159"/>
          <ac:spMkLst>
            <pc:docMk/>
            <pc:sldMk cId="2617477481" sldId="345"/>
            <ac:spMk id="17" creationId="{7F6590A3-E5CA-40AC-8C43-C2CD773F3448}"/>
          </ac:spMkLst>
        </pc:spChg>
        <pc:spChg chg="add">
          <ac:chgData name="Ganavi M" userId="aa0847465628f3dc" providerId="Windows Live" clId="Web-{2DA9B638-711D-48D4-92C2-E0466BF8486E}" dt="2024-04-24T12:40:48.807" v="159"/>
          <ac:spMkLst>
            <pc:docMk/>
            <pc:sldMk cId="2617477481" sldId="345"/>
            <ac:spMk id="18" creationId="{3E2E4FF1-D476-4976-8DBF-5BC75A409DF6}"/>
          </ac:spMkLst>
        </pc:spChg>
        <pc:picChg chg="add mod ord">
          <ac:chgData name="Ganavi M" userId="aa0847465628f3dc" providerId="Windows Live" clId="Web-{2DA9B638-711D-48D4-92C2-E0466BF8486E}" dt="2024-04-24T12:41:03.932" v="163" actId="14100"/>
          <ac:picMkLst>
            <pc:docMk/>
            <pc:sldMk cId="2617477481" sldId="345"/>
            <ac:picMk id="2" creationId="{557381FD-8536-922A-D538-DE88F612D4EB}"/>
          </ac:picMkLst>
        </pc:picChg>
        <pc:picChg chg="add mod">
          <ac:chgData name="Ganavi M" userId="aa0847465628f3dc" providerId="Windows Live" clId="Web-{2DA9B638-711D-48D4-92C2-E0466BF8486E}" dt="2024-04-24T12:41:23.495" v="168" actId="14100"/>
          <ac:picMkLst>
            <pc:docMk/>
            <pc:sldMk cId="2617477481" sldId="345"/>
            <ac:picMk id="5" creationId="{47366674-4BB8-B4A4-E7AE-86F4FB9E07D2}"/>
          </ac:picMkLst>
        </pc:picChg>
      </pc:sldChg>
      <pc:sldChg chg="modSp add mod modClrScheme chgLayout">
        <pc:chgData name="Ganavi M" userId="aa0847465628f3dc" providerId="Windows Live" clId="Web-{2DA9B638-711D-48D4-92C2-E0466BF8486E}" dt="2024-04-24T03:26:42.955" v="8"/>
        <pc:sldMkLst>
          <pc:docMk/>
          <pc:sldMk cId="4214518819" sldId="348"/>
        </pc:sldMkLst>
        <pc:spChg chg="mod ord">
          <ac:chgData name="Ganavi M" userId="aa0847465628f3dc" providerId="Windows Live" clId="Web-{2DA9B638-711D-48D4-92C2-E0466BF8486E}" dt="2024-04-24T03:26:42.955" v="8"/>
          <ac:spMkLst>
            <pc:docMk/>
            <pc:sldMk cId="4214518819" sldId="348"/>
            <ac:spMk id="2" creationId="{A86E5542-696E-3D9C-2E69-B2BEB7962846}"/>
          </ac:spMkLst>
        </pc:spChg>
      </pc:sldChg>
      <pc:sldChg chg="addSp delSp modSp add mod replId setBg">
        <pc:chgData name="Ganavi M" userId="aa0847465628f3dc" providerId="Windows Live" clId="Web-{2DA9B638-711D-48D4-92C2-E0466BF8486E}" dt="2024-04-24T12:47:52.488" v="204" actId="14100"/>
        <pc:sldMkLst>
          <pc:docMk/>
          <pc:sldMk cId="3819764664" sldId="349"/>
        </pc:sldMkLst>
        <pc:spChg chg="mod ord">
          <ac:chgData name="Ganavi M" userId="aa0847465628f3dc" providerId="Windows Live" clId="Web-{2DA9B638-711D-48D4-92C2-E0466BF8486E}" dt="2024-04-24T12:47:09.675" v="198"/>
          <ac:spMkLst>
            <pc:docMk/>
            <pc:sldMk cId="3819764664" sldId="349"/>
            <ac:spMk id="3" creationId="{556C2DD6-6CB5-98AA-37D0-8569A2221E29}"/>
          </ac:spMkLst>
        </pc:spChg>
        <pc:spChg chg="del mod">
          <ac:chgData name="Ganavi M" userId="aa0847465628f3dc" providerId="Windows Live" clId="Web-{2DA9B638-711D-48D4-92C2-E0466BF8486E}" dt="2024-04-24T12:42:02.480" v="172"/>
          <ac:spMkLst>
            <pc:docMk/>
            <pc:sldMk cId="3819764664" sldId="349"/>
            <ac:spMk id="4" creationId="{58BB6D1A-0C0E-F0E0-97DD-BFB537158662}"/>
          </ac:spMkLst>
        </pc:spChg>
        <pc:spChg chg="add del">
          <ac:chgData name="Ganavi M" userId="aa0847465628f3dc" providerId="Windows Live" clId="Web-{2DA9B638-711D-48D4-92C2-E0466BF8486E}" dt="2024-04-24T12:47:09.675" v="198"/>
          <ac:spMkLst>
            <pc:docMk/>
            <pc:sldMk cId="3819764664" sldId="349"/>
            <ac:spMk id="10" creationId="{9149EB62-1692-4D1D-A7C2-FB2F6A61AA56}"/>
          </ac:spMkLst>
        </pc:spChg>
        <pc:spChg chg="add del">
          <ac:chgData name="Ganavi M" userId="aa0847465628f3dc" providerId="Windows Live" clId="Web-{2DA9B638-711D-48D4-92C2-E0466BF8486E}" dt="2024-04-24T12:47:09.675" v="198"/>
          <ac:spMkLst>
            <pc:docMk/>
            <pc:sldMk cId="3819764664" sldId="349"/>
            <ac:spMk id="12" creationId="{1477DFC9-33A4-4343-9970-1CBCEDEDB2CF}"/>
          </ac:spMkLst>
        </pc:spChg>
        <pc:spChg chg="add">
          <ac:chgData name="Ganavi M" userId="aa0847465628f3dc" providerId="Windows Live" clId="Web-{2DA9B638-711D-48D4-92C2-E0466BF8486E}" dt="2024-04-24T12:47:09.675" v="198"/>
          <ac:spMkLst>
            <pc:docMk/>
            <pc:sldMk cId="3819764664" sldId="349"/>
            <ac:spMk id="14" creationId="{36647C42-73D7-478F-A969-DA2317695475}"/>
          </ac:spMkLst>
        </pc:spChg>
        <pc:spChg chg="add">
          <ac:chgData name="Ganavi M" userId="aa0847465628f3dc" providerId="Windows Live" clId="Web-{2DA9B638-711D-48D4-92C2-E0466BF8486E}" dt="2024-04-24T12:47:09.675" v="198"/>
          <ac:spMkLst>
            <pc:docMk/>
            <pc:sldMk cId="3819764664" sldId="349"/>
            <ac:spMk id="15" creationId="{A0C4D177-2C36-49F1-9A68-6EC52B5AD06B}"/>
          </ac:spMkLst>
        </pc:spChg>
        <pc:spChg chg="add del">
          <ac:chgData name="Ganavi M" userId="aa0847465628f3dc" providerId="Windows Live" clId="Web-{2DA9B638-711D-48D4-92C2-E0466BF8486E}" dt="2024-04-24T12:46:58.222" v="197"/>
          <ac:spMkLst>
            <pc:docMk/>
            <pc:sldMk cId="3819764664" sldId="349"/>
            <ac:spMk id="17" creationId="{FB094530-6EC1-4817-855F-66806BEEC78D}"/>
          </ac:spMkLst>
        </pc:spChg>
        <pc:spChg chg="add del">
          <ac:chgData name="Ganavi M" userId="aa0847465628f3dc" providerId="Windows Live" clId="Web-{2DA9B638-711D-48D4-92C2-E0466BF8486E}" dt="2024-04-24T12:46:58.222" v="197"/>
          <ac:spMkLst>
            <pc:docMk/>
            <pc:sldMk cId="3819764664" sldId="349"/>
            <ac:spMk id="19" creationId="{1E2061C7-1991-472E-B865-EBC43AC4D9E9}"/>
          </ac:spMkLst>
        </pc:spChg>
        <pc:spChg chg="add">
          <ac:chgData name="Ganavi M" userId="aa0847465628f3dc" providerId="Windows Live" clId="Web-{2DA9B638-711D-48D4-92C2-E0466BF8486E}" dt="2024-04-24T12:47:09.675" v="198"/>
          <ac:spMkLst>
            <pc:docMk/>
            <pc:sldMk cId="3819764664" sldId="349"/>
            <ac:spMk id="21" creationId="{FF963F60-0F57-42CE-985C-7FE176FD9B43}"/>
          </ac:spMkLst>
        </pc:spChg>
        <pc:picChg chg="add del mod ord">
          <ac:chgData name="Ganavi M" userId="aa0847465628f3dc" providerId="Windows Live" clId="Web-{2DA9B638-711D-48D4-92C2-E0466BF8486E}" dt="2024-04-24T12:45:01.734" v="187"/>
          <ac:picMkLst>
            <pc:docMk/>
            <pc:sldMk cId="3819764664" sldId="349"/>
            <ac:picMk id="2" creationId="{44653EE5-2BE9-C4AC-2B29-1ADA8DAA4547}"/>
          </ac:picMkLst>
        </pc:picChg>
        <pc:picChg chg="add del mod">
          <ac:chgData name="Ganavi M" userId="aa0847465628f3dc" providerId="Windows Live" clId="Web-{2DA9B638-711D-48D4-92C2-E0466BF8486E}" dt="2024-04-24T12:44:15.280" v="183"/>
          <ac:picMkLst>
            <pc:docMk/>
            <pc:sldMk cId="3819764664" sldId="349"/>
            <ac:picMk id="5" creationId="{37F878CA-258B-B492-25EF-DD21B3B4EB71}"/>
          </ac:picMkLst>
        </pc:picChg>
        <pc:picChg chg="add mod">
          <ac:chgData name="Ganavi M" userId="aa0847465628f3dc" providerId="Windows Live" clId="Web-{2DA9B638-711D-48D4-92C2-E0466BF8486E}" dt="2024-04-24T12:47:17.863" v="200" actId="1076"/>
          <ac:picMkLst>
            <pc:docMk/>
            <pc:sldMk cId="3819764664" sldId="349"/>
            <ac:picMk id="6" creationId="{AD83523E-E15B-C913-22C1-B94E1DE30E4D}"/>
          </ac:picMkLst>
        </pc:picChg>
        <pc:picChg chg="add mod">
          <ac:chgData name="Ganavi M" userId="aa0847465628f3dc" providerId="Windows Live" clId="Web-{2DA9B638-711D-48D4-92C2-E0466BF8486E}" dt="2024-04-24T12:47:52.488" v="204" actId="14100"/>
          <ac:picMkLst>
            <pc:docMk/>
            <pc:sldMk cId="3819764664" sldId="349"/>
            <ac:picMk id="7" creationId="{322EE891-7238-6018-23A4-D0ABBEBBE34F}"/>
          </ac:picMkLst>
        </pc:picChg>
      </pc:sldChg>
      <pc:sldChg chg="add del replId">
        <pc:chgData name="Ganavi M" userId="aa0847465628f3dc" providerId="Windows Live" clId="Web-{2DA9B638-711D-48D4-92C2-E0466BF8486E}" dt="2024-04-24T12:48:37.724" v="210"/>
        <pc:sldMkLst>
          <pc:docMk/>
          <pc:sldMk cId="1310014273" sldId="350"/>
        </pc:sldMkLst>
      </pc:sldChg>
      <pc:sldChg chg="add del replId">
        <pc:chgData name="Ganavi M" userId="aa0847465628f3dc" providerId="Windows Live" clId="Web-{2DA9B638-711D-48D4-92C2-E0466BF8486E}" dt="2024-04-24T12:48:33.255" v="207"/>
        <pc:sldMkLst>
          <pc:docMk/>
          <pc:sldMk cId="1889675567" sldId="351"/>
        </pc:sldMkLst>
      </pc:sldChg>
      <pc:sldChg chg="add del replId">
        <pc:chgData name="Ganavi M" userId="aa0847465628f3dc" providerId="Windows Live" clId="Web-{2DA9B638-711D-48D4-92C2-E0466BF8486E}" dt="2024-04-24T12:48:34.146" v="208"/>
        <pc:sldMkLst>
          <pc:docMk/>
          <pc:sldMk cId="1798699067" sldId="352"/>
        </pc:sldMkLst>
      </pc:sldChg>
      <pc:sldChg chg="add del replId">
        <pc:chgData name="Ganavi M" userId="aa0847465628f3dc" providerId="Windows Live" clId="Web-{2DA9B638-711D-48D4-92C2-E0466BF8486E}" dt="2024-04-24T12:48:36.146" v="209"/>
        <pc:sldMkLst>
          <pc:docMk/>
          <pc:sldMk cId="1926881179" sldId="353"/>
        </pc:sldMkLst>
      </pc:sldChg>
      <pc:sldChg chg="add del replId">
        <pc:chgData name="Ganavi M" userId="aa0847465628f3dc" providerId="Windows Live" clId="Web-{2DA9B638-711D-48D4-92C2-E0466BF8486E}" dt="2024-04-24T12:48:32.005" v="206"/>
        <pc:sldMkLst>
          <pc:docMk/>
          <pc:sldMk cId="134587940" sldId="354"/>
        </pc:sldMkLst>
      </pc:sldChg>
      <pc:sldChg chg="add del replId">
        <pc:chgData name="Ganavi M" userId="aa0847465628f3dc" providerId="Windows Live" clId="Web-{2DA9B638-711D-48D4-92C2-E0466BF8486E}" dt="2024-04-24T12:48:28.911" v="205"/>
        <pc:sldMkLst>
          <pc:docMk/>
          <pc:sldMk cId="3481578549" sldId="355"/>
        </pc:sldMkLst>
      </pc:sldChg>
      <pc:sldChg chg="addSp delSp modSp add mod ord replId setBg">
        <pc:chgData name="Ganavi M" userId="aa0847465628f3dc" providerId="Windows Live" clId="Web-{2DA9B638-711D-48D4-92C2-E0466BF8486E}" dt="2024-04-24T12:38:28.382" v="150"/>
        <pc:sldMkLst>
          <pc:docMk/>
          <pc:sldMk cId="2821938917" sldId="356"/>
        </pc:sldMkLst>
        <pc:spChg chg="mod">
          <ac:chgData name="Ganavi M" userId="aa0847465628f3dc" providerId="Windows Live" clId="Web-{2DA9B638-711D-48D4-92C2-E0466BF8486E}" dt="2024-04-24T12:36:08.519" v="132"/>
          <ac:spMkLst>
            <pc:docMk/>
            <pc:sldMk cId="2821938917" sldId="356"/>
            <ac:spMk id="3" creationId="{556C2DD6-6CB5-98AA-37D0-8569A2221E29}"/>
          </ac:spMkLst>
        </pc:spChg>
        <pc:spChg chg="add">
          <ac:chgData name="Ganavi M" userId="aa0847465628f3dc" providerId="Windows Live" clId="Web-{2DA9B638-711D-48D4-92C2-E0466BF8486E}" dt="2024-04-24T12:36:08.519" v="132"/>
          <ac:spMkLst>
            <pc:docMk/>
            <pc:sldMk cId="2821938917" sldId="356"/>
            <ac:spMk id="9" creationId="{7E123AAE-7C5D-4EC5-B570-7141C9405CE2}"/>
          </ac:spMkLst>
        </pc:spChg>
        <pc:spChg chg="add">
          <ac:chgData name="Ganavi M" userId="aa0847465628f3dc" providerId="Windows Live" clId="Web-{2DA9B638-711D-48D4-92C2-E0466BF8486E}" dt="2024-04-24T12:36:08.519" v="132"/>
          <ac:spMkLst>
            <pc:docMk/>
            <pc:sldMk cId="2821938917" sldId="356"/>
            <ac:spMk id="11" creationId="{EBE68FE8-33EE-42EC-8894-049237550257}"/>
          </ac:spMkLst>
        </pc:spChg>
        <pc:picChg chg="add del mod ord">
          <ac:chgData name="Ganavi M" userId="aa0847465628f3dc" providerId="Windows Live" clId="Web-{2DA9B638-711D-48D4-92C2-E0466BF8486E}" dt="2024-04-24T12:36:44.473" v="138"/>
          <ac:picMkLst>
            <pc:docMk/>
            <pc:sldMk cId="2821938917" sldId="356"/>
            <ac:picMk id="2" creationId="{44742442-C550-770E-FAED-AAB7E246C2F6}"/>
          </ac:picMkLst>
        </pc:picChg>
        <pc:picChg chg="add mod">
          <ac:chgData name="Ganavi M" userId="aa0847465628f3dc" providerId="Windows Live" clId="Web-{2DA9B638-711D-48D4-92C2-E0466BF8486E}" dt="2024-04-24T12:37:56.365" v="146" actId="14100"/>
          <ac:picMkLst>
            <pc:docMk/>
            <pc:sldMk cId="2821938917" sldId="356"/>
            <ac:picMk id="5" creationId="{08919FB6-E735-B011-2C09-F1CDF5003DDF}"/>
          </ac:picMkLst>
        </pc:picChg>
        <pc:picChg chg="add mod">
          <ac:chgData name="Ganavi M" userId="aa0847465628f3dc" providerId="Windows Live" clId="Web-{2DA9B638-711D-48D4-92C2-E0466BF8486E}" dt="2024-04-24T12:38:09.506" v="149" actId="14100"/>
          <ac:picMkLst>
            <pc:docMk/>
            <pc:sldMk cId="2821938917" sldId="356"/>
            <ac:picMk id="6" creationId="{4A1E5872-77FE-9B00-7327-688B04040CD9}"/>
          </ac:picMkLst>
        </pc:picChg>
      </pc:sldChg>
      <pc:sldMasterChg chg="del addSldLayout delSldLayout">
        <pc:chgData name="Ganavi M" userId="aa0847465628f3dc" providerId="Windows Live" clId="Web-{2DA9B638-711D-48D4-92C2-E0466BF8486E}" dt="2024-04-24T03:26:39.799" v="7"/>
        <pc:sldMasterMkLst>
          <pc:docMk/>
          <pc:sldMasterMk cId="2460954070" sldId="2147483660"/>
        </pc:sldMasterMkLst>
        <pc:sldLayoutChg chg="del">
          <pc:chgData name="Ganavi M" userId="aa0847465628f3dc" providerId="Windows Live" clId="Web-{2DA9B638-711D-48D4-92C2-E0466BF8486E}" dt="2024-04-24T03:26:39.799" v="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anavi M" userId="aa0847465628f3dc" providerId="Windows Live" clId="Web-{2DA9B638-711D-48D4-92C2-E0466BF8486E}" dt="2024-04-24T03:26:39.799" v="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anavi M" userId="aa0847465628f3dc" providerId="Windows Live" clId="Web-{2DA9B638-711D-48D4-92C2-E0466BF8486E}" dt="2024-04-24T03:26:39.799" v="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anavi M" userId="aa0847465628f3dc" providerId="Windows Live" clId="Web-{2DA9B638-711D-48D4-92C2-E0466BF8486E}" dt="2024-04-24T03:26:39.799" v="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anavi M" userId="aa0847465628f3dc" providerId="Windows Live" clId="Web-{2DA9B638-711D-48D4-92C2-E0466BF8486E}" dt="2024-04-24T03:26:39.799" v="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anavi M" userId="aa0847465628f3dc" providerId="Windows Live" clId="Web-{2DA9B638-711D-48D4-92C2-E0466BF8486E}" dt="2024-04-24T03:26:39.799" v="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anavi M" userId="aa0847465628f3dc" providerId="Windows Live" clId="Web-{2DA9B638-711D-48D4-92C2-E0466BF8486E}" dt="2024-04-24T03:26:39.799" v="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anavi M" userId="aa0847465628f3dc" providerId="Windows Live" clId="Web-{2DA9B638-711D-48D4-92C2-E0466BF8486E}" dt="2024-04-24T03:26:39.799" v="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anavi M" userId="aa0847465628f3dc" providerId="Windows Live" clId="Web-{2DA9B638-711D-48D4-92C2-E0466BF8486E}" dt="2024-04-24T03:26:39.799" v="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anavi M" userId="aa0847465628f3dc" providerId="Windows Live" clId="Web-{2DA9B638-711D-48D4-92C2-E0466BF8486E}" dt="2024-04-24T03:26:39.799" v="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anavi M" userId="aa0847465628f3dc" providerId="Windows Live" clId="Web-{2DA9B638-711D-48D4-92C2-E0466BF8486E}" dt="2024-04-24T03:26:39.799" v="7"/>
          <pc:sldLayoutMkLst>
            <pc:docMk/>
            <pc:sldMasterMk cId="2460954070" sldId="2147483660"/>
            <pc:sldLayoutMk cId="3479445657" sldId="2147483671"/>
          </pc:sldLayoutMkLst>
        </pc:sldLayoutChg>
        <pc:sldLayoutChg chg="add del">
          <pc:chgData name="Ganavi M" userId="aa0847465628f3dc" providerId="Windows Live" clId="Web-{2DA9B638-711D-48D4-92C2-E0466BF8486E}" dt="2024-04-24T03:26:39.799" v="7"/>
          <pc:sldLayoutMkLst>
            <pc:docMk/>
            <pc:sldMasterMk cId="2460954070" sldId="2147483660"/>
            <pc:sldLayoutMk cId="501579488" sldId="2147483672"/>
          </pc:sldLayoutMkLst>
        </pc:sldLayoutChg>
      </pc:sldMasterChg>
      <pc:sldMasterChg chg="add del addSldLayout delSldLayout modSldLayout">
        <pc:chgData name="Ganavi M" userId="aa0847465628f3dc" providerId="Windows Live" clId="Web-{2DA9B638-711D-48D4-92C2-E0466BF8486E}" dt="2024-04-24T03:26:42.955" v="8"/>
        <pc:sldMasterMkLst>
          <pc:docMk/>
          <pc:sldMasterMk cId="3347590676" sldId="2147483673"/>
        </pc:sldMasterMkLst>
        <pc:sldLayoutChg chg="add del mod replId">
          <pc:chgData name="Ganavi M" userId="aa0847465628f3dc" providerId="Windows Live" clId="Web-{2DA9B638-711D-48D4-92C2-E0466BF8486E}" dt="2024-04-24T03:26:42.955" v="8"/>
          <pc:sldLayoutMkLst>
            <pc:docMk/>
            <pc:sldMasterMk cId="3347590676" sldId="2147483673"/>
            <pc:sldLayoutMk cId="38865158" sldId="2147483674"/>
          </pc:sldLayoutMkLst>
        </pc:sldLayoutChg>
        <pc:sldLayoutChg chg="add del mod replId">
          <pc:chgData name="Ganavi M" userId="aa0847465628f3dc" providerId="Windows Live" clId="Web-{2DA9B638-711D-48D4-92C2-E0466BF8486E}" dt="2024-04-24T03:26:42.955" v="8"/>
          <pc:sldLayoutMkLst>
            <pc:docMk/>
            <pc:sldMasterMk cId="3347590676" sldId="2147483673"/>
            <pc:sldLayoutMk cId="1698720013" sldId="2147483675"/>
          </pc:sldLayoutMkLst>
        </pc:sldLayoutChg>
        <pc:sldLayoutChg chg="add del mod replId">
          <pc:chgData name="Ganavi M" userId="aa0847465628f3dc" providerId="Windows Live" clId="Web-{2DA9B638-711D-48D4-92C2-E0466BF8486E}" dt="2024-04-24T03:26:42.955" v="8"/>
          <pc:sldLayoutMkLst>
            <pc:docMk/>
            <pc:sldMasterMk cId="3347590676" sldId="2147483673"/>
            <pc:sldLayoutMk cId="3055045542" sldId="2147483676"/>
          </pc:sldLayoutMkLst>
        </pc:sldLayoutChg>
        <pc:sldLayoutChg chg="add del mod replId">
          <pc:chgData name="Ganavi M" userId="aa0847465628f3dc" providerId="Windows Live" clId="Web-{2DA9B638-711D-48D4-92C2-E0466BF8486E}" dt="2024-04-24T03:26:42.955" v="8"/>
          <pc:sldLayoutMkLst>
            <pc:docMk/>
            <pc:sldMasterMk cId="3347590676" sldId="2147483673"/>
            <pc:sldLayoutMk cId="2280984407" sldId="2147483677"/>
          </pc:sldLayoutMkLst>
        </pc:sldLayoutChg>
        <pc:sldLayoutChg chg="add del mod replId">
          <pc:chgData name="Ganavi M" userId="aa0847465628f3dc" providerId="Windows Live" clId="Web-{2DA9B638-711D-48D4-92C2-E0466BF8486E}" dt="2024-04-24T03:26:42.955" v="8"/>
          <pc:sldLayoutMkLst>
            <pc:docMk/>
            <pc:sldMasterMk cId="3347590676" sldId="2147483673"/>
            <pc:sldLayoutMk cId="1303672538" sldId="2147483678"/>
          </pc:sldLayoutMkLst>
        </pc:sldLayoutChg>
        <pc:sldLayoutChg chg="add del mod replId">
          <pc:chgData name="Ganavi M" userId="aa0847465628f3dc" providerId="Windows Live" clId="Web-{2DA9B638-711D-48D4-92C2-E0466BF8486E}" dt="2024-04-24T03:26:42.955" v="8"/>
          <pc:sldLayoutMkLst>
            <pc:docMk/>
            <pc:sldMasterMk cId="3347590676" sldId="2147483673"/>
            <pc:sldLayoutMk cId="2459164988" sldId="2147483679"/>
          </pc:sldLayoutMkLst>
        </pc:sldLayoutChg>
        <pc:sldLayoutChg chg="add del mod replId">
          <pc:chgData name="Ganavi M" userId="aa0847465628f3dc" providerId="Windows Live" clId="Web-{2DA9B638-711D-48D4-92C2-E0466BF8486E}" dt="2024-04-24T03:26:42.955" v="8"/>
          <pc:sldLayoutMkLst>
            <pc:docMk/>
            <pc:sldMasterMk cId="3347590676" sldId="2147483673"/>
            <pc:sldLayoutMk cId="1999093402" sldId="2147483680"/>
          </pc:sldLayoutMkLst>
        </pc:sldLayoutChg>
        <pc:sldLayoutChg chg="add del mod replId">
          <pc:chgData name="Ganavi M" userId="aa0847465628f3dc" providerId="Windows Live" clId="Web-{2DA9B638-711D-48D4-92C2-E0466BF8486E}" dt="2024-04-24T03:26:42.955" v="8"/>
          <pc:sldLayoutMkLst>
            <pc:docMk/>
            <pc:sldMasterMk cId="3347590676" sldId="2147483673"/>
            <pc:sldLayoutMk cId="3921404766" sldId="2147483681"/>
          </pc:sldLayoutMkLst>
        </pc:sldLayoutChg>
        <pc:sldLayoutChg chg="add del mod replId">
          <pc:chgData name="Ganavi M" userId="aa0847465628f3dc" providerId="Windows Live" clId="Web-{2DA9B638-711D-48D4-92C2-E0466BF8486E}" dt="2024-04-24T03:26:42.955" v="8"/>
          <pc:sldLayoutMkLst>
            <pc:docMk/>
            <pc:sldMasterMk cId="3347590676" sldId="2147483673"/>
            <pc:sldLayoutMk cId="876339965" sldId="2147483682"/>
          </pc:sldLayoutMkLst>
        </pc:sldLayoutChg>
        <pc:sldLayoutChg chg="add del mod replId">
          <pc:chgData name="Ganavi M" userId="aa0847465628f3dc" providerId="Windows Live" clId="Web-{2DA9B638-711D-48D4-92C2-E0466BF8486E}" dt="2024-04-24T03:26:42.955" v="8"/>
          <pc:sldLayoutMkLst>
            <pc:docMk/>
            <pc:sldMasterMk cId="3347590676" sldId="2147483673"/>
            <pc:sldLayoutMk cId="2376257690" sldId="2147483683"/>
          </pc:sldLayoutMkLst>
        </pc:sldLayoutChg>
        <pc:sldLayoutChg chg="add del mod replId">
          <pc:chgData name="Ganavi M" userId="aa0847465628f3dc" providerId="Windows Live" clId="Web-{2DA9B638-711D-48D4-92C2-E0466BF8486E}" dt="2024-04-24T03:26:42.955" v="8"/>
          <pc:sldLayoutMkLst>
            <pc:docMk/>
            <pc:sldMasterMk cId="3347590676" sldId="2147483673"/>
            <pc:sldLayoutMk cId="1895887722" sldId="2147483684"/>
          </pc:sldLayoutMkLst>
        </pc:sldLayoutChg>
        <pc:sldLayoutChg chg="add del mod replId">
          <pc:chgData name="Ganavi M" userId="aa0847465628f3dc" providerId="Windows Live" clId="Web-{2DA9B638-711D-48D4-92C2-E0466BF8486E}" dt="2024-04-24T03:26:42.955" v="8"/>
          <pc:sldLayoutMkLst>
            <pc:docMk/>
            <pc:sldMasterMk cId="3347590676" sldId="2147483673"/>
            <pc:sldLayoutMk cId="1018724546" sldId="2147483685"/>
          </pc:sldLayoutMkLst>
        </pc:sldLayoutChg>
        <pc:sldLayoutChg chg="add del mod replId">
          <pc:chgData name="Ganavi M" userId="aa0847465628f3dc" providerId="Windows Live" clId="Web-{2DA9B638-711D-48D4-92C2-E0466BF8486E}" dt="2024-04-24T03:26:42.955" v="8"/>
          <pc:sldLayoutMkLst>
            <pc:docMk/>
            <pc:sldMasterMk cId="3347590676" sldId="2147483673"/>
            <pc:sldLayoutMk cId="968734448" sldId="2147483686"/>
          </pc:sldLayoutMkLst>
        </pc:sldLayoutChg>
        <pc:sldLayoutChg chg="add del mod replId">
          <pc:chgData name="Ganavi M" userId="aa0847465628f3dc" providerId="Windows Live" clId="Web-{2DA9B638-711D-48D4-92C2-E0466BF8486E}" dt="2024-04-24T03:26:42.955" v="8"/>
          <pc:sldLayoutMkLst>
            <pc:docMk/>
            <pc:sldMasterMk cId="3347590676" sldId="2147483673"/>
            <pc:sldLayoutMk cId="1377061471" sldId="2147483687"/>
          </pc:sldLayoutMkLst>
        </pc:sldLayoutChg>
        <pc:sldLayoutChg chg="add del mod replId">
          <pc:chgData name="Ganavi M" userId="aa0847465628f3dc" providerId="Windows Live" clId="Web-{2DA9B638-711D-48D4-92C2-E0466BF8486E}" dt="2024-04-24T03:26:42.955" v="8"/>
          <pc:sldLayoutMkLst>
            <pc:docMk/>
            <pc:sldMasterMk cId="3347590676" sldId="2147483673"/>
            <pc:sldLayoutMk cId="3126294988" sldId="2147483688"/>
          </pc:sldLayoutMkLst>
        </pc:sldLayoutChg>
        <pc:sldLayoutChg chg="add del mod replId">
          <pc:chgData name="Ganavi M" userId="aa0847465628f3dc" providerId="Windows Live" clId="Web-{2DA9B638-711D-48D4-92C2-E0466BF8486E}" dt="2024-04-24T03:26:42.955" v="8"/>
          <pc:sldLayoutMkLst>
            <pc:docMk/>
            <pc:sldMasterMk cId="3347590676" sldId="2147483673"/>
            <pc:sldLayoutMk cId="3501479015" sldId="2147483689"/>
          </pc:sldLayoutMkLst>
        </pc:sldLayoutChg>
        <pc:sldLayoutChg chg="add del mod replId">
          <pc:chgData name="Ganavi M" userId="aa0847465628f3dc" providerId="Windows Live" clId="Web-{2DA9B638-711D-48D4-92C2-E0466BF8486E}" dt="2024-04-24T03:26:42.955" v="8"/>
          <pc:sldLayoutMkLst>
            <pc:docMk/>
            <pc:sldMasterMk cId="3347590676" sldId="2147483673"/>
            <pc:sldLayoutMk cId="3454530408" sldId="2147483690"/>
          </pc:sldLayoutMkLst>
        </pc:sldLayoutChg>
      </pc:sldMasterChg>
      <pc:sldMasterChg chg="add addSldLayout modSldLayout">
        <pc:chgData name="Ganavi M" userId="aa0847465628f3dc" providerId="Windows Live" clId="Web-{2DA9B638-711D-48D4-92C2-E0466BF8486E}" dt="2024-04-24T03:26:42.955" v="8"/>
        <pc:sldMasterMkLst>
          <pc:docMk/>
          <pc:sldMasterMk cId="3782067819" sldId="2147483691"/>
        </pc:sldMasterMkLst>
        <pc:sldLayoutChg chg="add mod replId">
          <pc:chgData name="Ganavi M" userId="aa0847465628f3dc" providerId="Windows Live" clId="Web-{2DA9B638-711D-48D4-92C2-E0466BF8486E}" dt="2024-04-24T03:26:42.955" v="8"/>
          <pc:sldLayoutMkLst>
            <pc:docMk/>
            <pc:sldMasterMk cId="3782067819" sldId="2147483691"/>
            <pc:sldLayoutMk cId="3773116916" sldId="2147483692"/>
          </pc:sldLayoutMkLst>
        </pc:sldLayoutChg>
        <pc:sldLayoutChg chg="add mod replId">
          <pc:chgData name="Ganavi M" userId="aa0847465628f3dc" providerId="Windows Live" clId="Web-{2DA9B638-711D-48D4-92C2-E0466BF8486E}" dt="2024-04-24T03:26:42.955" v="8"/>
          <pc:sldLayoutMkLst>
            <pc:docMk/>
            <pc:sldMasterMk cId="3782067819" sldId="2147483691"/>
            <pc:sldLayoutMk cId="465064551" sldId="2147483693"/>
          </pc:sldLayoutMkLst>
        </pc:sldLayoutChg>
        <pc:sldLayoutChg chg="add mod replId">
          <pc:chgData name="Ganavi M" userId="aa0847465628f3dc" providerId="Windows Live" clId="Web-{2DA9B638-711D-48D4-92C2-E0466BF8486E}" dt="2024-04-24T03:26:42.955" v="8"/>
          <pc:sldLayoutMkLst>
            <pc:docMk/>
            <pc:sldMasterMk cId="3782067819" sldId="2147483691"/>
            <pc:sldLayoutMk cId="1867486142" sldId="2147483694"/>
          </pc:sldLayoutMkLst>
        </pc:sldLayoutChg>
        <pc:sldLayoutChg chg="add mod replId">
          <pc:chgData name="Ganavi M" userId="aa0847465628f3dc" providerId="Windows Live" clId="Web-{2DA9B638-711D-48D4-92C2-E0466BF8486E}" dt="2024-04-24T03:26:42.955" v="8"/>
          <pc:sldLayoutMkLst>
            <pc:docMk/>
            <pc:sldMasterMk cId="3782067819" sldId="2147483691"/>
            <pc:sldLayoutMk cId="760048834" sldId="2147483695"/>
          </pc:sldLayoutMkLst>
        </pc:sldLayoutChg>
        <pc:sldLayoutChg chg="add mod replId">
          <pc:chgData name="Ganavi M" userId="aa0847465628f3dc" providerId="Windows Live" clId="Web-{2DA9B638-711D-48D4-92C2-E0466BF8486E}" dt="2024-04-24T03:26:42.955" v="8"/>
          <pc:sldLayoutMkLst>
            <pc:docMk/>
            <pc:sldMasterMk cId="3782067819" sldId="2147483691"/>
            <pc:sldLayoutMk cId="3894923307" sldId="2147483696"/>
          </pc:sldLayoutMkLst>
        </pc:sldLayoutChg>
        <pc:sldLayoutChg chg="add mod replId">
          <pc:chgData name="Ganavi M" userId="aa0847465628f3dc" providerId="Windows Live" clId="Web-{2DA9B638-711D-48D4-92C2-E0466BF8486E}" dt="2024-04-24T03:26:42.955" v="8"/>
          <pc:sldLayoutMkLst>
            <pc:docMk/>
            <pc:sldMasterMk cId="3782067819" sldId="2147483691"/>
            <pc:sldLayoutMk cId="4077856279" sldId="2147483697"/>
          </pc:sldLayoutMkLst>
        </pc:sldLayoutChg>
        <pc:sldLayoutChg chg="add mod replId">
          <pc:chgData name="Ganavi M" userId="aa0847465628f3dc" providerId="Windows Live" clId="Web-{2DA9B638-711D-48D4-92C2-E0466BF8486E}" dt="2024-04-24T03:26:42.955" v="8"/>
          <pc:sldLayoutMkLst>
            <pc:docMk/>
            <pc:sldMasterMk cId="3782067819" sldId="2147483691"/>
            <pc:sldLayoutMk cId="914940509" sldId="2147483698"/>
          </pc:sldLayoutMkLst>
        </pc:sldLayoutChg>
        <pc:sldLayoutChg chg="add mod replId">
          <pc:chgData name="Ganavi M" userId="aa0847465628f3dc" providerId="Windows Live" clId="Web-{2DA9B638-711D-48D4-92C2-E0466BF8486E}" dt="2024-04-24T03:26:42.955" v="8"/>
          <pc:sldLayoutMkLst>
            <pc:docMk/>
            <pc:sldMasterMk cId="3782067819" sldId="2147483691"/>
            <pc:sldLayoutMk cId="3131485370" sldId="2147483699"/>
          </pc:sldLayoutMkLst>
        </pc:sldLayoutChg>
        <pc:sldLayoutChg chg="add mod replId">
          <pc:chgData name="Ganavi M" userId="aa0847465628f3dc" providerId="Windows Live" clId="Web-{2DA9B638-711D-48D4-92C2-E0466BF8486E}" dt="2024-04-24T03:26:42.955" v="8"/>
          <pc:sldLayoutMkLst>
            <pc:docMk/>
            <pc:sldMasterMk cId="3782067819" sldId="2147483691"/>
            <pc:sldLayoutMk cId="3941802076" sldId="2147483700"/>
          </pc:sldLayoutMkLst>
        </pc:sldLayoutChg>
        <pc:sldLayoutChg chg="add mod replId">
          <pc:chgData name="Ganavi M" userId="aa0847465628f3dc" providerId="Windows Live" clId="Web-{2DA9B638-711D-48D4-92C2-E0466BF8486E}" dt="2024-04-24T03:26:42.955" v="8"/>
          <pc:sldLayoutMkLst>
            <pc:docMk/>
            <pc:sldMasterMk cId="3782067819" sldId="2147483691"/>
            <pc:sldLayoutMk cId="2452893854" sldId="2147483701"/>
          </pc:sldLayoutMkLst>
        </pc:sldLayoutChg>
        <pc:sldLayoutChg chg="add mod replId">
          <pc:chgData name="Ganavi M" userId="aa0847465628f3dc" providerId="Windows Live" clId="Web-{2DA9B638-711D-48D4-92C2-E0466BF8486E}" dt="2024-04-24T03:26:42.955" v="8"/>
          <pc:sldLayoutMkLst>
            <pc:docMk/>
            <pc:sldMasterMk cId="3782067819" sldId="2147483691"/>
            <pc:sldLayoutMk cId="1657563975" sldId="2147483702"/>
          </pc:sldLayoutMkLst>
        </pc:sldLayoutChg>
        <pc:sldLayoutChg chg="add mod replId">
          <pc:chgData name="Ganavi M" userId="aa0847465628f3dc" providerId="Windows Live" clId="Web-{2DA9B638-711D-48D4-92C2-E0466BF8486E}" dt="2024-04-24T03:26:42.955" v="8"/>
          <pc:sldLayoutMkLst>
            <pc:docMk/>
            <pc:sldMasterMk cId="3782067819" sldId="2147483691"/>
            <pc:sldLayoutMk cId="3079561702" sldId="2147483703"/>
          </pc:sldLayoutMkLst>
        </pc:sldLayoutChg>
        <pc:sldLayoutChg chg="add mod replId">
          <pc:chgData name="Ganavi M" userId="aa0847465628f3dc" providerId="Windows Live" clId="Web-{2DA9B638-711D-48D4-92C2-E0466BF8486E}" dt="2024-04-24T03:26:42.955" v="8"/>
          <pc:sldLayoutMkLst>
            <pc:docMk/>
            <pc:sldMasterMk cId="3782067819" sldId="2147483691"/>
            <pc:sldLayoutMk cId="3135843175" sldId="2147483704"/>
          </pc:sldLayoutMkLst>
        </pc:sldLayoutChg>
        <pc:sldLayoutChg chg="add mod replId">
          <pc:chgData name="Ganavi M" userId="aa0847465628f3dc" providerId="Windows Live" clId="Web-{2DA9B638-711D-48D4-92C2-E0466BF8486E}" dt="2024-04-24T03:26:42.955" v="8"/>
          <pc:sldLayoutMkLst>
            <pc:docMk/>
            <pc:sldMasterMk cId="3782067819" sldId="2147483691"/>
            <pc:sldLayoutMk cId="4153882006" sldId="2147483705"/>
          </pc:sldLayoutMkLst>
        </pc:sldLayoutChg>
        <pc:sldLayoutChg chg="add mod replId">
          <pc:chgData name="Ganavi M" userId="aa0847465628f3dc" providerId="Windows Live" clId="Web-{2DA9B638-711D-48D4-92C2-E0466BF8486E}" dt="2024-04-24T03:26:42.955" v="8"/>
          <pc:sldLayoutMkLst>
            <pc:docMk/>
            <pc:sldMasterMk cId="3782067819" sldId="2147483691"/>
            <pc:sldLayoutMk cId="3039768326" sldId="2147483706"/>
          </pc:sldLayoutMkLst>
        </pc:sldLayoutChg>
        <pc:sldLayoutChg chg="add mod replId">
          <pc:chgData name="Ganavi M" userId="aa0847465628f3dc" providerId="Windows Live" clId="Web-{2DA9B638-711D-48D4-92C2-E0466BF8486E}" dt="2024-04-24T03:26:42.955" v="8"/>
          <pc:sldLayoutMkLst>
            <pc:docMk/>
            <pc:sldMasterMk cId="3782067819" sldId="2147483691"/>
            <pc:sldLayoutMk cId="2111539428" sldId="2147483707"/>
          </pc:sldLayoutMkLst>
        </pc:sldLayoutChg>
        <pc:sldLayoutChg chg="add mod replId">
          <pc:chgData name="Ganavi M" userId="aa0847465628f3dc" providerId="Windows Live" clId="Web-{2DA9B638-711D-48D4-92C2-E0466BF8486E}" dt="2024-04-24T03:26:42.955" v="8"/>
          <pc:sldLayoutMkLst>
            <pc:docMk/>
            <pc:sldMasterMk cId="3782067819" sldId="2147483691"/>
            <pc:sldLayoutMk cId="3423102375" sldId="214748370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1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9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6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6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43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82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68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39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0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6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8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4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2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5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4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8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0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6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navigowda512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3B4B10-953E-CBD1-9601-51A457AE9A56}"/>
              </a:ext>
            </a:extLst>
          </p:cNvPr>
          <p:cNvSpPr txBox="1"/>
          <p:nvPr/>
        </p:nvSpPr>
        <p:spPr>
          <a:xfrm>
            <a:off x="3044858" y="925155"/>
            <a:ext cx="9948359" cy="36163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500" b="1" dirty="0">
                <a:latin typeface="Bookman Old Style"/>
                <a:cs typeface="Calibri"/>
              </a:rPr>
              <a:t>                 Day 16</a:t>
            </a:r>
            <a:endParaRPr lang="en-US" sz="4800" b="1" dirty="0">
              <a:latin typeface="Bookman Old Style"/>
              <a:cs typeface="Calibri"/>
            </a:endParaRPr>
          </a:p>
          <a:p>
            <a:endParaRPr lang="en-US" sz="4800" b="1" dirty="0">
              <a:latin typeface="Bookman Old Style"/>
              <a:cs typeface="Calibri"/>
            </a:endParaRPr>
          </a:p>
          <a:p>
            <a:r>
              <a:rPr lang="en-US" sz="3800" b="1" dirty="0">
                <a:latin typeface="Bookman Old Style"/>
                <a:cs typeface="Calibri"/>
              </a:rPr>
              <a:t>       Linux Device Driver Training</a:t>
            </a:r>
            <a:endParaRPr lang="en-US" sz="3800" dirty="0">
              <a:latin typeface="Bookman Old Style"/>
              <a:cs typeface="Calibri"/>
            </a:endParaRPr>
          </a:p>
          <a:p>
            <a:endParaRPr lang="en-US" sz="3500" b="1" dirty="0">
              <a:latin typeface="Bookman Old Style"/>
              <a:cs typeface="Calibri"/>
            </a:endParaRPr>
          </a:p>
          <a:p>
            <a:r>
              <a:rPr lang="en-US" sz="3500" b="1" dirty="0"/>
              <a:t>                       SECURE CODING IN C</a:t>
            </a:r>
          </a:p>
          <a:p>
            <a:endParaRPr lang="en-US" sz="3800" b="1" dirty="0">
              <a:latin typeface="Bookman Old Style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D15A3-DE62-52A5-CD5A-10BB62B31704}"/>
              </a:ext>
            </a:extLst>
          </p:cNvPr>
          <p:cNvSpPr txBox="1"/>
          <p:nvPr/>
        </p:nvSpPr>
        <p:spPr>
          <a:xfrm>
            <a:off x="8366977" y="4973653"/>
            <a:ext cx="34764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ookman Old Style"/>
                <a:cs typeface="Calibri"/>
              </a:rPr>
              <a:t>Presented by,</a:t>
            </a:r>
          </a:p>
          <a:p>
            <a:r>
              <a:rPr lang="en-US" dirty="0">
                <a:latin typeface="Bookman Old Style"/>
                <a:cs typeface="Calibri"/>
              </a:rPr>
              <a:t>Ganavi M </a:t>
            </a:r>
            <a:endParaRPr lang="en-US">
              <a:latin typeface="Bookman Old Style"/>
            </a:endParaRPr>
          </a:p>
          <a:p>
            <a:r>
              <a:rPr lang="en-US" dirty="0">
                <a:latin typeface="Bookman Old Style"/>
                <a:cs typeface="Calibri"/>
                <a:hlinkClick r:id="rId2"/>
              </a:rPr>
              <a:t>Ganavigowda512@gmail.com</a:t>
            </a:r>
            <a:endParaRPr lang="en-US" dirty="0">
              <a:latin typeface="Bookman Old Style"/>
              <a:cs typeface="Calibri"/>
            </a:endParaRPr>
          </a:p>
          <a:p>
            <a:endParaRPr lang="en-US" dirty="0">
              <a:latin typeface="Bookman Old Style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79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1BCC1-14DC-A631-E003-2F5219D1579A}"/>
              </a:ext>
            </a:extLst>
          </p:cNvPr>
          <p:cNvSpPr txBox="1"/>
          <p:nvPr/>
        </p:nvSpPr>
        <p:spPr>
          <a:xfrm>
            <a:off x="1732399" y="797636"/>
            <a:ext cx="10101343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Input Validation: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Validate all input from external sources, such as user input, file input, and network input.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Ensure that input data is within expected bounds and does not contain malicious content.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Use functions like </a:t>
            </a:r>
            <a:r>
              <a:rPr lang="en-US" sz="1600" b="1" dirty="0" err="1">
                <a:latin typeface="Consolas"/>
                <a:ea typeface="+mn-lt"/>
                <a:cs typeface="+mn-lt"/>
              </a:rPr>
              <a:t>fgets</a:t>
            </a:r>
            <a:r>
              <a:rPr lang="en-US" sz="1600" dirty="0">
                <a:ea typeface="+mn-lt"/>
                <a:cs typeface="+mn-lt"/>
              </a:rPr>
              <a:t> instead of </a:t>
            </a:r>
            <a:r>
              <a:rPr lang="en-US" sz="1600" b="1" dirty="0">
                <a:latin typeface="Consolas"/>
                <a:ea typeface="+mn-lt"/>
                <a:cs typeface="+mn-lt"/>
              </a:rPr>
              <a:t>gets</a:t>
            </a:r>
            <a:r>
              <a:rPr lang="en-US" sz="1600" dirty="0">
                <a:ea typeface="+mn-lt"/>
                <a:cs typeface="+mn-lt"/>
              </a:rPr>
              <a:t> to prevent buffer overflow vulnerabilities.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Memory Management: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Use safe memory management practices to prevent memory leaks, buffer overflows, and dangling pointers.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Always free dynamically allocated memory when it is no longer needed to prevent memory leaks.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Avoid accessing or dereferencing pointers after they have been freed to prevent undefined behavior.</a:t>
            </a:r>
            <a:endParaRPr lang="en-US" dirty="0">
              <a:ea typeface="+mn-lt"/>
              <a:cs typeface="+mn-lt"/>
            </a:endParaRPr>
          </a:p>
          <a:p>
            <a:endParaRPr lang="en-US" sz="1600" dirty="0">
              <a:latin typeface="Corbel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   Avoid Unsafe Functions:</a:t>
            </a:r>
            <a:endParaRPr lang="en-US" sz="16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Avoid using unsafe functions like </a:t>
            </a:r>
            <a:r>
              <a:rPr lang="en-US" sz="1600" b="1" dirty="0">
                <a:latin typeface="Consolas"/>
                <a:cs typeface="Calibri"/>
              </a:rPr>
              <a:t>gets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b="1" dirty="0" err="1">
                <a:latin typeface="Consolas"/>
                <a:cs typeface="Calibri"/>
              </a:rPr>
              <a:t>strcpy</a:t>
            </a:r>
            <a:r>
              <a:rPr lang="en-US" sz="1600" dirty="0">
                <a:ea typeface="+mn-lt"/>
                <a:cs typeface="+mn-lt"/>
              </a:rPr>
              <a:t>, and </a:t>
            </a:r>
            <a:r>
              <a:rPr lang="en-US" sz="1600" b="1" dirty="0" err="1">
                <a:latin typeface="Consolas"/>
                <a:cs typeface="Calibri"/>
              </a:rPr>
              <a:t>sprintf</a:t>
            </a:r>
            <a:r>
              <a:rPr lang="en-US" sz="1600" dirty="0">
                <a:ea typeface="+mn-lt"/>
                <a:cs typeface="+mn-lt"/>
              </a:rPr>
              <a:t> that do not perform bounds checking.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Use safer alternatives like </a:t>
            </a:r>
            <a:r>
              <a:rPr lang="en-US" sz="1600" b="1" dirty="0" err="1">
                <a:latin typeface="Consolas"/>
                <a:cs typeface="Calibri"/>
              </a:rPr>
              <a:t>fgets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b="1" dirty="0" err="1">
                <a:latin typeface="Consolas"/>
                <a:cs typeface="Calibri"/>
              </a:rPr>
              <a:t>strncpy</a:t>
            </a:r>
            <a:r>
              <a:rPr lang="en-US" sz="1600" dirty="0">
                <a:ea typeface="+mn-lt"/>
                <a:cs typeface="+mn-lt"/>
              </a:rPr>
              <a:t>, and </a:t>
            </a:r>
            <a:r>
              <a:rPr lang="en-US" sz="1600" b="1" dirty="0" err="1">
                <a:latin typeface="Consolas"/>
                <a:cs typeface="Calibri"/>
              </a:rPr>
              <a:t>snprintf</a:t>
            </a:r>
            <a:r>
              <a:rPr lang="en-US" sz="1600" dirty="0">
                <a:ea typeface="+mn-lt"/>
                <a:cs typeface="+mn-lt"/>
              </a:rPr>
              <a:t> that provide bounds checking to prevent buffer overflow vulnerabilities.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    Integer Security: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Be mindful of integer overflow and underflow vulnerabilities, especially when performing arithmetic operations.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Use integer types with appropriate size and range for the intended purpose.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Consider using compiler flags or library functions to detect and prevent integer overflow at runtime.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Corbel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3787168" y="304469"/>
            <a:ext cx="351733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200" b="1" dirty="0">
                <a:solidFill>
                  <a:srgbClr val="000000"/>
                </a:solidFill>
                <a:latin typeface="Corbel"/>
                <a:ea typeface="+mn-lt"/>
                <a:cs typeface="+mn-lt"/>
              </a:rPr>
              <a:t>SECURE CODING IN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9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104161-E150-B2DB-61DA-375D8F83BFA2}"/>
              </a:ext>
            </a:extLst>
          </p:cNvPr>
          <p:cNvSpPr txBox="1"/>
          <p:nvPr/>
        </p:nvSpPr>
        <p:spPr>
          <a:xfrm>
            <a:off x="2115969" y="281560"/>
            <a:ext cx="9509749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Secure Coding Standards:</a:t>
            </a:r>
            <a:endParaRPr lang="en-US" sz="1600"/>
          </a:p>
          <a:p>
            <a:pPr marL="742950" lvl="1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Follow established secure coding standards such as CERT C, MISRA C, and OWASP Secure Coding Practices.</a:t>
            </a:r>
            <a:endParaRPr lang="en-US" sz="1600"/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These standards provide guidelines and recommendations for writing secure and reliable C code, covering topics like input validation, memory management, and secure communication.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Input Sanitization:</a:t>
            </a:r>
            <a:endParaRPr lang="en-US" sz="1600" b="1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Sanitize input data to remove or escape potentially dangerous characters and prevent injection attacks.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Use input validation and filtering techniques to reject or sanitize input that could be used to exploit vulnerabilities, such as SQL injection and cross-site scripting (XSS).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Secure File Operations: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Be cautious when performing file operations to prevent path traversal, file disclosure, and arbitrary file execution vulnerabilities.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Use absolute paths, validate file paths, and restrict file permissions to prevent unauthorized access and manipulation of files.</a:t>
            </a:r>
          </a:p>
          <a:p>
            <a:pPr marL="742950" lvl="1" indent="-285750"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Secure Communication: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Use secure communication protocols like HTTPS, SSH, and TLS to encrypt data transmitted over networks.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Implement secure authentication and authorization mechanisms to verify the identity and permissions of users and systems</a:t>
            </a:r>
            <a:endParaRPr lang="en-US" sz="1600" dirty="0"/>
          </a:p>
          <a:p>
            <a:endParaRPr lang="en-US" sz="1600" b="1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15137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003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2500139" y="146596"/>
            <a:ext cx="9106155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Security Testing: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Conduct thorough security testing, including static analysis, dynamic analysis, and penetration testing.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Use automated testing tools and manual review processes to identify and mitigate security vulnerabilities in your code.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Continuous Monitoring and Maintenance: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Regularly monitor and maintain your codebase to address security vulnerabilities and stay up-to-date with security updates and patches.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Implement a process for handling security incidents and responding to emerging threats in a timely manner.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endParaRPr lang="en-US" sz="1600" dirty="0">
              <a:latin typeface="Corbel"/>
              <a:ea typeface="Roboto"/>
              <a:cs typeface="Roboto"/>
            </a:endParaRPr>
          </a:p>
          <a:p>
            <a:pPr marL="285750" indent="-285750">
              <a:buFont typeface="Arial"/>
              <a:buChar char="•"/>
            </a:pPr>
            <a:endParaRPr lang="en-US" sz="1600" b="1" dirty="0">
              <a:latin typeface="Corbel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1112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6445250"/>
            <a:ext cx="70841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Ganavi M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1771901" y="1017973"/>
            <a:ext cx="755505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500" b="1" dirty="0">
              <a:latin typeface="Corbel"/>
              <a:ea typeface="Roboto"/>
              <a:cs typeface="Roboto"/>
            </a:endParaRPr>
          </a:p>
        </p:txBody>
      </p:sp>
      <p:pic>
        <p:nvPicPr>
          <p:cNvPr id="5" name="Picture 4" descr="A white paper with black text&#10;&#10;Description automatically generated">
            <a:extLst>
              <a:ext uri="{FF2B5EF4-FFF2-40B4-BE49-F238E27FC236}">
                <a16:creationId xmlns:a16="http://schemas.microsoft.com/office/drawing/2014/main" id="{08919FB6-E735-B011-2C09-F1CDF5003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73" y="1256519"/>
            <a:ext cx="5386778" cy="4020174"/>
          </a:xfrm>
          <a:prstGeom prst="rect">
            <a:avLst/>
          </a:prstGeom>
        </p:spPr>
      </p:pic>
      <p:pic>
        <p:nvPicPr>
          <p:cNvPr id="6" name="Picture 5" descr="A white paper with black text&#10;&#10;Description automatically generated">
            <a:extLst>
              <a:ext uri="{FF2B5EF4-FFF2-40B4-BE49-F238E27FC236}">
                <a16:creationId xmlns:a16="http://schemas.microsoft.com/office/drawing/2014/main" id="{4A1E5872-77FE-9B00-7327-688B04040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20" y="1265498"/>
            <a:ext cx="5236718" cy="400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3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EA7324-F923-4B13-B76B-5ADE4E5F1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F6590A3-E5CA-40AC-8C43-C2CD773F3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8930"/>
            <a:ext cx="5268911" cy="5565601"/>
          </a:xfrm>
          <a:prstGeom prst="roundRect">
            <a:avLst>
              <a:gd name="adj" fmla="val 4834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557381FD-8536-922A-D538-DE88F612D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3" y="840055"/>
            <a:ext cx="5263998" cy="5008264"/>
          </a:xfrm>
          <a:prstGeom prst="rect">
            <a:avLst/>
          </a:prstGeom>
        </p:spPr>
      </p:pic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3E2E4FF1-D476-4976-8DBF-5BC75A409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29214" y="648930"/>
            <a:ext cx="5268911" cy="5565601"/>
          </a:xfrm>
          <a:prstGeom prst="roundRect">
            <a:avLst>
              <a:gd name="adj" fmla="val 4834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text on a white background&#10;&#10;Description automatically generated">
            <a:extLst>
              <a:ext uri="{FF2B5EF4-FFF2-40B4-BE49-F238E27FC236}">
                <a16:creationId xmlns:a16="http://schemas.microsoft.com/office/drawing/2014/main" id="{47366674-4BB8-B4A4-E7AE-86F4FB9E0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468" y="835453"/>
            <a:ext cx="4989182" cy="471766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6360203"/>
            <a:ext cx="70841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Ganavi M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1747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6647C42-73D7-478F-A969-DA2317695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C4D177-2C36-49F1-9A68-6EC52B5AD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673590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D83523E-E15B-C913-22C1-B94E1DE30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797918"/>
            <a:ext cx="6419044" cy="48624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F963F60-0F57-42CE-985C-7FE176FD9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73787" y="480060"/>
            <a:ext cx="4341200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22EE891-7238-6018-23A4-D0ABBEBBE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083" y="797300"/>
            <a:ext cx="5431037" cy="483867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6445250"/>
            <a:ext cx="70841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Ganavi M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81976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5542-696E-3D9C-2E69-B2BEB79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773" y="2361533"/>
            <a:ext cx="5808335" cy="1468800"/>
          </a:xfrm>
        </p:spPr>
        <p:txBody>
          <a:bodyPr>
            <a:noAutofit/>
          </a:bodyPr>
          <a:lstStyle/>
          <a:p>
            <a:r>
              <a:rPr lang="en-US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4518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113</cp:revision>
  <dcterms:created xsi:type="dcterms:W3CDTF">2013-07-15T20:26:40Z</dcterms:created>
  <dcterms:modified xsi:type="dcterms:W3CDTF">2024-04-24T12:48:39Z</dcterms:modified>
</cp:coreProperties>
</file>