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64" r:id="rId2"/>
    <p:sldId id="333" r:id="rId3"/>
    <p:sldId id="322" r:id="rId4"/>
    <p:sldId id="349" r:id="rId5"/>
    <p:sldId id="350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BFCCD-8F18-44BE-8E19-FB49CA4EE61E}" v="283" dt="2024-04-25T10:19:12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vi M" userId="aa0847465628f3dc" providerId="Windows Live" clId="Web-{E31BFCCD-8F18-44BE-8E19-FB49CA4EE61E}"/>
    <pc:docChg chg="addSld delSld modSld addMainMaster delMainMaster">
      <pc:chgData name="Ganavi M" userId="aa0847465628f3dc" providerId="Windows Live" clId="Web-{E31BFCCD-8F18-44BE-8E19-FB49CA4EE61E}" dt="2024-04-25T10:19:12.292" v="220"/>
      <pc:docMkLst>
        <pc:docMk/>
      </pc:docMkLst>
      <pc:sldChg chg="del">
        <pc:chgData name="Ganavi M" userId="aa0847465628f3dc" providerId="Windows Live" clId="Web-{E31BFCCD-8F18-44BE-8E19-FB49CA4EE61E}" dt="2024-04-25T10:06:04.392" v="5"/>
        <pc:sldMkLst>
          <pc:docMk/>
          <pc:sldMk cId="109857222" sldId="256"/>
        </pc:sldMkLst>
      </pc:sldChg>
      <pc:sldChg chg="modSp add mod modClrScheme chgLayout">
        <pc:chgData name="Ganavi M" userId="aa0847465628f3dc" providerId="Windows Live" clId="Web-{E31BFCCD-8F18-44BE-8E19-FB49CA4EE61E}" dt="2024-04-25T10:06:50.159" v="19" actId="20577"/>
        <pc:sldMkLst>
          <pc:docMk/>
          <pc:sldMk cId="4259797247" sldId="264"/>
        </pc:sldMkLst>
        <pc:spChg chg="mod">
          <ac:chgData name="Ganavi M" userId="aa0847465628f3dc" providerId="Windows Live" clId="Web-{E31BFCCD-8F18-44BE-8E19-FB49CA4EE61E}" dt="2024-04-25T10:06:50.159" v="19" actId="20577"/>
          <ac:spMkLst>
            <pc:docMk/>
            <pc:sldMk cId="4259797247" sldId="264"/>
            <ac:spMk id="4" creationId="{103B4B10-953E-CBD1-9601-51A457AE9A56}"/>
          </ac:spMkLst>
        </pc:spChg>
      </pc:sldChg>
      <pc:sldChg chg="modSp add mod modClrScheme chgLayout">
        <pc:chgData name="Ganavi M" userId="aa0847465628f3dc" providerId="Windows Live" clId="Web-{E31BFCCD-8F18-44BE-8E19-FB49CA4EE61E}" dt="2024-04-25T10:16:14.802" v="174" actId="20577"/>
        <pc:sldMkLst>
          <pc:docMk/>
          <pc:sldMk cId="3151377091" sldId="322"/>
        </pc:sldMkLst>
        <pc:spChg chg="mod">
          <ac:chgData name="Ganavi M" userId="aa0847465628f3dc" providerId="Windows Live" clId="Web-{E31BFCCD-8F18-44BE-8E19-FB49CA4EE61E}" dt="2024-04-25T10:16:14.802" v="174" actId="20577"/>
          <ac:spMkLst>
            <pc:docMk/>
            <pc:sldMk cId="3151377091" sldId="322"/>
            <ac:spMk id="2" creationId="{1F104161-E150-B2DB-61DA-375D8F83BFA2}"/>
          </ac:spMkLst>
        </pc:spChg>
        <pc:spChg chg="mod ord">
          <ac:chgData name="Ganavi M" userId="aa0847465628f3dc" providerId="Windows Live" clId="Web-{E31BFCCD-8F18-44BE-8E19-FB49CA4EE61E}" dt="2024-04-25T10:06:13.470" v="7"/>
          <ac:spMkLst>
            <pc:docMk/>
            <pc:sldMk cId="3151377091" sldId="322"/>
            <ac:spMk id="3" creationId="{556C2DD6-6CB5-98AA-37D0-8569A2221E29}"/>
          </ac:spMkLst>
        </pc:spChg>
      </pc:sldChg>
      <pc:sldChg chg="addSp modSp add mod modClrScheme chgLayout">
        <pc:chgData name="Ganavi M" userId="aa0847465628f3dc" providerId="Windows Live" clId="Web-{E31BFCCD-8F18-44BE-8E19-FB49CA4EE61E}" dt="2024-04-25T10:13:41.219" v="123" actId="1076"/>
        <pc:sldMkLst>
          <pc:docMk/>
          <pc:sldMk cId="821299552" sldId="333"/>
        </pc:sldMkLst>
        <pc:spChg chg="add mod">
          <ac:chgData name="Ganavi M" userId="aa0847465628f3dc" providerId="Windows Live" clId="Web-{E31BFCCD-8F18-44BE-8E19-FB49CA4EE61E}" dt="2024-04-25T10:13:25.734" v="119" actId="1076"/>
          <ac:spMkLst>
            <pc:docMk/>
            <pc:sldMk cId="821299552" sldId="333"/>
            <ac:spMk id="2" creationId="{5A1666D2-534B-91B4-063E-874411FD1B2A}"/>
          </ac:spMkLst>
        </pc:spChg>
        <pc:spChg chg="mod ord">
          <ac:chgData name="Ganavi M" userId="aa0847465628f3dc" providerId="Windows Live" clId="Web-{E31BFCCD-8F18-44BE-8E19-FB49CA4EE61E}" dt="2024-04-25T10:06:13.470" v="7"/>
          <ac:spMkLst>
            <pc:docMk/>
            <pc:sldMk cId="821299552" sldId="333"/>
            <ac:spMk id="3" creationId="{556C2DD6-6CB5-98AA-37D0-8569A2221E29}"/>
          </ac:spMkLst>
        </pc:spChg>
        <pc:spChg chg="mod">
          <ac:chgData name="Ganavi M" userId="aa0847465628f3dc" providerId="Windows Live" clId="Web-{E31BFCCD-8F18-44BE-8E19-FB49CA4EE61E}" dt="2024-04-25T10:13:34.797" v="122" actId="1076"/>
          <ac:spMkLst>
            <pc:docMk/>
            <pc:sldMk cId="821299552" sldId="333"/>
            <ac:spMk id="4" creationId="{58BB6D1A-0C0E-F0E0-97DD-BFB537158662}"/>
          </ac:spMkLst>
        </pc:spChg>
        <pc:spChg chg="mod">
          <ac:chgData name="Ganavi M" userId="aa0847465628f3dc" providerId="Windows Live" clId="Web-{E31BFCCD-8F18-44BE-8E19-FB49CA4EE61E}" dt="2024-04-25T10:13:41.219" v="123" actId="1076"/>
          <ac:spMkLst>
            <pc:docMk/>
            <pc:sldMk cId="821299552" sldId="333"/>
            <ac:spMk id="5" creationId="{7A91BCC1-14DC-A631-E003-2F5219D1579A}"/>
          </ac:spMkLst>
        </pc:spChg>
      </pc:sldChg>
      <pc:sldChg chg="modSp add del mod modClrScheme chgLayout">
        <pc:chgData name="Ganavi M" userId="aa0847465628f3dc" providerId="Windows Live" clId="Web-{E31BFCCD-8F18-44BE-8E19-FB49CA4EE61E}" dt="2024-04-25T10:19:12.292" v="220"/>
        <pc:sldMkLst>
          <pc:docMk/>
          <pc:sldMk cId="2617477481" sldId="345"/>
        </pc:sldMkLst>
        <pc:spChg chg="mod ord">
          <ac:chgData name="Ganavi M" userId="aa0847465628f3dc" providerId="Windows Live" clId="Web-{E31BFCCD-8F18-44BE-8E19-FB49CA4EE61E}" dt="2024-04-25T10:06:13.470" v="7"/>
          <ac:spMkLst>
            <pc:docMk/>
            <pc:sldMk cId="2617477481" sldId="345"/>
            <ac:spMk id="3" creationId="{556C2DD6-6CB5-98AA-37D0-8569A2221E29}"/>
          </ac:spMkLst>
        </pc:spChg>
      </pc:sldChg>
      <pc:sldChg chg="modSp add mod modClrScheme chgLayout">
        <pc:chgData name="Ganavi M" userId="aa0847465628f3dc" providerId="Windows Live" clId="Web-{E31BFCCD-8F18-44BE-8E19-FB49CA4EE61E}" dt="2024-04-25T10:06:13.470" v="7"/>
        <pc:sldMkLst>
          <pc:docMk/>
          <pc:sldMk cId="4214518819" sldId="348"/>
        </pc:sldMkLst>
        <pc:spChg chg="mod ord">
          <ac:chgData name="Ganavi M" userId="aa0847465628f3dc" providerId="Windows Live" clId="Web-{E31BFCCD-8F18-44BE-8E19-FB49CA4EE61E}" dt="2024-04-25T10:06:13.470" v="7"/>
          <ac:spMkLst>
            <pc:docMk/>
            <pc:sldMk cId="4214518819" sldId="348"/>
            <ac:spMk id="2" creationId="{A86E5542-696E-3D9C-2E69-B2BEB7962846}"/>
          </ac:spMkLst>
        </pc:spChg>
      </pc:sldChg>
      <pc:sldChg chg="modSp add replId">
        <pc:chgData name="Ganavi M" userId="aa0847465628f3dc" providerId="Windows Live" clId="Web-{E31BFCCD-8F18-44BE-8E19-FB49CA4EE61E}" dt="2024-04-25T10:16:43.772" v="180" actId="20577"/>
        <pc:sldMkLst>
          <pc:docMk/>
          <pc:sldMk cId="2304125389" sldId="349"/>
        </pc:sldMkLst>
        <pc:spChg chg="mod">
          <ac:chgData name="Ganavi M" userId="aa0847465628f3dc" providerId="Windows Live" clId="Web-{E31BFCCD-8F18-44BE-8E19-FB49CA4EE61E}" dt="2024-04-25T10:16:43.772" v="180" actId="20577"/>
          <ac:spMkLst>
            <pc:docMk/>
            <pc:sldMk cId="2304125389" sldId="349"/>
            <ac:spMk id="2" creationId="{1F104161-E150-B2DB-61DA-375D8F83BFA2}"/>
          </ac:spMkLst>
        </pc:spChg>
      </pc:sldChg>
      <pc:sldChg chg="modSp add replId">
        <pc:chgData name="Ganavi M" userId="aa0847465628f3dc" providerId="Windows Live" clId="Web-{E31BFCCD-8F18-44BE-8E19-FB49CA4EE61E}" dt="2024-04-25T10:19:09.214" v="218" actId="20577"/>
        <pc:sldMkLst>
          <pc:docMk/>
          <pc:sldMk cId="4030397465" sldId="350"/>
        </pc:sldMkLst>
        <pc:spChg chg="mod">
          <ac:chgData name="Ganavi M" userId="aa0847465628f3dc" providerId="Windows Live" clId="Web-{E31BFCCD-8F18-44BE-8E19-FB49CA4EE61E}" dt="2024-04-25T10:19:09.214" v="218" actId="20577"/>
          <ac:spMkLst>
            <pc:docMk/>
            <pc:sldMk cId="4030397465" sldId="350"/>
            <ac:spMk id="2" creationId="{1F104161-E150-B2DB-61DA-375D8F83BFA2}"/>
          </ac:spMkLst>
        </pc:spChg>
      </pc:sldChg>
      <pc:sldChg chg="add del replId">
        <pc:chgData name="Ganavi M" userId="aa0847465628f3dc" providerId="Windows Live" clId="Web-{E31BFCCD-8F18-44BE-8E19-FB49CA4EE61E}" dt="2024-04-25T10:19:10.636" v="219"/>
        <pc:sldMkLst>
          <pc:docMk/>
          <pc:sldMk cId="2123634399" sldId="351"/>
        </pc:sldMkLst>
      </pc:sldChg>
      <pc:sldMasterChg chg="del addSldLayout delSldLayout">
        <pc:chgData name="Ganavi M" userId="aa0847465628f3dc" providerId="Windows Live" clId="Web-{E31BFCCD-8F18-44BE-8E19-FB49CA4EE61E}" dt="2024-04-25T10:06:09.829" v="6"/>
        <pc:sldMasterMkLst>
          <pc:docMk/>
          <pc:sldMasterMk cId="2460954070" sldId="2147483660"/>
        </pc:sldMasterMkLst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3479445657" sldId="2147483671"/>
          </pc:sldLayoutMkLst>
        </pc:sldLayoutChg>
        <pc:sldLayoutChg chg="add del">
          <pc:chgData name="Ganavi M" userId="aa0847465628f3dc" providerId="Windows Live" clId="Web-{E31BFCCD-8F18-44BE-8E19-FB49CA4EE61E}" dt="2024-04-25T10:06:09.829" v="6"/>
          <pc:sldLayoutMkLst>
            <pc:docMk/>
            <pc:sldMasterMk cId="2460954070" sldId="2147483660"/>
            <pc:sldLayoutMk cId="1975260493" sldId="2147483672"/>
          </pc:sldLayoutMkLst>
        </pc:sldLayoutChg>
      </pc:sldMasterChg>
      <pc:sldMasterChg chg="add del addSldLayout delSldLayout modSldLayout">
        <pc:chgData name="Ganavi M" userId="aa0847465628f3dc" providerId="Windows Live" clId="Web-{E31BFCCD-8F18-44BE-8E19-FB49CA4EE61E}" dt="2024-04-25T10:06:13.470" v="7"/>
        <pc:sldMasterMkLst>
          <pc:docMk/>
          <pc:sldMasterMk cId="953919831" sldId="2147483673"/>
        </pc:sldMasterMkLst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146804529" sldId="2147483674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860384563" sldId="2147483675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690051032" sldId="2147483676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2735023249" sldId="2147483677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461498770" sldId="2147483678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113661352" sldId="2147483679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2367537633" sldId="2147483680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983210545" sldId="2147483681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262244619" sldId="2147483682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680308599" sldId="2147483683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2551462137" sldId="2147483684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826416175" sldId="2147483685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1555785862" sldId="2147483686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205854162" sldId="2147483687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1900068714" sldId="2147483688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3406721984" sldId="2147483689"/>
          </pc:sldLayoutMkLst>
        </pc:sldLayoutChg>
        <pc:sldLayoutChg chg="add del mod replId">
          <pc:chgData name="Ganavi M" userId="aa0847465628f3dc" providerId="Windows Live" clId="Web-{E31BFCCD-8F18-44BE-8E19-FB49CA4EE61E}" dt="2024-04-25T10:06:13.470" v="7"/>
          <pc:sldLayoutMkLst>
            <pc:docMk/>
            <pc:sldMasterMk cId="953919831" sldId="2147483673"/>
            <pc:sldLayoutMk cId="826942011" sldId="2147483690"/>
          </pc:sldLayoutMkLst>
        </pc:sldLayoutChg>
      </pc:sldMasterChg>
      <pc:sldMasterChg chg="add addSldLayout modSldLayout">
        <pc:chgData name="Ganavi M" userId="aa0847465628f3dc" providerId="Windows Live" clId="Web-{E31BFCCD-8F18-44BE-8E19-FB49CA4EE61E}" dt="2024-04-25T10:06:13.470" v="7"/>
        <pc:sldMasterMkLst>
          <pc:docMk/>
          <pc:sldMasterMk cId="3495408911" sldId="2147483691"/>
        </pc:sldMasterMkLst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2422289565" sldId="2147483692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3835119056" sldId="2147483693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1787985942" sldId="2147483694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2415803831" sldId="2147483695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3866136367" sldId="2147483696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3261020974" sldId="2147483697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1437856468" sldId="2147483698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3583098183" sldId="2147483699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2318538692" sldId="2147483700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397011169" sldId="2147483701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2512068093" sldId="2147483702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4098094336" sldId="2147483703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4004843816" sldId="2147483704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2487402022" sldId="2147483705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1861010740" sldId="2147483706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3641488732" sldId="2147483707"/>
          </pc:sldLayoutMkLst>
        </pc:sldLayoutChg>
        <pc:sldLayoutChg chg="add mod replId">
          <pc:chgData name="Ganavi M" userId="aa0847465628f3dc" providerId="Windows Live" clId="Web-{E31BFCCD-8F18-44BE-8E19-FB49CA4EE61E}" dt="2024-04-25T10:06:13.470" v="7"/>
          <pc:sldLayoutMkLst>
            <pc:docMk/>
            <pc:sldMasterMk cId="3495408911" sldId="2147483691"/>
            <pc:sldLayoutMk cId="1819134934" sldId="21474837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6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4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4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0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1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88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3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1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8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3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9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0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navigowda512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3B4B10-953E-CBD1-9601-51A457AE9A56}"/>
              </a:ext>
            </a:extLst>
          </p:cNvPr>
          <p:cNvSpPr txBox="1"/>
          <p:nvPr/>
        </p:nvSpPr>
        <p:spPr>
          <a:xfrm>
            <a:off x="3044858" y="925155"/>
            <a:ext cx="9948359" cy="3616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b="1" dirty="0">
                <a:latin typeface="Bookman Old Style"/>
                <a:cs typeface="Calibri"/>
              </a:rPr>
              <a:t>                 Day 17</a:t>
            </a:r>
            <a:endParaRPr lang="en-US" sz="4800" b="1" dirty="0">
              <a:latin typeface="Bookman Old Style"/>
              <a:cs typeface="Calibri"/>
            </a:endParaRPr>
          </a:p>
          <a:p>
            <a:endParaRPr lang="en-US" sz="4800" b="1" dirty="0">
              <a:latin typeface="Bookman Old Style"/>
              <a:cs typeface="Calibri"/>
            </a:endParaRPr>
          </a:p>
          <a:p>
            <a:r>
              <a:rPr lang="en-US" sz="3800" b="1" dirty="0">
                <a:latin typeface="Bookman Old Style"/>
                <a:cs typeface="Calibri"/>
              </a:rPr>
              <a:t>       Linux Device Driver Training</a:t>
            </a:r>
            <a:endParaRPr lang="en-US" sz="3800" dirty="0">
              <a:latin typeface="Bookman Old Style"/>
              <a:cs typeface="Calibri"/>
            </a:endParaRPr>
          </a:p>
          <a:p>
            <a:endParaRPr lang="en-US" sz="3500" b="1" dirty="0">
              <a:latin typeface="Bookman Old Style"/>
              <a:cs typeface="Calibri"/>
            </a:endParaRPr>
          </a:p>
          <a:p>
            <a:r>
              <a:rPr lang="en-US" sz="3500" b="1" dirty="0"/>
              <a:t>                       CODING GUIDELINES</a:t>
            </a:r>
          </a:p>
          <a:p>
            <a:endParaRPr lang="en-US" sz="3800" b="1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D15A3-DE62-52A5-CD5A-10BB62B31704}"/>
              </a:ext>
            </a:extLst>
          </p:cNvPr>
          <p:cNvSpPr txBox="1"/>
          <p:nvPr/>
        </p:nvSpPr>
        <p:spPr>
          <a:xfrm>
            <a:off x="8366977" y="4973653"/>
            <a:ext cx="34764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ookman Old Style"/>
                <a:cs typeface="Calibri"/>
              </a:rPr>
              <a:t>Presented by,</a:t>
            </a:r>
          </a:p>
          <a:p>
            <a:r>
              <a:rPr lang="en-US" dirty="0">
                <a:latin typeface="Bookman Old Style"/>
                <a:cs typeface="Calibri"/>
              </a:rPr>
              <a:t>Ganavi M </a:t>
            </a:r>
            <a:endParaRPr lang="en-US">
              <a:latin typeface="Bookman Old Style"/>
            </a:endParaRPr>
          </a:p>
          <a:p>
            <a:r>
              <a:rPr lang="en-US" dirty="0">
                <a:latin typeface="Bookman Old Style"/>
                <a:cs typeface="Calibri"/>
                <a:hlinkClick r:id="rId2"/>
              </a:rPr>
              <a:t>Ganavigowda512@gmail.com</a:t>
            </a:r>
            <a:endParaRPr lang="en-US" dirty="0">
              <a:latin typeface="Bookman Old Style"/>
              <a:cs typeface="Calibri"/>
            </a:endParaRPr>
          </a:p>
          <a:p>
            <a:endParaRPr lang="en-US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7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BCC1-14DC-A631-E003-2F5219D1579A}"/>
              </a:ext>
            </a:extLst>
          </p:cNvPr>
          <p:cNvSpPr txBox="1"/>
          <p:nvPr/>
        </p:nvSpPr>
        <p:spPr>
          <a:xfrm>
            <a:off x="1919776" y="1422226"/>
            <a:ext cx="474236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#include &lt;</a:t>
            </a:r>
            <a:r>
              <a:rPr lang="en-US" sz="1600" dirty="0" err="1">
                <a:ea typeface="+mn-lt"/>
                <a:cs typeface="+mn-lt"/>
              </a:rPr>
              <a:t>stdio.h</a:t>
            </a:r>
            <a:r>
              <a:rPr lang="en-US" sz="1600" dirty="0">
                <a:ea typeface="+mn-lt"/>
                <a:cs typeface="+mn-lt"/>
              </a:rPr>
              <a:t>&gt;  // Standard Input/Output library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// Function prototypes (optional for small projects)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int add(int x, int y);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void </a:t>
            </a:r>
            <a:r>
              <a:rPr lang="en-US" sz="1600" dirty="0" err="1">
                <a:ea typeface="+mn-lt"/>
                <a:cs typeface="+mn-lt"/>
              </a:rPr>
              <a:t>print_message</a:t>
            </a:r>
            <a:r>
              <a:rPr lang="en-US" sz="1600" dirty="0">
                <a:ea typeface="+mn-lt"/>
                <a:cs typeface="+mn-lt"/>
              </a:rPr>
              <a:t>(const char *message);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int main() {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int num1 = 10;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int num2 = 20;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// Function call with meaningful variable names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int sum = add(num1, num2);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// Clear and concise message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print_message</a:t>
            </a:r>
            <a:r>
              <a:rPr lang="en-US" sz="1600" dirty="0">
                <a:ea typeface="+mn-lt"/>
                <a:cs typeface="+mn-lt"/>
              </a:rPr>
              <a:t>("The sum is: ");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</a:t>
            </a:r>
            <a:r>
              <a:rPr lang="en-US" sz="160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("%d\n", sum);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   return 0;  // Indicate successful program termination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B6D1A-0C0E-F0E0-97DD-BFB537158662}"/>
              </a:ext>
            </a:extLst>
          </p:cNvPr>
          <p:cNvSpPr txBox="1"/>
          <p:nvPr/>
        </p:nvSpPr>
        <p:spPr>
          <a:xfrm>
            <a:off x="4898938" y="229518"/>
            <a:ext cx="35173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200" b="1" dirty="0">
                <a:solidFill>
                  <a:srgbClr val="000000"/>
                </a:solidFill>
                <a:latin typeface="Corbel"/>
                <a:ea typeface="+mn-lt"/>
                <a:cs typeface="+mn-lt"/>
              </a:rPr>
              <a:t> PROGRAM 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666D2-534B-91B4-063E-874411FD1B2A}"/>
              </a:ext>
            </a:extLst>
          </p:cNvPr>
          <p:cNvSpPr txBox="1"/>
          <p:nvPr/>
        </p:nvSpPr>
        <p:spPr>
          <a:xfrm>
            <a:off x="7297712" y="1426564"/>
            <a:ext cx="4054839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Segoe UI"/>
              </a:rPr>
              <a:t>// Function implementation with comments​</a:t>
            </a:r>
          </a:p>
          <a:p>
            <a:r>
              <a:rPr lang="en-US" sz="1600">
                <a:cs typeface="Segoe UI"/>
              </a:rPr>
              <a:t>int add(int x, int y) {​</a:t>
            </a:r>
          </a:p>
          <a:p>
            <a:r>
              <a:rPr lang="en-US" sz="1600">
                <a:cs typeface="Segoe UI"/>
              </a:rPr>
              <a:t>    int result = x + y;​</a:t>
            </a:r>
          </a:p>
          <a:p>
            <a:r>
              <a:rPr lang="en-US" sz="1600">
                <a:cs typeface="Segoe UI"/>
              </a:rPr>
              <a:t>    return result;  // Return the calculated sum​</a:t>
            </a:r>
          </a:p>
          <a:p>
            <a:r>
              <a:rPr lang="en-US" sz="1600">
                <a:cs typeface="Segoe UI"/>
              </a:rPr>
              <a:t>}​</a:t>
            </a:r>
          </a:p>
          <a:p>
            <a:r>
              <a:rPr lang="en-US" sz="1600">
                <a:cs typeface="Segoe UI"/>
              </a:rPr>
              <a:t>​</a:t>
            </a:r>
          </a:p>
          <a:p>
            <a:r>
              <a:rPr lang="en-US" sz="1600">
                <a:cs typeface="Segoe UI"/>
              </a:rPr>
              <a:t>// Function to print a message with a constant string​</a:t>
            </a:r>
          </a:p>
          <a:p>
            <a:r>
              <a:rPr lang="en-US" sz="1600">
                <a:cs typeface="Segoe UI"/>
              </a:rPr>
              <a:t>void print_message(const char *message) {​</a:t>
            </a:r>
          </a:p>
          <a:p>
            <a:r>
              <a:rPr lang="en-US" sz="1600">
                <a:cs typeface="Segoe UI"/>
              </a:rPr>
              <a:t>    printf("%s", message);​</a:t>
            </a:r>
          </a:p>
          <a:p>
            <a:r>
              <a:rPr lang="en-US" sz="1600">
                <a:cs typeface="Segoe UI"/>
              </a:rPr>
              <a:t>}​</a:t>
            </a:r>
          </a:p>
        </p:txBody>
      </p:sp>
    </p:spTree>
    <p:extLst>
      <p:ext uri="{BB962C8B-B14F-4D97-AF65-F5344CB8AC3E}">
        <p14:creationId xmlns:p14="http://schemas.microsoft.com/office/powerpoint/2010/main" val="8212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103477" y="706281"/>
            <a:ext cx="950974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File Naming: </a:t>
            </a:r>
            <a:r>
              <a:rPr lang="en-US" sz="1600" dirty="0">
                <a:ea typeface="+mn-lt"/>
                <a:cs typeface="+mn-lt"/>
              </a:rPr>
              <a:t>The source file is named </a:t>
            </a:r>
            <a:r>
              <a:rPr lang="en-US" sz="1600" dirty="0" err="1">
                <a:ea typeface="+mn-lt"/>
                <a:cs typeface="+mn-lt"/>
              </a:rPr>
              <a:t>example.c</a:t>
            </a:r>
            <a:r>
              <a:rPr lang="en-US" sz="1600" dirty="0">
                <a:ea typeface="+mn-lt"/>
                <a:cs typeface="+mn-lt"/>
              </a:rPr>
              <a:t> following the convention of using the .c extension for C source files.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Header Inclusion:</a:t>
            </a:r>
            <a:r>
              <a:rPr lang="en-US" sz="1600" dirty="0">
                <a:ea typeface="+mn-lt"/>
                <a:cs typeface="+mn-lt"/>
              </a:rPr>
              <a:t> The #include &lt;</a:t>
            </a:r>
            <a:r>
              <a:rPr lang="en-US" sz="1600" dirty="0" err="1">
                <a:ea typeface="+mn-lt"/>
                <a:cs typeface="+mn-lt"/>
              </a:rPr>
              <a:t>stdio.h</a:t>
            </a:r>
            <a:r>
              <a:rPr lang="en-US" sz="1600" dirty="0">
                <a:ea typeface="+mn-lt"/>
                <a:cs typeface="+mn-lt"/>
              </a:rPr>
              <a:t>&gt; directive incorporates the standard input/output library for functions like </a:t>
            </a:r>
            <a:r>
              <a:rPr lang="en-US" sz="1600" dirty="0" err="1">
                <a:ea typeface="+mn-lt"/>
                <a:cs typeface="+mn-lt"/>
              </a:rPr>
              <a:t>printf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Indentation: </a:t>
            </a:r>
            <a:r>
              <a:rPr lang="en-US" sz="1600" dirty="0">
                <a:ea typeface="+mn-lt"/>
                <a:cs typeface="+mn-lt"/>
              </a:rPr>
              <a:t>Consistent indentation (usually 4 spaces) enhances code readability and reflects code structure. Indentation levels increase within code blocks (functions, loops, conditionals).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Whitespace:</a:t>
            </a:r>
            <a:r>
              <a:rPr lang="en-US" sz="1600" dirty="0">
                <a:ea typeface="+mn-lt"/>
                <a:cs typeface="+mn-lt"/>
              </a:rPr>
              <a:t> Spaces are used around operators (+, -, etc.) and after commas for better separation. Blank lines improve readability between functions and logical sections.</a:t>
            </a:r>
          </a:p>
          <a:p>
            <a:pPr marL="342900" indent="-342900"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Meaningful Variable Names:</a:t>
            </a:r>
            <a:r>
              <a:rPr lang="en-US" sz="1600" dirty="0">
                <a:ea typeface="+mn-lt"/>
                <a:cs typeface="+mn-lt"/>
              </a:rPr>
              <a:t> Descriptive variable names like num1, num2, and sum convey their purpose. Avoid single-letter names unless absolutely necessary.</a:t>
            </a:r>
          </a:p>
          <a:p>
            <a:pPr marL="342900" indent="-342900"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Function Prototypes (Optional):</a:t>
            </a:r>
            <a:r>
              <a:rPr lang="en-US" sz="1600" dirty="0">
                <a:ea typeface="+mn-lt"/>
                <a:cs typeface="+mn-lt"/>
              </a:rPr>
              <a:t> For larger projects, declaring functions before main using int add(int x, int y); helps with modularity and error checking during compilation. In smaller examples like this, it's not strictly required.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1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128461" y="943626"/>
            <a:ext cx="950974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Comments:</a:t>
            </a:r>
            <a:r>
              <a:rPr lang="en-US" sz="1600" dirty="0">
                <a:ea typeface="+mn-lt"/>
                <a:cs typeface="+mn-lt"/>
              </a:rPr>
              <a:t> Comments explain the code's functionality and intent. Here, comments describe the purpose of functions (add, </a:t>
            </a:r>
            <a:r>
              <a:rPr lang="en-US" sz="1600" dirty="0" err="1">
                <a:ea typeface="+mn-lt"/>
                <a:cs typeface="+mn-lt"/>
              </a:rPr>
              <a:t>print_message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1600" b="1" dirty="0"/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Constant Strings:</a:t>
            </a:r>
            <a:r>
              <a:rPr lang="en-US" sz="1600" dirty="0">
                <a:ea typeface="+mn-lt"/>
                <a:cs typeface="+mn-lt"/>
              </a:rPr>
              <a:t> The message in </a:t>
            </a:r>
            <a:r>
              <a:rPr lang="en-US" sz="1600" dirty="0" err="1">
                <a:ea typeface="+mn-lt"/>
                <a:cs typeface="+mn-lt"/>
              </a:rPr>
              <a:t>print_message</a:t>
            </a:r>
            <a:r>
              <a:rPr lang="en-US" sz="1600" dirty="0">
                <a:ea typeface="+mn-lt"/>
                <a:cs typeface="+mn-lt"/>
              </a:rPr>
              <a:t> is declared as a constant string (const char *message) to prevent accidental modification.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latin typeface="Corbel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latin typeface="Corbel"/>
              </a:rPr>
              <a:t>Function Return Types: </a:t>
            </a:r>
            <a:r>
              <a:rPr lang="en-US" sz="1600" dirty="0">
                <a:latin typeface="Corbel"/>
              </a:rPr>
              <a:t>Functions clearly indicate their return types (int add, void </a:t>
            </a:r>
            <a:r>
              <a:rPr lang="en-US" sz="1600" dirty="0" err="1">
                <a:latin typeface="Corbel"/>
              </a:rPr>
              <a:t>print_message</a:t>
            </a:r>
            <a:r>
              <a:rPr lang="en-US" sz="1600" dirty="0">
                <a:latin typeface="Corbel"/>
              </a:rPr>
              <a:t>).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Return Statements:</a:t>
            </a:r>
            <a:r>
              <a:rPr lang="en-US" sz="1600" dirty="0">
                <a:ea typeface="+mn-lt"/>
                <a:cs typeface="+mn-lt"/>
              </a:rPr>
              <a:t> Functions return values using return statements (return result in add). main returns 0 to signal successful program termination.</a:t>
            </a:r>
          </a:p>
          <a:p>
            <a:pPr marL="342900" indent="-34290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Line Length: </a:t>
            </a:r>
            <a:r>
              <a:rPr lang="en-US" sz="1600" dirty="0">
                <a:ea typeface="+mn-lt"/>
                <a:cs typeface="+mn-lt"/>
              </a:rPr>
              <a:t>Keeping lines under 80 characters improves readability.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Braces for if Statements: </a:t>
            </a:r>
            <a:r>
              <a:rPr lang="en-US" sz="1600" dirty="0">
                <a:ea typeface="+mn-lt"/>
                <a:cs typeface="+mn-lt"/>
              </a:rPr>
              <a:t>Even for single-line if statements, use braces ({}) for clarity and potential future additions.</a:t>
            </a:r>
            <a:endParaRPr lang="en-US" sz="1600" dirty="0">
              <a:latin typeface="Corbel"/>
            </a:endParaRPr>
          </a:p>
          <a:p>
            <a:endParaRPr lang="en-US" sz="1600" dirty="0">
              <a:latin typeface="Corbel"/>
            </a:endParaRPr>
          </a:p>
          <a:p>
            <a:endParaRPr lang="en-US" sz="2200" b="1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041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C2DD6-6CB5-98AA-37D0-8569A222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4652" y="6490292"/>
            <a:ext cx="7084177" cy="365125"/>
          </a:xfrm>
        </p:spPr>
        <p:txBody>
          <a:bodyPr/>
          <a:lstStyle/>
          <a:p>
            <a:r>
              <a:rPr lang="en-US" b="1" dirty="0"/>
              <a:t>Ganavi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04161-E150-B2DB-61DA-375D8F83BFA2}"/>
              </a:ext>
            </a:extLst>
          </p:cNvPr>
          <p:cNvSpPr txBox="1"/>
          <p:nvPr/>
        </p:nvSpPr>
        <p:spPr>
          <a:xfrm>
            <a:off x="2115969" y="281560"/>
            <a:ext cx="950974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#ifndef EXAMPLE_H_</a:t>
            </a:r>
          </a:p>
          <a:p>
            <a:r>
              <a:rPr lang="en-US" sz="1600" dirty="0">
                <a:ea typeface="+mn-lt"/>
                <a:cs typeface="+mn-lt"/>
              </a:rPr>
              <a:t>#define EXAMPLE_H_</a:t>
            </a:r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// Function prototypes for add and </a:t>
            </a:r>
            <a:r>
              <a:rPr lang="en-US" sz="1600" err="1">
                <a:ea typeface="+mn-lt"/>
                <a:cs typeface="+mn-lt"/>
              </a:rPr>
              <a:t>print_message</a:t>
            </a:r>
            <a:endParaRPr lang="en-US" sz="160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extern int add(int x, int y);</a:t>
            </a:r>
          </a:p>
          <a:p>
            <a:r>
              <a:rPr lang="en-US" sz="1600" dirty="0">
                <a:ea typeface="+mn-lt"/>
                <a:cs typeface="+mn-lt"/>
              </a:rPr>
              <a:t>extern void </a:t>
            </a:r>
            <a:r>
              <a:rPr lang="en-US" sz="1600" err="1">
                <a:ea typeface="+mn-lt"/>
                <a:cs typeface="+mn-lt"/>
              </a:rPr>
              <a:t>print_message</a:t>
            </a:r>
            <a:r>
              <a:rPr lang="en-US" sz="1600" dirty="0">
                <a:ea typeface="+mn-lt"/>
                <a:cs typeface="+mn-lt"/>
              </a:rPr>
              <a:t>(const char *message);</a:t>
            </a:r>
          </a:p>
          <a:p>
            <a:endParaRPr lang="en-US" sz="1600" dirty="0"/>
          </a:p>
          <a:p>
            <a:r>
              <a:rPr lang="en-US" sz="1600">
                <a:ea typeface="+mn-lt"/>
                <a:cs typeface="+mn-lt"/>
              </a:rPr>
              <a:t>#endif /* EXAMPLE_H_</a:t>
            </a:r>
            <a:endParaRPr lang="en-US" sz="1600" dirty="0">
              <a:ea typeface="+mn-lt"/>
              <a:cs typeface="+mn-lt"/>
            </a:endParaRPr>
          </a:p>
          <a:p>
            <a:br>
              <a:rPr lang="en-US" sz="1600" dirty="0">
                <a:ea typeface="+mn-lt"/>
                <a:cs typeface="+mn-lt"/>
              </a:rPr>
            </a:b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Header Guard: </a:t>
            </a:r>
            <a:r>
              <a:rPr lang="en-US" sz="1600" dirty="0">
                <a:ea typeface="+mn-lt"/>
                <a:cs typeface="+mn-lt"/>
              </a:rPr>
              <a:t>The #ifndef and #define directives with EXAMPLE_H_ create a header guard to prevent multiple inclusions of the same header file, ensuring code is compiled only once.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extern Keyword: </a:t>
            </a:r>
            <a:r>
              <a:rPr lang="en-US" sz="1600" dirty="0">
                <a:ea typeface="+mn-lt"/>
                <a:cs typeface="+mn-lt"/>
              </a:rPr>
              <a:t>Function prototypes use the extern keyword to declare their existence without providing definitions. This avoids violating the MISRA C rule against function definitions in header files (Rule 8.5).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const Qualifier: </a:t>
            </a:r>
            <a:r>
              <a:rPr lang="en-US" sz="1600" dirty="0">
                <a:ea typeface="+mn-lt"/>
                <a:cs typeface="+mn-lt"/>
              </a:rPr>
              <a:t>The const char *message parameter in </a:t>
            </a:r>
            <a:r>
              <a:rPr lang="en-US" sz="1600" err="1">
                <a:ea typeface="+mn-lt"/>
                <a:cs typeface="+mn-lt"/>
              </a:rPr>
              <a:t>print_message</a:t>
            </a:r>
            <a:r>
              <a:rPr lang="en-US" sz="1600" dirty="0">
                <a:ea typeface="+mn-lt"/>
                <a:cs typeface="+mn-lt"/>
              </a:rPr>
              <a:t> explicitly declares the string pointer as constant, preventing accidental modification within the function, which aligns with MISRA C's preference for avoiding undefined behavior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endParaRPr lang="en-US" sz="1600" b="1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3039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542-696E-3D9C-2E69-B2BEB79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773" y="2361533"/>
            <a:ext cx="5808335" cy="1468800"/>
          </a:xfrm>
        </p:spPr>
        <p:txBody>
          <a:bodyPr>
            <a:no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451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75</cp:revision>
  <dcterms:created xsi:type="dcterms:W3CDTF">2013-07-15T20:26:40Z</dcterms:created>
  <dcterms:modified xsi:type="dcterms:W3CDTF">2024-04-25T10:19:16Z</dcterms:modified>
</cp:coreProperties>
</file>