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333" r:id="rId3"/>
    <p:sldId id="322" r:id="rId4"/>
    <p:sldId id="349" r:id="rId5"/>
    <p:sldId id="350" r:id="rId6"/>
    <p:sldId id="34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B98D45-37BA-427F-B6F2-4BD975B68648}" v="229" dt="2024-04-27T12:22:24.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73B98D45-37BA-427F-B6F2-4BD975B68648}"/>
    <pc:docChg chg="addSld delSld modSld addMainMaster delMainMaster">
      <pc:chgData name="Ganavi M" userId="aa0847465628f3dc" providerId="Windows Live" clId="Web-{73B98D45-37BA-427F-B6F2-4BD975B68648}" dt="2024-04-27T12:22:24.422" v="143" actId="1076"/>
      <pc:docMkLst>
        <pc:docMk/>
      </pc:docMkLst>
      <pc:sldChg chg="del">
        <pc:chgData name="Ganavi M" userId="aa0847465628f3dc" providerId="Windows Live" clId="Web-{73B98D45-37BA-427F-B6F2-4BD975B68648}" dt="2024-04-27T09:08:49.446" v="6"/>
        <pc:sldMkLst>
          <pc:docMk/>
          <pc:sldMk cId="109857222" sldId="256"/>
        </pc:sldMkLst>
      </pc:sldChg>
      <pc:sldChg chg="modSp add mod modClrScheme chgLayout">
        <pc:chgData name="Ganavi M" userId="aa0847465628f3dc" providerId="Windows Live" clId="Web-{73B98D45-37BA-427F-B6F2-4BD975B68648}" dt="2024-04-27T09:09:54.401" v="49" actId="20577"/>
        <pc:sldMkLst>
          <pc:docMk/>
          <pc:sldMk cId="4259797247" sldId="264"/>
        </pc:sldMkLst>
        <pc:spChg chg="mod">
          <ac:chgData name="Ganavi M" userId="aa0847465628f3dc" providerId="Windows Live" clId="Web-{73B98D45-37BA-427F-B6F2-4BD975B68648}" dt="2024-04-27T09:09:54.401" v="49" actId="20577"/>
          <ac:spMkLst>
            <pc:docMk/>
            <pc:sldMk cId="4259797247" sldId="264"/>
            <ac:spMk id="4" creationId="{103B4B10-953E-CBD1-9601-51A457AE9A56}"/>
          </ac:spMkLst>
        </pc:spChg>
      </pc:sldChg>
      <pc:sldChg chg="modSp add mod modClrScheme chgLayout">
        <pc:chgData name="Ganavi M" userId="aa0847465628f3dc" providerId="Windows Live" clId="Web-{73B98D45-37BA-427F-B6F2-4BD975B68648}" dt="2024-04-27T12:20:45.135" v="108" actId="1076"/>
        <pc:sldMkLst>
          <pc:docMk/>
          <pc:sldMk cId="3151377091" sldId="322"/>
        </pc:sldMkLst>
        <pc:spChg chg="mod">
          <ac:chgData name="Ganavi M" userId="aa0847465628f3dc" providerId="Windows Live" clId="Web-{73B98D45-37BA-427F-B6F2-4BD975B68648}" dt="2024-04-27T12:20:45.135" v="108" actId="1076"/>
          <ac:spMkLst>
            <pc:docMk/>
            <pc:sldMk cId="3151377091" sldId="322"/>
            <ac:spMk id="2" creationId="{1F104161-E150-B2DB-61DA-375D8F83BFA2}"/>
          </ac:spMkLst>
        </pc:spChg>
        <pc:spChg chg="mod ord">
          <ac:chgData name="Ganavi M" userId="aa0847465628f3dc" providerId="Windows Live" clId="Web-{73B98D45-37BA-427F-B6F2-4BD975B68648}" dt="2024-04-27T09:08:57.696" v="8"/>
          <ac:spMkLst>
            <pc:docMk/>
            <pc:sldMk cId="3151377091" sldId="322"/>
            <ac:spMk id="3" creationId="{556C2DD6-6CB5-98AA-37D0-8569A2221E29}"/>
          </ac:spMkLst>
        </pc:spChg>
      </pc:sldChg>
      <pc:sldChg chg="addSp delSp modSp add mod setBg modClrScheme chgLayout">
        <pc:chgData name="Ganavi M" userId="aa0847465628f3dc" providerId="Windows Live" clId="Web-{73B98D45-37BA-427F-B6F2-4BD975B68648}" dt="2024-04-27T09:34:04.114" v="80" actId="1076"/>
        <pc:sldMkLst>
          <pc:docMk/>
          <pc:sldMk cId="821299552" sldId="333"/>
        </pc:sldMkLst>
        <pc:spChg chg="del mod">
          <ac:chgData name="Ganavi M" userId="aa0847465628f3dc" providerId="Windows Live" clId="Web-{73B98D45-37BA-427F-B6F2-4BD975B68648}" dt="2024-04-27T09:31:34.658" v="70"/>
          <ac:spMkLst>
            <pc:docMk/>
            <pc:sldMk cId="821299552" sldId="333"/>
            <ac:spMk id="2" creationId="{5A1666D2-534B-91B4-063E-874411FD1B2A}"/>
          </ac:spMkLst>
        </pc:spChg>
        <pc:spChg chg="mod ord">
          <ac:chgData name="Ganavi M" userId="aa0847465628f3dc" providerId="Windows Live" clId="Web-{73B98D45-37BA-427F-B6F2-4BD975B68648}" dt="2024-04-27T09:32:36.050" v="78"/>
          <ac:spMkLst>
            <pc:docMk/>
            <pc:sldMk cId="821299552" sldId="333"/>
            <ac:spMk id="3" creationId="{556C2DD6-6CB5-98AA-37D0-8569A2221E29}"/>
          </ac:spMkLst>
        </pc:spChg>
        <pc:spChg chg="mod">
          <ac:chgData name="Ganavi M" userId="aa0847465628f3dc" providerId="Windows Live" clId="Web-{73B98D45-37BA-427F-B6F2-4BD975B68648}" dt="2024-04-27T09:32:36.050" v="78"/>
          <ac:spMkLst>
            <pc:docMk/>
            <pc:sldMk cId="821299552" sldId="333"/>
            <ac:spMk id="4" creationId="{58BB6D1A-0C0E-F0E0-97DD-BFB537158662}"/>
          </ac:spMkLst>
        </pc:spChg>
        <pc:spChg chg="del mod">
          <ac:chgData name="Ganavi M" userId="aa0847465628f3dc" providerId="Windows Live" clId="Web-{73B98D45-37BA-427F-B6F2-4BD975B68648}" dt="2024-04-27T09:31:30.814" v="67"/>
          <ac:spMkLst>
            <pc:docMk/>
            <pc:sldMk cId="821299552" sldId="333"/>
            <ac:spMk id="5" creationId="{7A91BCC1-14DC-A631-E003-2F5219D1579A}"/>
          </ac:spMkLst>
        </pc:spChg>
        <pc:grpChg chg="add del">
          <ac:chgData name="Ganavi M" userId="aa0847465628f3dc" providerId="Windows Live" clId="Web-{73B98D45-37BA-427F-B6F2-4BD975B68648}" dt="2024-04-27T09:32:36.050" v="78"/>
          <ac:grpSpMkLst>
            <pc:docMk/>
            <pc:sldMk cId="821299552" sldId="333"/>
            <ac:grpSpMk id="11" creationId="{FDB0F91E-E08B-4543-B4C0-6DF9094A0106}"/>
          </ac:grpSpMkLst>
        </pc:grpChg>
        <pc:picChg chg="add mod">
          <ac:chgData name="Ganavi M" userId="aa0847465628f3dc" providerId="Windows Live" clId="Web-{73B98D45-37BA-427F-B6F2-4BD975B68648}" dt="2024-04-27T09:34:04.114" v="80" actId="1076"/>
          <ac:picMkLst>
            <pc:docMk/>
            <pc:sldMk cId="821299552" sldId="333"/>
            <ac:picMk id="6" creationId="{14ECF2A0-3DBC-F2B5-40B3-12E573426A5E}"/>
          </ac:picMkLst>
        </pc:picChg>
      </pc:sldChg>
      <pc:sldChg chg="modSp add mod modClrScheme chgLayout">
        <pc:chgData name="Ganavi M" userId="aa0847465628f3dc" providerId="Windows Live" clId="Web-{73B98D45-37BA-427F-B6F2-4BD975B68648}" dt="2024-04-27T09:08:57.696" v="8"/>
        <pc:sldMkLst>
          <pc:docMk/>
          <pc:sldMk cId="4214518819" sldId="348"/>
        </pc:sldMkLst>
        <pc:spChg chg="mod ord">
          <ac:chgData name="Ganavi M" userId="aa0847465628f3dc" providerId="Windows Live" clId="Web-{73B98D45-37BA-427F-B6F2-4BD975B68648}" dt="2024-04-27T09:08:57.696" v="8"/>
          <ac:spMkLst>
            <pc:docMk/>
            <pc:sldMk cId="4214518819" sldId="348"/>
            <ac:spMk id="2" creationId="{A86E5542-696E-3D9C-2E69-B2BEB7962846}"/>
          </ac:spMkLst>
        </pc:spChg>
      </pc:sldChg>
      <pc:sldChg chg="addSp delSp modSp add mod modClrScheme chgLayout">
        <pc:chgData name="Ganavi M" userId="aa0847465628f3dc" providerId="Windows Live" clId="Web-{73B98D45-37BA-427F-B6F2-4BD975B68648}" dt="2024-04-27T12:21:52.216" v="136" actId="20577"/>
        <pc:sldMkLst>
          <pc:docMk/>
          <pc:sldMk cId="2304125389" sldId="349"/>
        </pc:sldMkLst>
        <pc:spChg chg="del mod">
          <ac:chgData name="Ganavi M" userId="aa0847465628f3dc" providerId="Windows Live" clId="Web-{73B98D45-37BA-427F-B6F2-4BD975B68648}" dt="2024-04-27T12:21:11.605" v="112"/>
          <ac:spMkLst>
            <pc:docMk/>
            <pc:sldMk cId="2304125389" sldId="349"/>
            <ac:spMk id="2" creationId="{1F104161-E150-B2DB-61DA-375D8F83BFA2}"/>
          </ac:spMkLst>
        </pc:spChg>
        <pc:spChg chg="mod ord">
          <ac:chgData name="Ganavi M" userId="aa0847465628f3dc" providerId="Windows Live" clId="Web-{73B98D45-37BA-427F-B6F2-4BD975B68648}" dt="2024-04-27T09:08:57.696" v="8"/>
          <ac:spMkLst>
            <pc:docMk/>
            <pc:sldMk cId="2304125389" sldId="349"/>
            <ac:spMk id="3" creationId="{556C2DD6-6CB5-98AA-37D0-8569A2221E29}"/>
          </ac:spMkLst>
        </pc:spChg>
        <pc:spChg chg="add mod">
          <ac:chgData name="Ganavi M" userId="aa0847465628f3dc" providerId="Windows Live" clId="Web-{73B98D45-37BA-427F-B6F2-4BD975B68648}" dt="2024-04-27T12:21:52.216" v="136" actId="20577"/>
          <ac:spMkLst>
            <pc:docMk/>
            <pc:sldMk cId="2304125389" sldId="349"/>
            <ac:spMk id="5" creationId="{9515EA3E-769D-117E-FD5A-4FCC7A1BFE1F}"/>
          </ac:spMkLst>
        </pc:spChg>
        <pc:picChg chg="add mod">
          <ac:chgData name="Ganavi M" userId="aa0847465628f3dc" providerId="Windows Live" clId="Web-{73B98D45-37BA-427F-B6F2-4BD975B68648}" dt="2024-04-27T12:21:31.809" v="117" actId="1076"/>
          <ac:picMkLst>
            <pc:docMk/>
            <pc:sldMk cId="2304125389" sldId="349"/>
            <ac:picMk id="4" creationId="{A69A5AFC-DB12-2C68-DCC9-56B308F0460E}"/>
          </ac:picMkLst>
        </pc:picChg>
      </pc:sldChg>
      <pc:sldChg chg="modSp add mod modClrScheme chgLayout">
        <pc:chgData name="Ganavi M" userId="aa0847465628f3dc" providerId="Windows Live" clId="Web-{73B98D45-37BA-427F-B6F2-4BD975B68648}" dt="2024-04-27T12:22:24.422" v="143" actId="1076"/>
        <pc:sldMkLst>
          <pc:docMk/>
          <pc:sldMk cId="4030397465" sldId="350"/>
        </pc:sldMkLst>
        <pc:spChg chg="mod">
          <ac:chgData name="Ganavi M" userId="aa0847465628f3dc" providerId="Windows Live" clId="Web-{73B98D45-37BA-427F-B6F2-4BD975B68648}" dt="2024-04-27T12:22:24.422" v="143" actId="1076"/>
          <ac:spMkLst>
            <pc:docMk/>
            <pc:sldMk cId="4030397465" sldId="350"/>
            <ac:spMk id="2" creationId="{1F104161-E150-B2DB-61DA-375D8F83BFA2}"/>
          </ac:spMkLst>
        </pc:spChg>
        <pc:spChg chg="mod ord">
          <ac:chgData name="Ganavi M" userId="aa0847465628f3dc" providerId="Windows Live" clId="Web-{73B98D45-37BA-427F-B6F2-4BD975B68648}" dt="2024-04-27T09:08:57.696" v="8"/>
          <ac:spMkLst>
            <pc:docMk/>
            <pc:sldMk cId="4030397465" sldId="350"/>
            <ac:spMk id="3" creationId="{556C2DD6-6CB5-98AA-37D0-8569A2221E29}"/>
          </ac:spMkLst>
        </pc:spChg>
      </pc:sldChg>
      <pc:sldMasterChg chg="del addSldLayout delSldLayout">
        <pc:chgData name="Ganavi M" userId="aa0847465628f3dc" providerId="Windows Live" clId="Web-{73B98D45-37BA-427F-B6F2-4BD975B68648}" dt="2024-04-27T09:08:55.461" v="7"/>
        <pc:sldMasterMkLst>
          <pc:docMk/>
          <pc:sldMasterMk cId="2460954070" sldId="2147483660"/>
        </pc:sldMasterMkLst>
        <pc:sldLayoutChg chg="del">
          <pc:chgData name="Ganavi M" userId="aa0847465628f3dc" providerId="Windows Live" clId="Web-{73B98D45-37BA-427F-B6F2-4BD975B68648}" dt="2024-04-27T09:08:55.461" v="7"/>
          <pc:sldLayoutMkLst>
            <pc:docMk/>
            <pc:sldMasterMk cId="2460954070" sldId="2147483660"/>
            <pc:sldLayoutMk cId="2385387890" sldId="2147483661"/>
          </pc:sldLayoutMkLst>
        </pc:sldLayoutChg>
        <pc:sldLayoutChg chg="del">
          <pc:chgData name="Ganavi M" userId="aa0847465628f3dc" providerId="Windows Live" clId="Web-{73B98D45-37BA-427F-B6F2-4BD975B68648}" dt="2024-04-27T09:08:55.461" v="7"/>
          <pc:sldLayoutMkLst>
            <pc:docMk/>
            <pc:sldMasterMk cId="2460954070" sldId="2147483660"/>
            <pc:sldLayoutMk cId="949138452" sldId="2147483662"/>
          </pc:sldLayoutMkLst>
        </pc:sldLayoutChg>
        <pc:sldLayoutChg chg="del">
          <pc:chgData name="Ganavi M" userId="aa0847465628f3dc" providerId="Windows Live" clId="Web-{73B98D45-37BA-427F-B6F2-4BD975B68648}" dt="2024-04-27T09:08:55.461" v="7"/>
          <pc:sldLayoutMkLst>
            <pc:docMk/>
            <pc:sldMasterMk cId="2460954070" sldId="2147483660"/>
            <pc:sldLayoutMk cId="2591524520" sldId="2147483663"/>
          </pc:sldLayoutMkLst>
        </pc:sldLayoutChg>
        <pc:sldLayoutChg chg="del">
          <pc:chgData name="Ganavi M" userId="aa0847465628f3dc" providerId="Windows Live" clId="Web-{73B98D45-37BA-427F-B6F2-4BD975B68648}" dt="2024-04-27T09:08:55.461" v="7"/>
          <pc:sldLayoutMkLst>
            <pc:docMk/>
            <pc:sldMasterMk cId="2460954070" sldId="2147483660"/>
            <pc:sldLayoutMk cId="1203092039" sldId="2147483664"/>
          </pc:sldLayoutMkLst>
        </pc:sldLayoutChg>
        <pc:sldLayoutChg chg="del">
          <pc:chgData name="Ganavi M" userId="aa0847465628f3dc" providerId="Windows Live" clId="Web-{73B98D45-37BA-427F-B6F2-4BD975B68648}" dt="2024-04-27T09:08:55.461" v="7"/>
          <pc:sldLayoutMkLst>
            <pc:docMk/>
            <pc:sldMasterMk cId="2460954070" sldId="2147483660"/>
            <pc:sldLayoutMk cId="3733172339" sldId="2147483665"/>
          </pc:sldLayoutMkLst>
        </pc:sldLayoutChg>
        <pc:sldLayoutChg chg="del">
          <pc:chgData name="Ganavi M" userId="aa0847465628f3dc" providerId="Windows Live" clId="Web-{73B98D45-37BA-427F-B6F2-4BD975B68648}" dt="2024-04-27T09:08:55.461" v="7"/>
          <pc:sldLayoutMkLst>
            <pc:docMk/>
            <pc:sldMasterMk cId="2460954070" sldId="2147483660"/>
            <pc:sldLayoutMk cId="3210312558" sldId="2147483666"/>
          </pc:sldLayoutMkLst>
        </pc:sldLayoutChg>
        <pc:sldLayoutChg chg="del">
          <pc:chgData name="Ganavi M" userId="aa0847465628f3dc" providerId="Windows Live" clId="Web-{73B98D45-37BA-427F-B6F2-4BD975B68648}" dt="2024-04-27T09:08:55.461" v="7"/>
          <pc:sldLayoutMkLst>
            <pc:docMk/>
            <pc:sldMasterMk cId="2460954070" sldId="2147483660"/>
            <pc:sldLayoutMk cId="3146388984" sldId="2147483667"/>
          </pc:sldLayoutMkLst>
        </pc:sldLayoutChg>
        <pc:sldLayoutChg chg="del">
          <pc:chgData name="Ganavi M" userId="aa0847465628f3dc" providerId="Windows Live" clId="Web-{73B98D45-37BA-427F-B6F2-4BD975B68648}" dt="2024-04-27T09:08:55.461" v="7"/>
          <pc:sldLayoutMkLst>
            <pc:docMk/>
            <pc:sldMasterMk cId="2460954070" sldId="2147483660"/>
            <pc:sldLayoutMk cId="3171841454" sldId="2147483668"/>
          </pc:sldLayoutMkLst>
        </pc:sldLayoutChg>
        <pc:sldLayoutChg chg="del">
          <pc:chgData name="Ganavi M" userId="aa0847465628f3dc" providerId="Windows Live" clId="Web-{73B98D45-37BA-427F-B6F2-4BD975B68648}" dt="2024-04-27T09:08:55.461" v="7"/>
          <pc:sldLayoutMkLst>
            <pc:docMk/>
            <pc:sldMasterMk cId="2460954070" sldId="2147483660"/>
            <pc:sldLayoutMk cId="1718958274" sldId="2147483669"/>
          </pc:sldLayoutMkLst>
        </pc:sldLayoutChg>
        <pc:sldLayoutChg chg="del">
          <pc:chgData name="Ganavi M" userId="aa0847465628f3dc" providerId="Windows Live" clId="Web-{73B98D45-37BA-427F-B6F2-4BD975B68648}" dt="2024-04-27T09:08:55.461" v="7"/>
          <pc:sldLayoutMkLst>
            <pc:docMk/>
            <pc:sldMasterMk cId="2460954070" sldId="2147483660"/>
            <pc:sldLayoutMk cId="2202905451" sldId="2147483670"/>
          </pc:sldLayoutMkLst>
        </pc:sldLayoutChg>
        <pc:sldLayoutChg chg="del">
          <pc:chgData name="Ganavi M" userId="aa0847465628f3dc" providerId="Windows Live" clId="Web-{73B98D45-37BA-427F-B6F2-4BD975B68648}" dt="2024-04-27T09:08:55.461" v="7"/>
          <pc:sldLayoutMkLst>
            <pc:docMk/>
            <pc:sldMasterMk cId="2460954070" sldId="2147483660"/>
            <pc:sldLayoutMk cId="3479445657" sldId="2147483671"/>
          </pc:sldLayoutMkLst>
        </pc:sldLayoutChg>
        <pc:sldLayoutChg chg="add del">
          <pc:chgData name="Ganavi M" userId="aa0847465628f3dc" providerId="Windows Live" clId="Web-{73B98D45-37BA-427F-B6F2-4BD975B68648}" dt="2024-04-27T09:08:55.461" v="7"/>
          <pc:sldLayoutMkLst>
            <pc:docMk/>
            <pc:sldMasterMk cId="2460954070" sldId="2147483660"/>
            <pc:sldLayoutMk cId="3522811223" sldId="2147483672"/>
          </pc:sldLayoutMkLst>
        </pc:sldLayoutChg>
      </pc:sldMasterChg>
      <pc:sldMasterChg chg="add del addSldLayout delSldLayout modSldLayout">
        <pc:chgData name="Ganavi M" userId="aa0847465628f3dc" providerId="Windows Live" clId="Web-{73B98D45-37BA-427F-B6F2-4BD975B68648}" dt="2024-04-27T09:08:57.696" v="8"/>
        <pc:sldMasterMkLst>
          <pc:docMk/>
          <pc:sldMasterMk cId="805279696" sldId="2147483673"/>
        </pc:sldMasterMkLst>
        <pc:sldLayoutChg chg="add del mod replId">
          <pc:chgData name="Ganavi M" userId="aa0847465628f3dc" providerId="Windows Live" clId="Web-{73B98D45-37BA-427F-B6F2-4BD975B68648}" dt="2024-04-27T09:08:57.696" v="8"/>
          <pc:sldLayoutMkLst>
            <pc:docMk/>
            <pc:sldMasterMk cId="805279696" sldId="2147483673"/>
            <pc:sldLayoutMk cId="2831542090" sldId="2147483674"/>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2821215059" sldId="2147483675"/>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4192635763" sldId="2147483676"/>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816220143" sldId="2147483677"/>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2982139681" sldId="2147483678"/>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3698431875" sldId="2147483679"/>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4071269587" sldId="2147483680"/>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1564461498" sldId="2147483681"/>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1760924995" sldId="2147483682"/>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202126632" sldId="2147483683"/>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742507425" sldId="2147483684"/>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2985732927" sldId="2147483685"/>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4178055937" sldId="2147483686"/>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2364358862" sldId="2147483687"/>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875469201" sldId="2147483688"/>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1401934217" sldId="2147483689"/>
          </pc:sldLayoutMkLst>
        </pc:sldLayoutChg>
        <pc:sldLayoutChg chg="add del mod replId">
          <pc:chgData name="Ganavi M" userId="aa0847465628f3dc" providerId="Windows Live" clId="Web-{73B98D45-37BA-427F-B6F2-4BD975B68648}" dt="2024-04-27T09:08:57.696" v="8"/>
          <pc:sldLayoutMkLst>
            <pc:docMk/>
            <pc:sldMasterMk cId="805279696" sldId="2147483673"/>
            <pc:sldLayoutMk cId="628094972" sldId="2147483690"/>
          </pc:sldLayoutMkLst>
        </pc:sldLayoutChg>
      </pc:sldMasterChg>
      <pc:sldMasterChg chg="add addSldLayout modSldLayout">
        <pc:chgData name="Ganavi M" userId="aa0847465628f3dc" providerId="Windows Live" clId="Web-{73B98D45-37BA-427F-B6F2-4BD975B68648}" dt="2024-04-27T09:08:57.696" v="8"/>
        <pc:sldMasterMkLst>
          <pc:docMk/>
          <pc:sldMasterMk cId="1346142138" sldId="2147483691"/>
        </pc:sldMasterMkLst>
        <pc:sldLayoutChg chg="add mod replId">
          <pc:chgData name="Ganavi M" userId="aa0847465628f3dc" providerId="Windows Live" clId="Web-{73B98D45-37BA-427F-B6F2-4BD975B68648}" dt="2024-04-27T09:08:57.696" v="8"/>
          <pc:sldLayoutMkLst>
            <pc:docMk/>
            <pc:sldMasterMk cId="1346142138" sldId="2147483691"/>
            <pc:sldLayoutMk cId="308607940" sldId="2147483692"/>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3545960957" sldId="2147483693"/>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541984800" sldId="2147483694"/>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771773144" sldId="2147483695"/>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884907315" sldId="2147483696"/>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3967857544" sldId="2147483697"/>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591461949" sldId="2147483698"/>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767323677" sldId="2147483699"/>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928133053" sldId="2147483700"/>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500422730" sldId="2147483701"/>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4249357128" sldId="2147483702"/>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3453084687" sldId="2147483703"/>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87309586" sldId="2147483704"/>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63303941" sldId="2147483705"/>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3324702590" sldId="2147483706"/>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1035079740" sldId="2147483707"/>
          </pc:sldLayoutMkLst>
        </pc:sldLayoutChg>
        <pc:sldLayoutChg chg="add mod replId">
          <pc:chgData name="Ganavi M" userId="aa0847465628f3dc" providerId="Windows Live" clId="Web-{73B98D45-37BA-427F-B6F2-4BD975B68648}" dt="2024-04-27T09:08:57.696" v="8"/>
          <pc:sldLayoutMkLst>
            <pc:docMk/>
            <pc:sldMasterMk cId="1346142138" sldId="2147483691"/>
            <pc:sldLayoutMk cId="3097504020" sldId="21474837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60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042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9357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308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03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4702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5079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750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596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198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177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490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785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146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732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813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4/27/2024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614213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2245383" y="862696"/>
            <a:ext cx="9948359" cy="361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Bookman Old Style"/>
                <a:cs typeface="Calibri"/>
              </a:rPr>
              <a:t>                 Day 18</a:t>
            </a:r>
            <a:endParaRPr lang="en-US" sz="4800" b="1" dirty="0">
              <a:latin typeface="Bookman Old Style"/>
              <a:cs typeface="Calibri"/>
            </a:endParaRPr>
          </a:p>
          <a:p>
            <a:endParaRPr lang="en-US" sz="4800" b="1" dirty="0">
              <a:latin typeface="Bookman Old Style"/>
              <a:cs typeface="Calibri"/>
            </a:endParaRPr>
          </a:p>
          <a:p>
            <a:r>
              <a:rPr lang="en-US" sz="3800" b="1" dirty="0">
                <a:latin typeface="Bookman Old Style"/>
                <a:cs typeface="Calibri"/>
              </a:rPr>
              <a:t>       Linux Device Driver Training</a:t>
            </a:r>
            <a:endParaRPr lang="en-US" sz="3800" dirty="0">
              <a:latin typeface="Bookman Old Style"/>
              <a:cs typeface="Calibri"/>
            </a:endParaRPr>
          </a:p>
          <a:p>
            <a:endParaRPr lang="en-US" sz="3500" b="1" dirty="0">
              <a:latin typeface="Bookman Old Style"/>
              <a:cs typeface="Calibri"/>
            </a:endParaRPr>
          </a:p>
          <a:p>
            <a:r>
              <a:rPr lang="en-US" sz="3500" b="1" dirty="0"/>
              <a:t>              Creating Analysis and Coverage Report</a:t>
            </a:r>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4764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ookman Old Style"/>
                <a:cs typeface="Calibri"/>
              </a:rPr>
              <a:t>Presented by,</a:t>
            </a:r>
          </a:p>
          <a:p>
            <a:r>
              <a:rPr lang="en-US" dirty="0">
                <a:latin typeface="Bookman Old Style"/>
                <a:cs typeface="Calibri"/>
              </a:rPr>
              <a:t>Ganavi M </a:t>
            </a:r>
            <a:endParaRPr lang="en-US">
              <a:latin typeface="Bookman Old Style"/>
            </a:endParaRPr>
          </a:p>
          <a:p>
            <a:r>
              <a:rPr lang="en-US" dirty="0">
                <a:latin typeface="Bookman Old Style"/>
                <a:cs typeface="Calibri"/>
                <a:hlinkClick r:id="rId2"/>
              </a:rPr>
              <a:t>Ganavigowda512@gmail.com</a:t>
            </a:r>
            <a:endParaRPr lang="en-US" dirty="0">
              <a:latin typeface="Bookman Old Style"/>
              <a:cs typeface="Calibri"/>
            </a:endParaRPr>
          </a:p>
          <a:p>
            <a:endParaRPr lang="en-US" dirty="0">
              <a:latin typeface="Bookman Old Style"/>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4898938" y="229518"/>
            <a:ext cx="3517333" cy="43088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200" b="1" dirty="0">
                <a:solidFill>
                  <a:srgbClr val="000000"/>
                </a:solidFill>
                <a:latin typeface="Corbel"/>
                <a:ea typeface="+mn-lt"/>
                <a:cs typeface="+mn-lt"/>
              </a:rPr>
              <a:t>ANALYSIS REPORT</a:t>
            </a:r>
            <a:endParaRPr lang="en-US" dirty="0"/>
          </a:p>
        </p:txBody>
      </p:sp>
      <p:pic>
        <p:nvPicPr>
          <p:cNvPr id="6" name="Picture 5" descr="A screenshot of a computer screen&#10;&#10;Description automatically generated">
            <a:extLst>
              <a:ext uri="{FF2B5EF4-FFF2-40B4-BE49-F238E27FC236}">
                <a16:creationId xmlns:a16="http://schemas.microsoft.com/office/drawing/2014/main" id="{14ECF2A0-3DBC-F2B5-40B3-12E573426A5E}"/>
              </a:ext>
            </a:extLst>
          </p:cNvPr>
          <p:cNvPicPr>
            <a:picLocks noChangeAspect="1"/>
          </p:cNvPicPr>
          <p:nvPr/>
        </p:nvPicPr>
        <p:blipFill>
          <a:blip r:embed="rId2"/>
          <a:stretch>
            <a:fillRect/>
          </a:stretch>
        </p:blipFill>
        <p:spPr>
          <a:xfrm>
            <a:off x="2066654" y="659471"/>
            <a:ext cx="9180124" cy="5826604"/>
          </a:xfrm>
          <a:prstGeom prst="rect">
            <a:avLst/>
          </a:prstGeom>
        </p:spPr>
      </p:pic>
    </p:spTree>
    <p:extLst>
      <p:ext uri="{BB962C8B-B14F-4D97-AF65-F5344CB8AC3E}">
        <p14:creationId xmlns:p14="http://schemas.microsoft.com/office/powerpoint/2010/main" val="82129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930949" y="260583"/>
            <a:ext cx="9941069" cy="6324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500" b="1" err="1">
                <a:latin typeface="Consolas"/>
                <a:ea typeface="+mn-lt"/>
                <a:cs typeface="+mn-lt"/>
              </a:rPr>
              <a:t>gcc</a:t>
            </a:r>
            <a:r>
              <a:rPr lang="en-US" sz="1500" dirty="0">
                <a:ea typeface="+mn-lt"/>
                <a:cs typeface="+mn-lt"/>
              </a:rPr>
              <a:t>: This is the GNU Compiler Collection, which is used to compile C code.</a:t>
            </a:r>
          </a:p>
          <a:p>
            <a:pPr>
              <a:buFont typeface="Arial"/>
              <a:buChar char="•"/>
            </a:pPr>
            <a:r>
              <a:rPr lang="en-US" sz="1500" b="1" dirty="0">
                <a:latin typeface="Consolas"/>
                <a:ea typeface="+mn-lt"/>
                <a:cs typeface="+mn-lt"/>
              </a:rPr>
              <a:t>-Wall</a:t>
            </a:r>
            <a:r>
              <a:rPr lang="en-US" sz="1500" dirty="0">
                <a:ea typeface="+mn-lt"/>
                <a:cs typeface="+mn-lt"/>
              </a:rPr>
              <a:t>: This option enables "all" warnings during compilation. It helps the compiler catch common programming errors and questionable code constructs.</a:t>
            </a:r>
          </a:p>
          <a:p>
            <a:pPr>
              <a:buFont typeface="Arial"/>
              <a:buChar char="•"/>
            </a:pPr>
            <a:r>
              <a:rPr lang="en-US" sz="1500" b="1" dirty="0">
                <a:latin typeface="Consolas"/>
                <a:ea typeface="+mn-lt"/>
                <a:cs typeface="+mn-lt"/>
              </a:rPr>
              <a:t>-</a:t>
            </a:r>
            <a:r>
              <a:rPr lang="en-US" sz="1500" b="1" err="1">
                <a:latin typeface="Consolas"/>
                <a:ea typeface="+mn-lt"/>
                <a:cs typeface="+mn-lt"/>
              </a:rPr>
              <a:t>pg</a:t>
            </a:r>
            <a:r>
              <a:rPr lang="en-US" sz="1500" dirty="0">
                <a:ea typeface="+mn-lt"/>
                <a:cs typeface="+mn-lt"/>
              </a:rPr>
              <a:t>: This option instructs the compiler to generate code for profiling. It adds instrumentation to the executable so that it can collect profiling data during execution.</a:t>
            </a:r>
          </a:p>
          <a:p>
            <a:pPr>
              <a:buFont typeface="Arial"/>
              <a:buChar char="•"/>
            </a:pPr>
            <a:r>
              <a:rPr lang="en-US" sz="1500" b="1" err="1">
                <a:latin typeface="Consolas"/>
                <a:ea typeface="+mn-lt"/>
                <a:cs typeface="+mn-lt"/>
              </a:rPr>
              <a:t>main.c</a:t>
            </a:r>
            <a:r>
              <a:rPr lang="en-US" sz="1500" b="1" dirty="0">
                <a:latin typeface="Consolas"/>
                <a:ea typeface="+mn-lt"/>
                <a:cs typeface="+mn-lt"/>
              </a:rPr>
              <a:t> </a:t>
            </a:r>
            <a:r>
              <a:rPr lang="en-US" sz="1500" b="1" err="1">
                <a:latin typeface="Consolas"/>
                <a:ea typeface="+mn-lt"/>
                <a:cs typeface="+mn-lt"/>
              </a:rPr>
              <a:t>program.c</a:t>
            </a:r>
            <a:r>
              <a:rPr lang="en-US" sz="1500" dirty="0">
                <a:ea typeface="+mn-lt"/>
                <a:cs typeface="+mn-lt"/>
              </a:rPr>
              <a:t>: These are the source files that will be compiled into the executable.</a:t>
            </a:r>
          </a:p>
          <a:p>
            <a:pPr>
              <a:buFont typeface="Arial"/>
              <a:buChar char="•"/>
            </a:pPr>
            <a:r>
              <a:rPr lang="en-US" sz="1500" b="1" dirty="0">
                <a:latin typeface="Consolas"/>
                <a:ea typeface="+mn-lt"/>
                <a:cs typeface="+mn-lt"/>
              </a:rPr>
              <a:t>-o </a:t>
            </a:r>
            <a:r>
              <a:rPr lang="en-US" sz="1500" b="1" err="1">
                <a:latin typeface="Consolas"/>
                <a:ea typeface="+mn-lt"/>
                <a:cs typeface="+mn-lt"/>
              </a:rPr>
              <a:t>test_proga</a:t>
            </a:r>
            <a:r>
              <a:rPr lang="en-US" sz="1500" dirty="0">
                <a:ea typeface="+mn-lt"/>
                <a:cs typeface="+mn-lt"/>
              </a:rPr>
              <a:t>: This option specifies the name of the output file (the executable). In this case, the executable will be named </a:t>
            </a:r>
            <a:r>
              <a:rPr lang="en-US" sz="1500" b="1" err="1">
                <a:latin typeface="Consolas"/>
                <a:ea typeface="+mn-lt"/>
                <a:cs typeface="+mn-lt"/>
              </a:rPr>
              <a:t>test_proga</a:t>
            </a:r>
            <a:r>
              <a:rPr lang="en-US" sz="1500" dirty="0">
                <a:ea typeface="+mn-lt"/>
                <a:cs typeface="+mn-lt"/>
              </a:rPr>
              <a:t>.</a:t>
            </a:r>
          </a:p>
          <a:p>
            <a:pPr>
              <a:buFont typeface="Arial"/>
              <a:buChar char="•"/>
            </a:pPr>
            <a:r>
              <a:rPr lang="en-US" sz="1500" dirty="0">
                <a:ea typeface="+mn-lt"/>
                <a:cs typeface="+mn-lt"/>
              </a:rPr>
              <a:t>To execute the compiled program, you simply need to run the resulting executable file. In this case, the executable is named </a:t>
            </a:r>
            <a:r>
              <a:rPr lang="en-US" sz="1500" b="1" err="1">
                <a:latin typeface="Consolas"/>
                <a:ea typeface="+mn-lt"/>
                <a:cs typeface="+mn-lt"/>
              </a:rPr>
              <a:t>test_proga</a:t>
            </a:r>
            <a:r>
              <a:rPr lang="en-US" sz="1500" dirty="0">
                <a:ea typeface="+mn-lt"/>
                <a:cs typeface="+mn-lt"/>
              </a:rPr>
              <a:t>. </a:t>
            </a:r>
          </a:p>
          <a:p>
            <a:pPr>
              <a:buFont typeface="Arial"/>
              <a:buChar char="•"/>
            </a:pPr>
            <a:endParaRPr lang="en-US" sz="1500" dirty="0">
              <a:latin typeface="Corbel"/>
            </a:endParaRPr>
          </a:p>
          <a:p>
            <a:pPr>
              <a:buFont typeface="Arial"/>
              <a:buChar char="•"/>
            </a:pPr>
            <a:endParaRPr lang="en-US" sz="1500" dirty="0">
              <a:latin typeface="Corbel"/>
            </a:endParaRPr>
          </a:p>
          <a:p>
            <a:pPr>
              <a:buFont typeface="Arial"/>
              <a:buChar char="•"/>
            </a:pPr>
            <a:r>
              <a:rPr lang="en-US" sz="1500" b="1" err="1">
                <a:latin typeface="Consolas"/>
              </a:rPr>
              <a:t>gprof</a:t>
            </a:r>
            <a:r>
              <a:rPr lang="en-US" sz="1500" dirty="0">
                <a:ea typeface="+mn-lt"/>
                <a:cs typeface="+mn-lt"/>
              </a:rPr>
              <a:t>: This is the GNU Profiler, a tool used to analyze the execution profile of a program. It collects profiling data during the execution of a program and generates a report that shows how much time is spent in each function, as well as how many times each function is called.</a:t>
            </a:r>
          </a:p>
          <a:p>
            <a:pPr>
              <a:buFont typeface="Arial"/>
              <a:buChar char="•"/>
            </a:pPr>
            <a:r>
              <a:rPr lang="en-US" sz="1500" b="1" err="1">
                <a:latin typeface="Consolas"/>
              </a:rPr>
              <a:t>test_prog</a:t>
            </a:r>
            <a:r>
              <a:rPr lang="en-US" sz="1500" dirty="0">
                <a:ea typeface="+mn-lt"/>
                <a:cs typeface="+mn-lt"/>
              </a:rPr>
              <a:t>: This is the name of the executable program for which you want to generate the profiling analysis report.</a:t>
            </a:r>
          </a:p>
          <a:p>
            <a:pPr>
              <a:buFont typeface="Arial"/>
              <a:buChar char="•"/>
            </a:pPr>
            <a:r>
              <a:rPr lang="en-US" sz="1500" b="1" err="1">
                <a:latin typeface="Consolas"/>
              </a:rPr>
              <a:t>gmon.out</a:t>
            </a:r>
            <a:r>
              <a:rPr lang="en-US" sz="1500" dirty="0">
                <a:ea typeface="+mn-lt"/>
                <a:cs typeface="+mn-lt"/>
              </a:rPr>
              <a:t>: This is the file that contains the profiling data collected during the execution of the program. The </a:t>
            </a:r>
            <a:r>
              <a:rPr lang="en-US" sz="1500" b="1" err="1">
                <a:latin typeface="Consolas"/>
              </a:rPr>
              <a:t>gmon.out</a:t>
            </a:r>
            <a:r>
              <a:rPr lang="en-US" sz="1500" dirty="0">
                <a:ea typeface="+mn-lt"/>
                <a:cs typeface="+mn-lt"/>
              </a:rPr>
              <a:t> file is generated when you run a program that has been compiled with the </a:t>
            </a:r>
            <a:r>
              <a:rPr lang="en-US" sz="1500" b="1" dirty="0">
                <a:latin typeface="Consolas"/>
              </a:rPr>
              <a:t>-</a:t>
            </a:r>
            <a:r>
              <a:rPr lang="en-US" sz="1500" b="1" err="1">
                <a:latin typeface="Consolas"/>
              </a:rPr>
              <a:t>pg</a:t>
            </a:r>
            <a:r>
              <a:rPr lang="en-US" sz="1500" dirty="0">
                <a:ea typeface="+mn-lt"/>
                <a:cs typeface="+mn-lt"/>
              </a:rPr>
              <a:t> flag, which enables profiling instrumentation.</a:t>
            </a:r>
          </a:p>
          <a:p>
            <a:pPr>
              <a:buFont typeface="Arial"/>
              <a:buChar char="•"/>
            </a:pPr>
            <a:r>
              <a:rPr lang="en-US" sz="1500" b="1" dirty="0">
                <a:latin typeface="Consolas"/>
              </a:rPr>
              <a:t>&gt; analysis.txt</a:t>
            </a:r>
            <a:r>
              <a:rPr lang="en-US" sz="1500" dirty="0">
                <a:ea typeface="+mn-lt"/>
                <a:cs typeface="+mn-lt"/>
              </a:rPr>
              <a:t>: This part of the command is used to redirect the output of the </a:t>
            </a:r>
            <a:r>
              <a:rPr lang="en-US" sz="1500" b="1" err="1">
                <a:latin typeface="Consolas"/>
              </a:rPr>
              <a:t>gprof</a:t>
            </a:r>
            <a:r>
              <a:rPr lang="en-US" sz="1500" dirty="0">
                <a:ea typeface="+mn-lt"/>
                <a:cs typeface="+mn-lt"/>
              </a:rPr>
              <a:t> command to a file named </a:t>
            </a:r>
            <a:r>
              <a:rPr lang="en-US" sz="1500" b="1" dirty="0">
                <a:latin typeface="Consolas"/>
              </a:rPr>
              <a:t>analysis.txt</a:t>
            </a:r>
            <a:r>
              <a:rPr lang="en-US" sz="1500" dirty="0">
                <a:ea typeface="+mn-lt"/>
                <a:cs typeface="+mn-lt"/>
              </a:rPr>
              <a:t>. The </a:t>
            </a:r>
            <a:r>
              <a:rPr lang="en-US" sz="1500" b="1" dirty="0">
                <a:latin typeface="Consolas"/>
              </a:rPr>
              <a:t>&gt;</a:t>
            </a:r>
            <a:r>
              <a:rPr lang="en-US" sz="1500" dirty="0">
                <a:ea typeface="+mn-lt"/>
                <a:cs typeface="+mn-lt"/>
              </a:rPr>
              <a:t> symbol is used for output redirection, and it means that the output of the </a:t>
            </a:r>
            <a:r>
              <a:rPr lang="en-US" sz="1500" b="1" err="1">
                <a:latin typeface="Consolas"/>
              </a:rPr>
              <a:t>gprof</a:t>
            </a:r>
            <a:r>
              <a:rPr lang="en-US" sz="1500" dirty="0">
                <a:ea typeface="+mn-lt"/>
                <a:cs typeface="+mn-lt"/>
              </a:rPr>
              <a:t> command will be written to the file </a:t>
            </a:r>
            <a:r>
              <a:rPr lang="en-US" sz="1500" b="1" dirty="0">
                <a:latin typeface="Consolas"/>
              </a:rPr>
              <a:t>analysis.txt</a:t>
            </a:r>
            <a:r>
              <a:rPr lang="en-US" sz="1500" dirty="0">
                <a:ea typeface="+mn-lt"/>
                <a:cs typeface="+mn-lt"/>
              </a:rPr>
              <a:t> instead of being displayed on the terminal.</a:t>
            </a:r>
          </a:p>
          <a:p>
            <a:pPr>
              <a:buFont typeface="Arial"/>
              <a:buChar char="•"/>
            </a:pPr>
            <a:r>
              <a:rPr lang="en-US" sz="1500" dirty="0">
                <a:ea typeface="+mn-lt"/>
                <a:cs typeface="+mn-lt"/>
              </a:rPr>
              <a:t>So, when you run the command </a:t>
            </a:r>
            <a:r>
              <a:rPr lang="en-US" sz="1500" b="1" err="1">
                <a:latin typeface="Consolas"/>
              </a:rPr>
              <a:t>gprof</a:t>
            </a:r>
            <a:r>
              <a:rPr lang="en-US" sz="1500" b="1" dirty="0">
                <a:latin typeface="Consolas"/>
              </a:rPr>
              <a:t> </a:t>
            </a:r>
            <a:r>
              <a:rPr lang="en-US" sz="1500" b="1" err="1">
                <a:latin typeface="Consolas"/>
              </a:rPr>
              <a:t>test_prog</a:t>
            </a:r>
            <a:r>
              <a:rPr lang="en-US" sz="1500" b="1" dirty="0">
                <a:latin typeface="Consolas"/>
              </a:rPr>
              <a:t> </a:t>
            </a:r>
            <a:r>
              <a:rPr lang="en-US" sz="1500" b="1" err="1">
                <a:latin typeface="Consolas"/>
              </a:rPr>
              <a:t>gmon.out</a:t>
            </a:r>
            <a:r>
              <a:rPr lang="en-US" sz="1500" b="1" dirty="0">
                <a:latin typeface="Consolas"/>
              </a:rPr>
              <a:t> &gt; analysis.txt</a:t>
            </a:r>
            <a:r>
              <a:rPr lang="en-US" sz="1500" dirty="0">
                <a:ea typeface="+mn-lt"/>
                <a:cs typeface="+mn-lt"/>
              </a:rPr>
              <a:t>, </a:t>
            </a:r>
            <a:r>
              <a:rPr lang="en-US" sz="1500" b="1" err="1">
                <a:latin typeface="Consolas"/>
              </a:rPr>
              <a:t>gprof</a:t>
            </a:r>
            <a:r>
              <a:rPr lang="en-US" sz="1500" dirty="0">
                <a:ea typeface="+mn-lt"/>
                <a:cs typeface="+mn-lt"/>
              </a:rPr>
              <a:t> reads the profiling data from the </a:t>
            </a:r>
            <a:r>
              <a:rPr lang="en-US" sz="1500" b="1" err="1">
                <a:latin typeface="Consolas"/>
              </a:rPr>
              <a:t>gmon.out</a:t>
            </a:r>
            <a:r>
              <a:rPr lang="en-US" sz="1500" dirty="0">
                <a:ea typeface="+mn-lt"/>
                <a:cs typeface="+mn-lt"/>
              </a:rPr>
              <a:t> file generated during the execution of </a:t>
            </a:r>
            <a:r>
              <a:rPr lang="en-US" sz="1500" b="1" err="1">
                <a:latin typeface="Consolas"/>
              </a:rPr>
              <a:t>test_prog</a:t>
            </a:r>
            <a:r>
              <a:rPr lang="en-US" sz="1500" dirty="0">
                <a:ea typeface="+mn-lt"/>
                <a:cs typeface="+mn-lt"/>
              </a:rPr>
              <a:t>, analyzes it, and generates a profiling analysis report. The report is then saved to a file named </a:t>
            </a:r>
            <a:r>
              <a:rPr lang="en-US" sz="1500" b="1" dirty="0">
                <a:latin typeface="Consolas"/>
              </a:rPr>
              <a:t>analysis.txt</a:t>
            </a:r>
            <a:r>
              <a:rPr lang="en-US" sz="1500" dirty="0">
                <a:ea typeface="+mn-lt"/>
                <a:cs typeface="+mn-lt"/>
              </a:rPr>
              <a:t>. This report provides insights into the program's execution profile, including information about the time spent in each function and how the program's execution time is distributed among different parts of the code.</a:t>
            </a:r>
          </a:p>
          <a:p>
            <a:pPr marL="342900" indent="-342900">
              <a:buFont typeface="Arial"/>
              <a:buChar char="•"/>
            </a:pPr>
            <a:endParaRPr lang="en-US" sz="1500" dirty="0"/>
          </a:p>
        </p:txBody>
      </p:sp>
    </p:spTree>
    <p:extLst>
      <p:ext uri="{BB962C8B-B14F-4D97-AF65-F5344CB8AC3E}">
        <p14:creationId xmlns:p14="http://schemas.microsoft.com/office/powerpoint/2010/main" val="315137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pic>
        <p:nvPicPr>
          <p:cNvPr id="4" name="Picture 3" descr="A computer screen shot of a computer program&#10;&#10;Description automatically generated">
            <a:extLst>
              <a:ext uri="{FF2B5EF4-FFF2-40B4-BE49-F238E27FC236}">
                <a16:creationId xmlns:a16="http://schemas.microsoft.com/office/drawing/2014/main" id="{A69A5AFC-DB12-2C68-DCC9-56B308F0460E}"/>
              </a:ext>
            </a:extLst>
          </p:cNvPr>
          <p:cNvPicPr>
            <a:picLocks noChangeAspect="1"/>
          </p:cNvPicPr>
          <p:nvPr/>
        </p:nvPicPr>
        <p:blipFill>
          <a:blip r:embed="rId2"/>
          <a:stretch>
            <a:fillRect/>
          </a:stretch>
        </p:blipFill>
        <p:spPr>
          <a:xfrm>
            <a:off x="1614848" y="898406"/>
            <a:ext cx="10256267" cy="5578773"/>
          </a:xfrm>
          <a:prstGeom prst="rect">
            <a:avLst/>
          </a:prstGeom>
        </p:spPr>
      </p:pic>
      <p:sp>
        <p:nvSpPr>
          <p:cNvPr id="5" name="TextBox 4">
            <a:extLst>
              <a:ext uri="{FF2B5EF4-FFF2-40B4-BE49-F238E27FC236}">
                <a16:creationId xmlns:a16="http://schemas.microsoft.com/office/drawing/2014/main" id="{9515EA3E-769D-117E-FD5A-4FCC7A1BFE1F}"/>
              </a:ext>
            </a:extLst>
          </p:cNvPr>
          <p:cNvSpPr txBox="1"/>
          <p:nvPr/>
        </p:nvSpPr>
        <p:spPr>
          <a:xfrm>
            <a:off x="4508740" y="166777"/>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t>COVERAGE REPORT</a:t>
            </a:r>
            <a:r>
              <a:rPr lang="en-US" sz="2200" dirty="0"/>
              <a:t>​</a:t>
            </a:r>
            <a:endParaRPr lang="en-US" dirty="0"/>
          </a:p>
        </p:txBody>
      </p:sp>
    </p:spTree>
    <p:extLst>
      <p:ext uri="{BB962C8B-B14F-4D97-AF65-F5344CB8AC3E}">
        <p14:creationId xmlns:p14="http://schemas.microsoft.com/office/powerpoint/2010/main" val="230412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871032"/>
            <a:ext cx="950974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The command you provided compiles two C source files, </a:t>
            </a:r>
            <a:r>
              <a:rPr lang="en-US" sz="1600" b="1" err="1">
                <a:latin typeface="Consolas"/>
                <a:ea typeface="+mn-lt"/>
                <a:cs typeface="+mn-lt"/>
              </a:rPr>
              <a:t>binary_search.c</a:t>
            </a:r>
            <a:r>
              <a:rPr lang="en-US" sz="1600">
                <a:ea typeface="+mn-lt"/>
                <a:cs typeface="+mn-lt"/>
              </a:rPr>
              <a:t> and </a:t>
            </a:r>
            <a:r>
              <a:rPr lang="en-US" sz="1600" b="1" err="1">
                <a:latin typeface="Consolas"/>
                <a:ea typeface="+mn-lt"/>
                <a:cs typeface="+mn-lt"/>
              </a:rPr>
              <a:t>main.c</a:t>
            </a:r>
            <a:r>
              <a:rPr lang="en-US" sz="1600">
                <a:ea typeface="+mn-lt"/>
                <a:cs typeface="+mn-lt"/>
              </a:rPr>
              <a:t>, into an executable named </a:t>
            </a:r>
            <a:r>
              <a:rPr lang="en-US" sz="1600" b="1" err="1">
                <a:latin typeface="Consolas"/>
                <a:ea typeface="+mn-lt"/>
                <a:cs typeface="+mn-lt"/>
              </a:rPr>
              <a:t>treeSearch</a:t>
            </a:r>
            <a:r>
              <a:rPr lang="en-US" sz="1600">
                <a:ea typeface="+mn-lt"/>
                <a:cs typeface="+mn-lt"/>
              </a:rPr>
              <a:t> with coverage instrumentation enabled. Let's break down the command and its options:</a:t>
            </a:r>
            <a:endParaRPr lang="en-US">
              <a:ea typeface="+mn-lt"/>
              <a:cs typeface="+mn-lt"/>
            </a:endParaRPr>
          </a:p>
          <a:p>
            <a:pPr marL="285750" indent="-285750">
              <a:buFont typeface="Arial"/>
              <a:buChar char="•"/>
            </a:pPr>
            <a:r>
              <a:rPr lang="en-US" sz="1600" b="1" err="1">
                <a:latin typeface="Consolas"/>
                <a:ea typeface="+mn-lt"/>
                <a:cs typeface="+mn-lt"/>
              </a:rPr>
              <a:t>gcc</a:t>
            </a:r>
            <a:r>
              <a:rPr lang="en-US" sz="1600">
                <a:ea typeface="+mn-lt"/>
                <a:cs typeface="+mn-lt"/>
              </a:rPr>
              <a:t>: This is the GNU Compiler Collection, used to compile C code.</a:t>
            </a:r>
            <a:endParaRPr lang="en-US">
              <a:ea typeface="+mn-lt"/>
              <a:cs typeface="+mn-lt"/>
            </a:endParaRPr>
          </a:p>
          <a:p>
            <a:pPr marL="285750" indent="-285750">
              <a:buFont typeface="Arial"/>
              <a:buChar char="•"/>
            </a:pPr>
            <a:r>
              <a:rPr lang="en-US" sz="1600" b="1" dirty="0">
                <a:latin typeface="Consolas"/>
                <a:ea typeface="+mn-lt"/>
                <a:cs typeface="+mn-lt"/>
              </a:rPr>
              <a:t>-</a:t>
            </a:r>
            <a:r>
              <a:rPr lang="en-US" sz="1600" b="1" dirty="0" err="1">
                <a:latin typeface="Consolas"/>
                <a:ea typeface="+mn-lt"/>
                <a:cs typeface="+mn-lt"/>
              </a:rPr>
              <a:t>fprofile</a:t>
            </a:r>
            <a:r>
              <a:rPr lang="en-US" sz="1600" b="1" dirty="0">
                <a:latin typeface="Consolas"/>
                <a:ea typeface="+mn-lt"/>
                <a:cs typeface="+mn-lt"/>
              </a:rPr>
              <a:t>-arcs</a:t>
            </a:r>
            <a:r>
              <a:rPr lang="en-US" sz="1600" dirty="0">
                <a:ea typeface="+mn-lt"/>
                <a:cs typeface="+mn-lt"/>
              </a:rPr>
              <a:t>: This option instructs the compiler to generate code that records control flow information, such as which branches of conditional statements are taken during program execution. This information is used to measure code coverage during testing.</a:t>
            </a:r>
            <a:endParaRPr lang="en-US" dirty="0">
              <a:ea typeface="+mn-lt"/>
              <a:cs typeface="+mn-lt"/>
            </a:endParaRPr>
          </a:p>
          <a:p>
            <a:pPr marL="285750" indent="-285750">
              <a:buFont typeface="Arial"/>
              <a:buChar char="•"/>
            </a:pPr>
            <a:r>
              <a:rPr lang="en-US" sz="1600" b="1" dirty="0">
                <a:latin typeface="Consolas"/>
                <a:ea typeface="+mn-lt"/>
                <a:cs typeface="+mn-lt"/>
              </a:rPr>
              <a:t>-</a:t>
            </a:r>
            <a:r>
              <a:rPr lang="en-US" sz="1600" b="1" dirty="0" err="1">
                <a:latin typeface="Consolas"/>
                <a:ea typeface="+mn-lt"/>
                <a:cs typeface="+mn-lt"/>
              </a:rPr>
              <a:t>ftest</a:t>
            </a:r>
            <a:r>
              <a:rPr lang="en-US" sz="1600" b="1" dirty="0">
                <a:latin typeface="Consolas"/>
                <a:ea typeface="+mn-lt"/>
                <a:cs typeface="+mn-lt"/>
              </a:rPr>
              <a:t>-coverage</a:t>
            </a:r>
            <a:r>
              <a:rPr lang="en-US" sz="1600" dirty="0">
                <a:ea typeface="+mn-lt"/>
                <a:cs typeface="+mn-lt"/>
              </a:rPr>
              <a:t>: This option enables coverage instrumentation, which generates additional code to track which parts of the program are executed during testing. It works in conjunction with </a:t>
            </a:r>
            <a:r>
              <a:rPr lang="en-US" sz="1600" b="1" dirty="0">
                <a:latin typeface="Consolas"/>
                <a:ea typeface="+mn-lt"/>
                <a:cs typeface="+mn-lt"/>
              </a:rPr>
              <a:t>-</a:t>
            </a:r>
            <a:r>
              <a:rPr lang="en-US" sz="1600" b="1" dirty="0" err="1">
                <a:latin typeface="Consolas"/>
                <a:ea typeface="+mn-lt"/>
                <a:cs typeface="+mn-lt"/>
              </a:rPr>
              <a:t>fprofile</a:t>
            </a:r>
            <a:r>
              <a:rPr lang="en-US" sz="1600" b="1" dirty="0">
                <a:latin typeface="Consolas"/>
                <a:ea typeface="+mn-lt"/>
                <a:cs typeface="+mn-lt"/>
              </a:rPr>
              <a:t>-arcs</a:t>
            </a:r>
            <a:r>
              <a:rPr lang="en-US" sz="1600" dirty="0">
                <a:ea typeface="+mn-lt"/>
                <a:cs typeface="+mn-lt"/>
              </a:rPr>
              <a:t> to collect coverage data.</a:t>
            </a:r>
            <a:endParaRPr lang="en-US" dirty="0">
              <a:ea typeface="+mn-lt"/>
              <a:cs typeface="+mn-lt"/>
            </a:endParaRPr>
          </a:p>
          <a:p>
            <a:pPr marL="285750" indent="-285750">
              <a:buFont typeface="Arial"/>
              <a:buChar char="•"/>
            </a:pPr>
            <a:r>
              <a:rPr lang="en-US" sz="1600" b="1" dirty="0">
                <a:latin typeface="Consolas"/>
                <a:ea typeface="+mn-lt"/>
                <a:cs typeface="+mn-lt"/>
              </a:rPr>
              <a:t>-o </a:t>
            </a:r>
            <a:r>
              <a:rPr lang="en-US" sz="1600" b="1" dirty="0" err="1">
                <a:latin typeface="Consolas"/>
                <a:ea typeface="+mn-lt"/>
                <a:cs typeface="+mn-lt"/>
              </a:rPr>
              <a:t>treeSearch</a:t>
            </a:r>
            <a:r>
              <a:rPr lang="en-US" sz="1600" dirty="0">
                <a:ea typeface="+mn-lt"/>
                <a:cs typeface="+mn-lt"/>
              </a:rPr>
              <a:t>: This option specifies the name of the output file (the executable). In this case, the executable will be named </a:t>
            </a:r>
            <a:r>
              <a:rPr lang="en-US" sz="1600" b="1" dirty="0" err="1">
                <a:latin typeface="Consolas"/>
                <a:ea typeface="+mn-lt"/>
                <a:cs typeface="+mn-lt"/>
              </a:rPr>
              <a:t>treeSearch</a:t>
            </a:r>
            <a:r>
              <a:rPr lang="en-US" sz="1600" dirty="0">
                <a:ea typeface="+mn-lt"/>
                <a:cs typeface="+mn-lt"/>
              </a:rPr>
              <a:t>.</a:t>
            </a:r>
            <a:endParaRPr lang="en-US" dirty="0">
              <a:ea typeface="+mn-lt"/>
              <a:cs typeface="+mn-lt"/>
            </a:endParaRPr>
          </a:p>
          <a:p>
            <a:pPr marL="285750" indent="-285750">
              <a:buFont typeface="Arial"/>
              <a:buChar char="•"/>
            </a:pPr>
            <a:r>
              <a:rPr lang="en-US" sz="1600" b="1" dirty="0" err="1">
                <a:latin typeface="Consolas"/>
                <a:ea typeface="+mn-lt"/>
                <a:cs typeface="+mn-lt"/>
              </a:rPr>
              <a:t>binary_search.c</a:t>
            </a:r>
            <a:r>
              <a:rPr lang="en-US" sz="1600" b="1" dirty="0">
                <a:latin typeface="Consolas"/>
                <a:ea typeface="+mn-lt"/>
                <a:cs typeface="+mn-lt"/>
              </a:rPr>
              <a:t> </a:t>
            </a:r>
            <a:r>
              <a:rPr lang="en-US" sz="1600" b="1" dirty="0" err="1">
                <a:latin typeface="Consolas"/>
                <a:ea typeface="+mn-lt"/>
                <a:cs typeface="+mn-lt"/>
              </a:rPr>
              <a:t>main.c</a:t>
            </a:r>
            <a:r>
              <a:rPr lang="en-US" sz="1600" dirty="0">
                <a:ea typeface="+mn-lt"/>
                <a:cs typeface="+mn-lt"/>
              </a:rPr>
              <a:t>: These are the source files that will be compiled into the executable. </a:t>
            </a:r>
            <a:r>
              <a:rPr lang="en-US" sz="1600" b="1" dirty="0" err="1">
                <a:latin typeface="Consolas"/>
                <a:ea typeface="+mn-lt"/>
                <a:cs typeface="+mn-lt"/>
              </a:rPr>
              <a:t>binary_search.c</a:t>
            </a:r>
            <a:r>
              <a:rPr lang="en-US" sz="1600" dirty="0">
                <a:ea typeface="+mn-lt"/>
                <a:cs typeface="+mn-lt"/>
              </a:rPr>
              <a:t> likely contains the implementation of a binary search algorithm, and </a:t>
            </a:r>
            <a:r>
              <a:rPr lang="en-US" sz="1600" b="1" dirty="0" err="1">
                <a:latin typeface="Consolas"/>
                <a:ea typeface="+mn-lt"/>
                <a:cs typeface="+mn-lt"/>
              </a:rPr>
              <a:t>main.c</a:t>
            </a:r>
            <a:r>
              <a:rPr lang="en-US" sz="1600" dirty="0">
                <a:ea typeface="+mn-lt"/>
                <a:cs typeface="+mn-lt"/>
              </a:rPr>
              <a:t> contains the main function or entry point of the program.</a:t>
            </a:r>
            <a:endParaRPr lang="en-US" dirty="0">
              <a:ea typeface="+mn-lt"/>
              <a:cs typeface="+mn-lt"/>
            </a:endParaRPr>
          </a:p>
          <a:p>
            <a:r>
              <a:rPr lang="en-US" sz="1600" dirty="0">
                <a:ea typeface="+mn-lt"/>
                <a:cs typeface="+mn-lt"/>
              </a:rPr>
              <a:t>After compiling the code with coverage instrumentation enabled, you can execute the resulting </a:t>
            </a:r>
            <a:r>
              <a:rPr lang="en-US" sz="1600" b="1" dirty="0" err="1">
                <a:latin typeface="Consolas"/>
                <a:ea typeface="+mn-lt"/>
                <a:cs typeface="+mn-lt"/>
              </a:rPr>
              <a:t>treeSearch</a:t>
            </a:r>
            <a:r>
              <a:rPr lang="en-US" sz="1600" dirty="0">
                <a:ea typeface="+mn-lt"/>
                <a:cs typeface="+mn-lt"/>
              </a:rPr>
              <a:t> executable to run your program. During execution, coverage data will be collected. You can then use tools like </a:t>
            </a:r>
            <a:r>
              <a:rPr lang="en-US" sz="1600" b="1" dirty="0" err="1">
                <a:latin typeface="Consolas"/>
                <a:ea typeface="+mn-lt"/>
                <a:cs typeface="+mn-lt"/>
              </a:rPr>
              <a:t>gcov</a:t>
            </a:r>
            <a:r>
              <a:rPr lang="en-US" sz="1600" dirty="0">
                <a:ea typeface="+mn-lt"/>
                <a:cs typeface="+mn-lt"/>
              </a:rPr>
              <a:t> and </a:t>
            </a:r>
            <a:r>
              <a:rPr lang="en-US" sz="1600" b="1" dirty="0" err="1">
                <a:latin typeface="Consolas"/>
                <a:ea typeface="+mn-lt"/>
                <a:cs typeface="+mn-lt"/>
              </a:rPr>
              <a:t>gcovr</a:t>
            </a:r>
            <a:r>
              <a:rPr lang="en-US" sz="1600" dirty="0">
                <a:ea typeface="+mn-lt"/>
                <a:cs typeface="+mn-lt"/>
              </a:rPr>
              <a:t> to generate coverage reports and analyze the extent of code coverage achieved by your tests.</a:t>
            </a:r>
            <a:endParaRPr lang="en-US" dirty="0">
              <a:ea typeface="+mn-lt"/>
              <a:cs typeface="+mn-lt"/>
            </a:endParaRPr>
          </a:p>
          <a:p>
            <a:endParaRPr lang="en-US" sz="1600" dirty="0">
              <a:latin typeface="Corbel"/>
            </a:endParaRPr>
          </a:p>
        </p:txBody>
      </p:sp>
    </p:spTree>
    <p:extLst>
      <p:ext uri="{BB962C8B-B14F-4D97-AF65-F5344CB8AC3E}">
        <p14:creationId xmlns:p14="http://schemas.microsoft.com/office/powerpoint/2010/main" val="403039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2745773" y="2361533"/>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4214518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Parallax</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57</cp:revision>
  <dcterms:created xsi:type="dcterms:W3CDTF">2013-07-15T20:26:40Z</dcterms:created>
  <dcterms:modified xsi:type="dcterms:W3CDTF">2024-04-27T12:22:27Z</dcterms:modified>
</cp:coreProperties>
</file>