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1" r:id="rId1"/>
  </p:sldMasterIdLst>
  <p:sldIdLst>
    <p:sldId id="264" r:id="rId2"/>
    <p:sldId id="353" r:id="rId3"/>
    <p:sldId id="352" r:id="rId4"/>
    <p:sldId id="333" r:id="rId5"/>
    <p:sldId id="351" r:id="rId6"/>
    <p:sldId id="322" r:id="rId7"/>
    <p:sldId id="350" r:id="rId8"/>
    <p:sldId id="360" r:id="rId9"/>
    <p:sldId id="361" r:id="rId10"/>
    <p:sldId id="354" r:id="rId11"/>
    <p:sldId id="358" r:id="rId12"/>
    <p:sldId id="363" r:id="rId13"/>
    <p:sldId id="364" r:id="rId14"/>
    <p:sldId id="357" r:id="rId15"/>
    <p:sldId id="362" r:id="rId16"/>
    <p:sldId id="348"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FCC31FF-1DD5-494D-85E7-37C6D09CCD1C}" v="796" dt="2024-04-29T12:10:12.92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anavi M" userId="aa0847465628f3dc" providerId="Windows Live" clId="Web-{0FCC31FF-1DD5-494D-85E7-37C6D09CCD1C}"/>
    <pc:docChg chg="addSld delSld modSld sldOrd addMainMaster delMainMaster">
      <pc:chgData name="Ganavi M" userId="aa0847465628f3dc" providerId="Windows Live" clId="Web-{0FCC31FF-1DD5-494D-85E7-37C6D09CCD1C}" dt="2024-04-29T12:10:09.639" v="548" actId="20577"/>
      <pc:docMkLst>
        <pc:docMk/>
      </pc:docMkLst>
      <pc:sldChg chg="del">
        <pc:chgData name="Ganavi M" userId="aa0847465628f3dc" providerId="Windows Live" clId="Web-{0FCC31FF-1DD5-494D-85E7-37C6D09CCD1C}" dt="2024-04-29T07:50:08.964" v="5"/>
        <pc:sldMkLst>
          <pc:docMk/>
          <pc:sldMk cId="109857222" sldId="256"/>
        </pc:sldMkLst>
      </pc:sldChg>
      <pc:sldChg chg="modSp add mod modClrScheme chgLayout">
        <pc:chgData name="Ganavi M" userId="aa0847465628f3dc" providerId="Windows Live" clId="Web-{0FCC31FF-1DD5-494D-85E7-37C6D09CCD1C}" dt="2024-04-29T12:10:09.639" v="548" actId="20577"/>
        <pc:sldMkLst>
          <pc:docMk/>
          <pc:sldMk cId="4259797247" sldId="264"/>
        </pc:sldMkLst>
        <pc:spChg chg="mod">
          <ac:chgData name="Ganavi M" userId="aa0847465628f3dc" providerId="Windows Live" clId="Web-{0FCC31FF-1DD5-494D-85E7-37C6D09CCD1C}" dt="2024-04-29T12:10:09.639" v="548" actId="20577"/>
          <ac:spMkLst>
            <pc:docMk/>
            <pc:sldMk cId="4259797247" sldId="264"/>
            <ac:spMk id="4" creationId="{103B4B10-953E-CBD1-9601-51A457AE9A56}"/>
          </ac:spMkLst>
        </pc:spChg>
      </pc:sldChg>
      <pc:sldChg chg="modSp add mod modClrScheme chgLayout">
        <pc:chgData name="Ganavi M" userId="aa0847465628f3dc" providerId="Windows Live" clId="Web-{0FCC31FF-1DD5-494D-85E7-37C6D09CCD1C}" dt="2024-04-29T08:19:09.180" v="355" actId="1076"/>
        <pc:sldMkLst>
          <pc:docMk/>
          <pc:sldMk cId="3151377091" sldId="322"/>
        </pc:sldMkLst>
        <pc:spChg chg="mod">
          <ac:chgData name="Ganavi M" userId="aa0847465628f3dc" providerId="Windows Live" clId="Web-{0FCC31FF-1DD5-494D-85E7-37C6D09CCD1C}" dt="2024-04-29T08:19:09.180" v="355" actId="1076"/>
          <ac:spMkLst>
            <pc:docMk/>
            <pc:sldMk cId="3151377091" sldId="322"/>
            <ac:spMk id="2" creationId="{1F104161-E150-B2DB-61DA-375D8F83BFA2}"/>
          </ac:spMkLst>
        </pc:spChg>
        <pc:spChg chg="mod ord">
          <ac:chgData name="Ganavi M" userId="aa0847465628f3dc" providerId="Windows Live" clId="Web-{0FCC31FF-1DD5-494D-85E7-37C6D09CCD1C}" dt="2024-04-29T07:50:45.121" v="16"/>
          <ac:spMkLst>
            <pc:docMk/>
            <pc:sldMk cId="3151377091" sldId="322"/>
            <ac:spMk id="3" creationId="{556C2DD6-6CB5-98AA-37D0-8569A2221E29}"/>
          </ac:spMkLst>
        </pc:spChg>
      </pc:sldChg>
      <pc:sldChg chg="addSp delSp modSp add mod modClrScheme chgLayout">
        <pc:chgData name="Ganavi M" userId="aa0847465628f3dc" providerId="Windows Live" clId="Web-{0FCC31FF-1DD5-494D-85E7-37C6D09CCD1C}" dt="2024-04-29T08:19:35.118" v="360" actId="14100"/>
        <pc:sldMkLst>
          <pc:docMk/>
          <pc:sldMk cId="821299552" sldId="333"/>
        </pc:sldMkLst>
        <pc:spChg chg="mod ord">
          <ac:chgData name="Ganavi M" userId="aa0847465628f3dc" providerId="Windows Live" clId="Web-{0FCC31FF-1DD5-494D-85E7-37C6D09CCD1C}" dt="2024-04-29T07:50:45.121" v="16"/>
          <ac:spMkLst>
            <pc:docMk/>
            <pc:sldMk cId="821299552" sldId="333"/>
            <ac:spMk id="3" creationId="{556C2DD6-6CB5-98AA-37D0-8569A2221E29}"/>
          </ac:spMkLst>
        </pc:spChg>
        <pc:spChg chg="mod">
          <ac:chgData name="Ganavi M" userId="aa0847465628f3dc" providerId="Windows Live" clId="Web-{0FCC31FF-1DD5-494D-85E7-37C6D09CCD1C}" dt="2024-04-29T08:02:30.648" v="139" actId="20577"/>
          <ac:spMkLst>
            <pc:docMk/>
            <pc:sldMk cId="821299552" sldId="333"/>
            <ac:spMk id="4" creationId="{58BB6D1A-0C0E-F0E0-97DD-BFB537158662}"/>
          </ac:spMkLst>
        </pc:spChg>
        <pc:spChg chg="add mod">
          <ac:chgData name="Ganavi M" userId="aa0847465628f3dc" providerId="Windows Live" clId="Web-{0FCC31FF-1DD5-494D-85E7-37C6D09CCD1C}" dt="2024-04-29T08:19:35.118" v="360" actId="14100"/>
          <ac:spMkLst>
            <pc:docMk/>
            <pc:sldMk cId="821299552" sldId="333"/>
            <ac:spMk id="8" creationId="{AF5BF827-FDB7-E416-CB2B-A21432B14375}"/>
          </ac:spMkLst>
        </pc:spChg>
        <pc:picChg chg="add del mod">
          <ac:chgData name="Ganavi M" userId="aa0847465628f3dc" providerId="Windows Live" clId="Web-{0FCC31FF-1DD5-494D-85E7-37C6D09CCD1C}" dt="2024-04-29T07:56:31.861" v="48"/>
          <ac:picMkLst>
            <pc:docMk/>
            <pc:sldMk cId="821299552" sldId="333"/>
            <ac:picMk id="2" creationId="{23561404-3163-C27A-5F36-137CA2A41F80}"/>
          </ac:picMkLst>
        </pc:picChg>
        <pc:picChg chg="add del mod">
          <ac:chgData name="Ganavi M" userId="aa0847465628f3dc" providerId="Windows Live" clId="Web-{0FCC31FF-1DD5-494D-85E7-37C6D09CCD1C}" dt="2024-04-29T07:56:31.861" v="47"/>
          <ac:picMkLst>
            <pc:docMk/>
            <pc:sldMk cId="821299552" sldId="333"/>
            <ac:picMk id="5" creationId="{58526E62-DE3F-3F90-9229-3BA3A22A924C}"/>
          </ac:picMkLst>
        </pc:picChg>
        <pc:picChg chg="del">
          <ac:chgData name="Ganavi M" userId="aa0847465628f3dc" providerId="Windows Live" clId="Web-{0FCC31FF-1DD5-494D-85E7-37C6D09CCD1C}" dt="2024-04-29T07:52:38.232" v="31"/>
          <ac:picMkLst>
            <pc:docMk/>
            <pc:sldMk cId="821299552" sldId="333"/>
            <ac:picMk id="6" creationId="{14ECF2A0-3DBC-F2B5-40B3-12E573426A5E}"/>
          </ac:picMkLst>
        </pc:picChg>
        <pc:picChg chg="add del mod">
          <ac:chgData name="Ganavi M" userId="aa0847465628f3dc" providerId="Windows Live" clId="Web-{0FCC31FF-1DD5-494D-85E7-37C6D09CCD1C}" dt="2024-04-29T07:56:31.861" v="46"/>
          <ac:picMkLst>
            <pc:docMk/>
            <pc:sldMk cId="821299552" sldId="333"/>
            <ac:picMk id="7" creationId="{2DCA3806-1645-60D2-CCF1-0A43CEDB701E}"/>
          </ac:picMkLst>
        </pc:picChg>
      </pc:sldChg>
      <pc:sldChg chg="modSp add mod modClrScheme chgLayout">
        <pc:chgData name="Ganavi M" userId="aa0847465628f3dc" providerId="Windows Live" clId="Web-{0FCC31FF-1DD5-494D-85E7-37C6D09CCD1C}" dt="2024-04-29T07:50:45.121" v="16"/>
        <pc:sldMkLst>
          <pc:docMk/>
          <pc:sldMk cId="4214518819" sldId="348"/>
        </pc:sldMkLst>
        <pc:spChg chg="mod ord">
          <ac:chgData name="Ganavi M" userId="aa0847465628f3dc" providerId="Windows Live" clId="Web-{0FCC31FF-1DD5-494D-85E7-37C6D09CCD1C}" dt="2024-04-29T07:50:45.121" v="16"/>
          <ac:spMkLst>
            <pc:docMk/>
            <pc:sldMk cId="4214518819" sldId="348"/>
            <ac:spMk id="2" creationId="{A86E5542-696E-3D9C-2E69-B2BEB7962846}"/>
          </ac:spMkLst>
        </pc:spChg>
      </pc:sldChg>
      <pc:sldChg chg="modSp add mod modClrScheme chgLayout">
        <pc:chgData name="Ganavi M" userId="aa0847465628f3dc" providerId="Windows Live" clId="Web-{0FCC31FF-1DD5-494D-85E7-37C6D09CCD1C}" dt="2024-04-29T08:19:56.306" v="361" actId="20577"/>
        <pc:sldMkLst>
          <pc:docMk/>
          <pc:sldMk cId="4030397465" sldId="350"/>
        </pc:sldMkLst>
        <pc:spChg chg="mod">
          <ac:chgData name="Ganavi M" userId="aa0847465628f3dc" providerId="Windows Live" clId="Web-{0FCC31FF-1DD5-494D-85E7-37C6D09CCD1C}" dt="2024-04-29T08:19:56.306" v="361" actId="20577"/>
          <ac:spMkLst>
            <pc:docMk/>
            <pc:sldMk cId="4030397465" sldId="350"/>
            <ac:spMk id="2" creationId="{1F104161-E150-B2DB-61DA-375D8F83BFA2}"/>
          </ac:spMkLst>
        </pc:spChg>
        <pc:spChg chg="mod ord">
          <ac:chgData name="Ganavi M" userId="aa0847465628f3dc" providerId="Windows Live" clId="Web-{0FCC31FF-1DD5-494D-85E7-37C6D09CCD1C}" dt="2024-04-29T07:50:45.121" v="16"/>
          <ac:spMkLst>
            <pc:docMk/>
            <pc:sldMk cId="4030397465" sldId="350"/>
            <ac:spMk id="3" creationId="{556C2DD6-6CB5-98AA-37D0-8569A2221E29}"/>
          </ac:spMkLst>
        </pc:spChg>
      </pc:sldChg>
      <pc:sldChg chg="addSp delSp modSp add del ord replId">
        <pc:chgData name="Ganavi M" userId="aa0847465628f3dc" providerId="Windows Live" clId="Web-{0FCC31FF-1DD5-494D-85E7-37C6D09CCD1C}" dt="2024-04-29T08:18:01.976" v="345"/>
        <pc:sldMkLst>
          <pc:docMk/>
          <pc:sldMk cId="12336388" sldId="351"/>
        </pc:sldMkLst>
        <pc:spChg chg="del mod">
          <ac:chgData name="Ganavi M" userId="aa0847465628f3dc" providerId="Windows Live" clId="Web-{0FCC31FF-1DD5-494D-85E7-37C6D09CCD1C}" dt="2024-04-29T08:16:26.474" v="340"/>
          <ac:spMkLst>
            <pc:docMk/>
            <pc:sldMk cId="12336388" sldId="351"/>
            <ac:spMk id="2" creationId="{1F104161-E150-B2DB-61DA-375D8F83BFA2}"/>
          </ac:spMkLst>
        </pc:spChg>
        <pc:picChg chg="add mod">
          <ac:chgData name="Ganavi M" userId="aa0847465628f3dc" providerId="Windows Live" clId="Web-{0FCC31FF-1DD5-494D-85E7-37C6D09CCD1C}" dt="2024-04-29T08:16:24.849" v="339" actId="14100"/>
          <ac:picMkLst>
            <pc:docMk/>
            <pc:sldMk cId="12336388" sldId="351"/>
            <ac:picMk id="4" creationId="{902E21A2-A8EE-0F56-AF5E-10A1CFD83106}"/>
          </ac:picMkLst>
        </pc:picChg>
      </pc:sldChg>
      <pc:sldChg chg="addSp delSp modSp add del replId">
        <pc:chgData name="Ganavi M" userId="aa0847465628f3dc" providerId="Windows Live" clId="Web-{0FCC31FF-1DD5-494D-85E7-37C6D09CCD1C}" dt="2024-04-29T08:15:38.239" v="333"/>
        <pc:sldMkLst>
          <pc:docMk/>
          <pc:sldMk cId="1355802382" sldId="352"/>
        </pc:sldMkLst>
        <pc:spChg chg="del mod">
          <ac:chgData name="Ganavi M" userId="aa0847465628f3dc" providerId="Windows Live" clId="Web-{0FCC31FF-1DD5-494D-85E7-37C6D09CCD1C}" dt="2024-04-29T08:15:38.239" v="333"/>
          <ac:spMkLst>
            <pc:docMk/>
            <pc:sldMk cId="1355802382" sldId="352"/>
            <ac:spMk id="2" creationId="{1F104161-E150-B2DB-61DA-375D8F83BFA2}"/>
          </ac:spMkLst>
        </pc:spChg>
        <pc:picChg chg="add mod">
          <ac:chgData name="Ganavi M" userId="aa0847465628f3dc" providerId="Windows Live" clId="Web-{0FCC31FF-1DD5-494D-85E7-37C6D09CCD1C}" dt="2024-04-29T08:15:34.426" v="332" actId="14100"/>
          <ac:picMkLst>
            <pc:docMk/>
            <pc:sldMk cId="1355802382" sldId="352"/>
            <ac:picMk id="4" creationId="{AB7B0907-B71D-48AC-EA78-92918190F9FC}"/>
          </ac:picMkLst>
        </pc:picChg>
      </pc:sldChg>
      <pc:sldChg chg="addSp delSp modSp add del replId">
        <pc:chgData name="Ganavi M" userId="aa0847465628f3dc" providerId="Windows Live" clId="Web-{0FCC31FF-1DD5-494D-85E7-37C6D09CCD1C}" dt="2024-04-29T08:14:26.269" v="323" actId="14100"/>
        <pc:sldMkLst>
          <pc:docMk/>
          <pc:sldMk cId="2687661582" sldId="353"/>
        </pc:sldMkLst>
        <pc:spChg chg="mod">
          <ac:chgData name="Ganavi M" userId="aa0847465628f3dc" providerId="Windows Live" clId="Web-{0FCC31FF-1DD5-494D-85E7-37C6D09CCD1C}" dt="2024-04-29T08:13:00.705" v="310" actId="20577"/>
          <ac:spMkLst>
            <pc:docMk/>
            <pc:sldMk cId="2687661582" sldId="353"/>
            <ac:spMk id="4" creationId="{58BB6D1A-0C0E-F0E0-97DD-BFB537158662}"/>
          </ac:spMkLst>
        </pc:spChg>
        <pc:picChg chg="add del mod">
          <ac:chgData name="Ganavi M" userId="aa0847465628f3dc" providerId="Windows Live" clId="Web-{0FCC31FF-1DD5-494D-85E7-37C6D09CCD1C}" dt="2024-04-29T08:13:13.534" v="314"/>
          <ac:picMkLst>
            <pc:docMk/>
            <pc:sldMk cId="2687661582" sldId="353"/>
            <ac:picMk id="2" creationId="{0B6E646F-5860-6D5B-7F1A-314E638BF96D}"/>
          </ac:picMkLst>
        </pc:picChg>
        <pc:picChg chg="add mod">
          <ac:chgData name="Ganavi M" userId="aa0847465628f3dc" providerId="Windows Live" clId="Web-{0FCC31FF-1DD5-494D-85E7-37C6D09CCD1C}" dt="2024-04-29T08:14:26.269" v="323" actId="14100"/>
          <ac:picMkLst>
            <pc:docMk/>
            <pc:sldMk cId="2687661582" sldId="353"/>
            <ac:picMk id="5" creationId="{66DF9CB7-CAD8-E3C3-19E0-08551329298C}"/>
          </ac:picMkLst>
        </pc:picChg>
        <pc:picChg chg="del">
          <ac:chgData name="Ganavi M" userId="aa0847465628f3dc" providerId="Windows Live" clId="Web-{0FCC31FF-1DD5-494D-85E7-37C6D09CCD1C}" dt="2024-04-29T08:12:18.189" v="301"/>
          <ac:picMkLst>
            <pc:docMk/>
            <pc:sldMk cId="2687661582" sldId="353"/>
            <ac:picMk id="6" creationId="{14ECF2A0-3DBC-F2B5-40B3-12E573426A5E}"/>
          </ac:picMkLst>
        </pc:picChg>
      </pc:sldChg>
      <pc:sldChg chg="modSp add replId">
        <pc:chgData name="Ganavi M" userId="aa0847465628f3dc" providerId="Windows Live" clId="Web-{0FCC31FF-1DD5-494D-85E7-37C6D09CCD1C}" dt="2024-04-29T11:07:02.803" v="397" actId="1076"/>
        <pc:sldMkLst>
          <pc:docMk/>
          <pc:sldMk cId="1587286284" sldId="354"/>
        </pc:sldMkLst>
        <pc:spChg chg="mod">
          <ac:chgData name="Ganavi M" userId="aa0847465628f3dc" providerId="Windows Live" clId="Web-{0FCC31FF-1DD5-494D-85E7-37C6D09CCD1C}" dt="2024-04-29T11:07:02.803" v="397" actId="1076"/>
          <ac:spMkLst>
            <pc:docMk/>
            <pc:sldMk cId="1587286284" sldId="354"/>
            <ac:spMk id="2" creationId="{1F104161-E150-B2DB-61DA-375D8F83BFA2}"/>
          </ac:spMkLst>
        </pc:spChg>
      </pc:sldChg>
      <pc:sldChg chg="add del replId">
        <pc:chgData name="Ganavi M" userId="aa0847465628f3dc" providerId="Windows Live" clId="Web-{0FCC31FF-1DD5-494D-85E7-37C6D09CCD1C}" dt="2024-04-29T11:04:12.771" v="364"/>
        <pc:sldMkLst>
          <pc:docMk/>
          <pc:sldMk cId="312391440" sldId="355"/>
        </pc:sldMkLst>
      </pc:sldChg>
      <pc:sldChg chg="add del ord replId">
        <pc:chgData name="Ganavi M" userId="aa0847465628f3dc" providerId="Windows Live" clId="Web-{0FCC31FF-1DD5-494D-85E7-37C6D09CCD1C}" dt="2024-04-29T11:04:13.927" v="365"/>
        <pc:sldMkLst>
          <pc:docMk/>
          <pc:sldMk cId="2839394549" sldId="356"/>
        </pc:sldMkLst>
      </pc:sldChg>
      <pc:sldChg chg="modSp add replId">
        <pc:chgData name="Ganavi M" userId="aa0847465628f3dc" providerId="Windows Live" clId="Web-{0FCC31FF-1DD5-494D-85E7-37C6D09CCD1C}" dt="2024-04-29T11:59:41.685" v="499" actId="20577"/>
        <pc:sldMkLst>
          <pc:docMk/>
          <pc:sldMk cId="1186813892" sldId="357"/>
        </pc:sldMkLst>
        <pc:spChg chg="mod">
          <ac:chgData name="Ganavi M" userId="aa0847465628f3dc" providerId="Windows Live" clId="Web-{0FCC31FF-1DD5-494D-85E7-37C6D09CCD1C}" dt="2024-04-29T11:59:41.685" v="499" actId="20577"/>
          <ac:spMkLst>
            <pc:docMk/>
            <pc:sldMk cId="1186813892" sldId="357"/>
            <ac:spMk id="2" creationId="{1F104161-E150-B2DB-61DA-375D8F83BFA2}"/>
          </ac:spMkLst>
        </pc:spChg>
      </pc:sldChg>
      <pc:sldChg chg="modSp add replId">
        <pc:chgData name="Ganavi M" userId="aa0847465628f3dc" providerId="Windows Live" clId="Web-{0FCC31FF-1DD5-494D-85E7-37C6D09CCD1C}" dt="2024-04-29T11:08:23.850" v="417" actId="1076"/>
        <pc:sldMkLst>
          <pc:docMk/>
          <pc:sldMk cId="1140765392" sldId="358"/>
        </pc:sldMkLst>
        <pc:spChg chg="mod">
          <ac:chgData name="Ganavi M" userId="aa0847465628f3dc" providerId="Windows Live" clId="Web-{0FCC31FF-1DD5-494D-85E7-37C6D09CCD1C}" dt="2024-04-29T11:08:23.850" v="417" actId="1076"/>
          <ac:spMkLst>
            <pc:docMk/>
            <pc:sldMk cId="1140765392" sldId="358"/>
            <ac:spMk id="2" creationId="{1F104161-E150-B2DB-61DA-375D8F83BFA2}"/>
          </ac:spMkLst>
        </pc:spChg>
      </pc:sldChg>
      <pc:sldChg chg="add del replId">
        <pc:chgData name="Ganavi M" userId="aa0847465628f3dc" providerId="Windows Live" clId="Web-{0FCC31FF-1DD5-494D-85E7-37C6D09CCD1C}" dt="2024-04-29T11:04:18.240" v="366"/>
        <pc:sldMkLst>
          <pc:docMk/>
          <pc:sldMk cId="3870083914" sldId="359"/>
        </pc:sldMkLst>
      </pc:sldChg>
      <pc:sldChg chg="modSp add replId">
        <pc:chgData name="Ganavi M" userId="aa0847465628f3dc" providerId="Windows Live" clId="Web-{0FCC31FF-1DD5-494D-85E7-37C6D09CCD1C}" dt="2024-04-29T08:20:14.322" v="362" actId="20577"/>
        <pc:sldMkLst>
          <pc:docMk/>
          <pc:sldMk cId="2286418078" sldId="360"/>
        </pc:sldMkLst>
        <pc:spChg chg="mod">
          <ac:chgData name="Ganavi M" userId="aa0847465628f3dc" providerId="Windows Live" clId="Web-{0FCC31FF-1DD5-494D-85E7-37C6D09CCD1C}" dt="2024-04-29T08:20:14.322" v="362" actId="20577"/>
          <ac:spMkLst>
            <pc:docMk/>
            <pc:sldMk cId="2286418078" sldId="360"/>
            <ac:spMk id="2" creationId="{1F104161-E150-B2DB-61DA-375D8F83BFA2}"/>
          </ac:spMkLst>
        </pc:spChg>
      </pc:sldChg>
      <pc:sldChg chg="modSp add del replId">
        <pc:chgData name="Ganavi M" userId="aa0847465628f3dc" providerId="Windows Live" clId="Web-{0FCC31FF-1DD5-494D-85E7-37C6D09CCD1C}" dt="2024-04-29T08:20:29.275" v="363" actId="20577"/>
        <pc:sldMkLst>
          <pc:docMk/>
          <pc:sldMk cId="3318693980" sldId="361"/>
        </pc:sldMkLst>
        <pc:spChg chg="mod">
          <ac:chgData name="Ganavi M" userId="aa0847465628f3dc" providerId="Windows Live" clId="Web-{0FCC31FF-1DD5-494D-85E7-37C6D09CCD1C}" dt="2024-04-29T08:20:29.275" v="363" actId="20577"/>
          <ac:spMkLst>
            <pc:docMk/>
            <pc:sldMk cId="3318693980" sldId="361"/>
            <ac:spMk id="2" creationId="{1F104161-E150-B2DB-61DA-375D8F83BFA2}"/>
          </ac:spMkLst>
        </pc:spChg>
      </pc:sldChg>
      <pc:sldChg chg="add del">
        <pc:chgData name="Ganavi M" userId="aa0847465628f3dc" providerId="Windows Live" clId="Web-{0FCC31FF-1DD5-494D-85E7-37C6D09CCD1C}" dt="2024-04-29T08:12:21.986" v="303"/>
        <pc:sldMkLst>
          <pc:docMk/>
          <pc:sldMk cId="2635015710" sldId="362"/>
        </pc:sldMkLst>
      </pc:sldChg>
      <pc:sldChg chg="modSp add ord replId">
        <pc:chgData name="Ganavi M" userId="aa0847465628f3dc" providerId="Windows Live" clId="Web-{0FCC31FF-1DD5-494D-85E7-37C6D09CCD1C}" dt="2024-04-29T12:09:19.434" v="545" actId="1076"/>
        <pc:sldMkLst>
          <pc:docMk/>
          <pc:sldMk cId="4228040216" sldId="362"/>
        </pc:sldMkLst>
        <pc:spChg chg="mod">
          <ac:chgData name="Ganavi M" userId="aa0847465628f3dc" providerId="Windows Live" clId="Web-{0FCC31FF-1DD5-494D-85E7-37C6D09CCD1C}" dt="2024-04-29T12:09:19.434" v="545" actId="1076"/>
          <ac:spMkLst>
            <pc:docMk/>
            <pc:sldMk cId="4228040216" sldId="362"/>
            <ac:spMk id="2" creationId="{1F104161-E150-B2DB-61DA-375D8F83BFA2}"/>
          </ac:spMkLst>
        </pc:spChg>
      </pc:sldChg>
      <pc:sldChg chg="modSp add ord replId">
        <pc:chgData name="Ganavi M" userId="aa0847465628f3dc" providerId="Windows Live" clId="Web-{0FCC31FF-1DD5-494D-85E7-37C6D09CCD1C}" dt="2024-04-29T12:08:50.465" v="541" actId="20577"/>
        <pc:sldMkLst>
          <pc:docMk/>
          <pc:sldMk cId="1874781546" sldId="363"/>
        </pc:sldMkLst>
        <pc:spChg chg="mod">
          <ac:chgData name="Ganavi M" userId="aa0847465628f3dc" providerId="Windows Live" clId="Web-{0FCC31FF-1DD5-494D-85E7-37C6D09CCD1C}" dt="2024-04-29T12:08:50.465" v="541" actId="20577"/>
          <ac:spMkLst>
            <pc:docMk/>
            <pc:sldMk cId="1874781546" sldId="363"/>
            <ac:spMk id="2" creationId="{1F104161-E150-B2DB-61DA-375D8F83BFA2}"/>
          </ac:spMkLst>
        </pc:spChg>
      </pc:sldChg>
      <pc:sldChg chg="modSp add replId">
        <pc:chgData name="Ganavi M" userId="aa0847465628f3dc" providerId="Windows Live" clId="Web-{0FCC31FF-1DD5-494D-85E7-37C6D09CCD1C}" dt="2024-04-29T12:09:32.278" v="547" actId="20577"/>
        <pc:sldMkLst>
          <pc:docMk/>
          <pc:sldMk cId="1717696778" sldId="364"/>
        </pc:sldMkLst>
        <pc:spChg chg="mod">
          <ac:chgData name="Ganavi M" userId="aa0847465628f3dc" providerId="Windows Live" clId="Web-{0FCC31FF-1DD5-494D-85E7-37C6D09CCD1C}" dt="2024-04-29T12:09:32.278" v="547" actId="20577"/>
          <ac:spMkLst>
            <pc:docMk/>
            <pc:sldMk cId="1717696778" sldId="364"/>
            <ac:spMk id="2" creationId="{1F104161-E150-B2DB-61DA-375D8F83BFA2}"/>
          </ac:spMkLst>
        </pc:spChg>
      </pc:sldChg>
      <pc:sldMasterChg chg="del addSldLayout delSldLayout">
        <pc:chgData name="Ganavi M" userId="aa0847465628f3dc" providerId="Windows Live" clId="Web-{0FCC31FF-1DD5-494D-85E7-37C6D09CCD1C}" dt="2024-04-29T07:50:39.715" v="15"/>
        <pc:sldMasterMkLst>
          <pc:docMk/>
          <pc:sldMasterMk cId="2460954070" sldId="2147483660"/>
        </pc:sldMasterMkLst>
        <pc:sldLayoutChg chg="del">
          <pc:chgData name="Ganavi M" userId="aa0847465628f3dc" providerId="Windows Live" clId="Web-{0FCC31FF-1DD5-494D-85E7-37C6D09CCD1C}" dt="2024-04-29T07:50:39.715" v="15"/>
          <pc:sldLayoutMkLst>
            <pc:docMk/>
            <pc:sldMasterMk cId="2460954070" sldId="2147483660"/>
            <pc:sldLayoutMk cId="2385387890" sldId="2147483661"/>
          </pc:sldLayoutMkLst>
        </pc:sldLayoutChg>
        <pc:sldLayoutChg chg="del">
          <pc:chgData name="Ganavi M" userId="aa0847465628f3dc" providerId="Windows Live" clId="Web-{0FCC31FF-1DD5-494D-85E7-37C6D09CCD1C}" dt="2024-04-29T07:50:39.715" v="15"/>
          <pc:sldLayoutMkLst>
            <pc:docMk/>
            <pc:sldMasterMk cId="2460954070" sldId="2147483660"/>
            <pc:sldLayoutMk cId="949138452" sldId="2147483662"/>
          </pc:sldLayoutMkLst>
        </pc:sldLayoutChg>
        <pc:sldLayoutChg chg="del">
          <pc:chgData name="Ganavi M" userId="aa0847465628f3dc" providerId="Windows Live" clId="Web-{0FCC31FF-1DD5-494D-85E7-37C6D09CCD1C}" dt="2024-04-29T07:50:39.715" v="15"/>
          <pc:sldLayoutMkLst>
            <pc:docMk/>
            <pc:sldMasterMk cId="2460954070" sldId="2147483660"/>
            <pc:sldLayoutMk cId="2591524520" sldId="2147483663"/>
          </pc:sldLayoutMkLst>
        </pc:sldLayoutChg>
        <pc:sldLayoutChg chg="del">
          <pc:chgData name="Ganavi M" userId="aa0847465628f3dc" providerId="Windows Live" clId="Web-{0FCC31FF-1DD5-494D-85E7-37C6D09CCD1C}" dt="2024-04-29T07:50:39.715" v="15"/>
          <pc:sldLayoutMkLst>
            <pc:docMk/>
            <pc:sldMasterMk cId="2460954070" sldId="2147483660"/>
            <pc:sldLayoutMk cId="1203092039" sldId="2147483664"/>
          </pc:sldLayoutMkLst>
        </pc:sldLayoutChg>
        <pc:sldLayoutChg chg="del">
          <pc:chgData name="Ganavi M" userId="aa0847465628f3dc" providerId="Windows Live" clId="Web-{0FCC31FF-1DD5-494D-85E7-37C6D09CCD1C}" dt="2024-04-29T07:50:39.715" v="15"/>
          <pc:sldLayoutMkLst>
            <pc:docMk/>
            <pc:sldMasterMk cId="2460954070" sldId="2147483660"/>
            <pc:sldLayoutMk cId="3733172339" sldId="2147483665"/>
          </pc:sldLayoutMkLst>
        </pc:sldLayoutChg>
        <pc:sldLayoutChg chg="del">
          <pc:chgData name="Ganavi M" userId="aa0847465628f3dc" providerId="Windows Live" clId="Web-{0FCC31FF-1DD5-494D-85E7-37C6D09CCD1C}" dt="2024-04-29T07:50:39.715" v="15"/>
          <pc:sldLayoutMkLst>
            <pc:docMk/>
            <pc:sldMasterMk cId="2460954070" sldId="2147483660"/>
            <pc:sldLayoutMk cId="3210312558" sldId="2147483666"/>
          </pc:sldLayoutMkLst>
        </pc:sldLayoutChg>
        <pc:sldLayoutChg chg="del">
          <pc:chgData name="Ganavi M" userId="aa0847465628f3dc" providerId="Windows Live" clId="Web-{0FCC31FF-1DD5-494D-85E7-37C6D09CCD1C}" dt="2024-04-29T07:50:39.715" v="15"/>
          <pc:sldLayoutMkLst>
            <pc:docMk/>
            <pc:sldMasterMk cId="2460954070" sldId="2147483660"/>
            <pc:sldLayoutMk cId="3146388984" sldId="2147483667"/>
          </pc:sldLayoutMkLst>
        </pc:sldLayoutChg>
        <pc:sldLayoutChg chg="del">
          <pc:chgData name="Ganavi M" userId="aa0847465628f3dc" providerId="Windows Live" clId="Web-{0FCC31FF-1DD5-494D-85E7-37C6D09CCD1C}" dt="2024-04-29T07:50:39.715" v="15"/>
          <pc:sldLayoutMkLst>
            <pc:docMk/>
            <pc:sldMasterMk cId="2460954070" sldId="2147483660"/>
            <pc:sldLayoutMk cId="3171841454" sldId="2147483668"/>
          </pc:sldLayoutMkLst>
        </pc:sldLayoutChg>
        <pc:sldLayoutChg chg="del">
          <pc:chgData name="Ganavi M" userId="aa0847465628f3dc" providerId="Windows Live" clId="Web-{0FCC31FF-1DD5-494D-85E7-37C6D09CCD1C}" dt="2024-04-29T07:50:39.715" v="15"/>
          <pc:sldLayoutMkLst>
            <pc:docMk/>
            <pc:sldMasterMk cId="2460954070" sldId="2147483660"/>
            <pc:sldLayoutMk cId="1718958274" sldId="2147483669"/>
          </pc:sldLayoutMkLst>
        </pc:sldLayoutChg>
        <pc:sldLayoutChg chg="del">
          <pc:chgData name="Ganavi M" userId="aa0847465628f3dc" providerId="Windows Live" clId="Web-{0FCC31FF-1DD5-494D-85E7-37C6D09CCD1C}" dt="2024-04-29T07:50:39.715" v="15"/>
          <pc:sldLayoutMkLst>
            <pc:docMk/>
            <pc:sldMasterMk cId="2460954070" sldId="2147483660"/>
            <pc:sldLayoutMk cId="2202905451" sldId="2147483670"/>
          </pc:sldLayoutMkLst>
        </pc:sldLayoutChg>
        <pc:sldLayoutChg chg="del">
          <pc:chgData name="Ganavi M" userId="aa0847465628f3dc" providerId="Windows Live" clId="Web-{0FCC31FF-1DD5-494D-85E7-37C6D09CCD1C}" dt="2024-04-29T07:50:39.715" v="15"/>
          <pc:sldLayoutMkLst>
            <pc:docMk/>
            <pc:sldMasterMk cId="2460954070" sldId="2147483660"/>
            <pc:sldLayoutMk cId="3479445657" sldId="2147483671"/>
          </pc:sldLayoutMkLst>
        </pc:sldLayoutChg>
        <pc:sldLayoutChg chg="add del">
          <pc:chgData name="Ganavi M" userId="aa0847465628f3dc" providerId="Windows Live" clId="Web-{0FCC31FF-1DD5-494D-85E7-37C6D09CCD1C}" dt="2024-04-29T07:50:39.715" v="15"/>
          <pc:sldLayoutMkLst>
            <pc:docMk/>
            <pc:sldMasterMk cId="2460954070" sldId="2147483660"/>
            <pc:sldLayoutMk cId="1148074712" sldId="2147483672"/>
          </pc:sldLayoutMkLst>
        </pc:sldLayoutChg>
      </pc:sldMasterChg>
      <pc:sldMasterChg chg="add del addSldLayout delSldLayout modSldLayout">
        <pc:chgData name="Ganavi M" userId="aa0847465628f3dc" providerId="Windows Live" clId="Web-{0FCC31FF-1DD5-494D-85E7-37C6D09CCD1C}" dt="2024-04-29T07:50:45.121" v="16"/>
        <pc:sldMasterMkLst>
          <pc:docMk/>
          <pc:sldMasterMk cId="776742612" sldId="2147483673"/>
        </pc:sldMasterMkLst>
        <pc:sldLayoutChg chg="add del mod replId">
          <pc:chgData name="Ganavi M" userId="aa0847465628f3dc" providerId="Windows Live" clId="Web-{0FCC31FF-1DD5-494D-85E7-37C6D09CCD1C}" dt="2024-04-29T07:50:45.121" v="16"/>
          <pc:sldLayoutMkLst>
            <pc:docMk/>
            <pc:sldMasterMk cId="776742612" sldId="2147483673"/>
            <pc:sldLayoutMk cId="537004211" sldId="2147483674"/>
          </pc:sldLayoutMkLst>
        </pc:sldLayoutChg>
        <pc:sldLayoutChg chg="add del mod replId">
          <pc:chgData name="Ganavi M" userId="aa0847465628f3dc" providerId="Windows Live" clId="Web-{0FCC31FF-1DD5-494D-85E7-37C6D09CCD1C}" dt="2024-04-29T07:50:45.121" v="16"/>
          <pc:sldLayoutMkLst>
            <pc:docMk/>
            <pc:sldMasterMk cId="776742612" sldId="2147483673"/>
            <pc:sldLayoutMk cId="336952275" sldId="2147483675"/>
          </pc:sldLayoutMkLst>
        </pc:sldLayoutChg>
        <pc:sldLayoutChg chg="add del mod replId">
          <pc:chgData name="Ganavi M" userId="aa0847465628f3dc" providerId="Windows Live" clId="Web-{0FCC31FF-1DD5-494D-85E7-37C6D09CCD1C}" dt="2024-04-29T07:50:45.121" v="16"/>
          <pc:sldLayoutMkLst>
            <pc:docMk/>
            <pc:sldMasterMk cId="776742612" sldId="2147483673"/>
            <pc:sldLayoutMk cId="523359592" sldId="2147483676"/>
          </pc:sldLayoutMkLst>
        </pc:sldLayoutChg>
        <pc:sldLayoutChg chg="add del mod replId">
          <pc:chgData name="Ganavi M" userId="aa0847465628f3dc" providerId="Windows Live" clId="Web-{0FCC31FF-1DD5-494D-85E7-37C6D09CCD1C}" dt="2024-04-29T07:50:45.121" v="16"/>
          <pc:sldLayoutMkLst>
            <pc:docMk/>
            <pc:sldMasterMk cId="776742612" sldId="2147483673"/>
            <pc:sldLayoutMk cId="1005291908" sldId="2147483677"/>
          </pc:sldLayoutMkLst>
        </pc:sldLayoutChg>
        <pc:sldLayoutChg chg="add del mod replId">
          <pc:chgData name="Ganavi M" userId="aa0847465628f3dc" providerId="Windows Live" clId="Web-{0FCC31FF-1DD5-494D-85E7-37C6D09CCD1C}" dt="2024-04-29T07:50:45.121" v="16"/>
          <pc:sldLayoutMkLst>
            <pc:docMk/>
            <pc:sldMasterMk cId="776742612" sldId="2147483673"/>
            <pc:sldLayoutMk cId="495409425" sldId="2147483678"/>
          </pc:sldLayoutMkLst>
        </pc:sldLayoutChg>
        <pc:sldLayoutChg chg="add del mod replId">
          <pc:chgData name="Ganavi M" userId="aa0847465628f3dc" providerId="Windows Live" clId="Web-{0FCC31FF-1DD5-494D-85E7-37C6D09CCD1C}" dt="2024-04-29T07:50:45.121" v="16"/>
          <pc:sldLayoutMkLst>
            <pc:docMk/>
            <pc:sldMasterMk cId="776742612" sldId="2147483673"/>
            <pc:sldLayoutMk cId="422657997" sldId="2147483679"/>
          </pc:sldLayoutMkLst>
        </pc:sldLayoutChg>
        <pc:sldLayoutChg chg="add del mod replId">
          <pc:chgData name="Ganavi M" userId="aa0847465628f3dc" providerId="Windows Live" clId="Web-{0FCC31FF-1DD5-494D-85E7-37C6D09CCD1C}" dt="2024-04-29T07:50:45.121" v="16"/>
          <pc:sldLayoutMkLst>
            <pc:docMk/>
            <pc:sldMasterMk cId="776742612" sldId="2147483673"/>
            <pc:sldLayoutMk cId="3497976059" sldId="2147483680"/>
          </pc:sldLayoutMkLst>
        </pc:sldLayoutChg>
        <pc:sldLayoutChg chg="add del mod replId">
          <pc:chgData name="Ganavi M" userId="aa0847465628f3dc" providerId="Windows Live" clId="Web-{0FCC31FF-1DD5-494D-85E7-37C6D09CCD1C}" dt="2024-04-29T07:50:45.121" v="16"/>
          <pc:sldLayoutMkLst>
            <pc:docMk/>
            <pc:sldMasterMk cId="776742612" sldId="2147483673"/>
            <pc:sldLayoutMk cId="2021794501" sldId="2147483681"/>
          </pc:sldLayoutMkLst>
        </pc:sldLayoutChg>
        <pc:sldLayoutChg chg="add del mod replId">
          <pc:chgData name="Ganavi M" userId="aa0847465628f3dc" providerId="Windows Live" clId="Web-{0FCC31FF-1DD5-494D-85E7-37C6D09CCD1C}" dt="2024-04-29T07:50:45.121" v="16"/>
          <pc:sldLayoutMkLst>
            <pc:docMk/>
            <pc:sldMasterMk cId="776742612" sldId="2147483673"/>
            <pc:sldLayoutMk cId="2076621999" sldId="2147483682"/>
          </pc:sldLayoutMkLst>
        </pc:sldLayoutChg>
        <pc:sldLayoutChg chg="add del mod replId">
          <pc:chgData name="Ganavi M" userId="aa0847465628f3dc" providerId="Windows Live" clId="Web-{0FCC31FF-1DD5-494D-85E7-37C6D09CCD1C}" dt="2024-04-29T07:50:45.121" v="16"/>
          <pc:sldLayoutMkLst>
            <pc:docMk/>
            <pc:sldMasterMk cId="776742612" sldId="2147483673"/>
            <pc:sldLayoutMk cId="3786128093" sldId="2147483683"/>
          </pc:sldLayoutMkLst>
        </pc:sldLayoutChg>
        <pc:sldLayoutChg chg="add del mod replId">
          <pc:chgData name="Ganavi M" userId="aa0847465628f3dc" providerId="Windows Live" clId="Web-{0FCC31FF-1DD5-494D-85E7-37C6D09CCD1C}" dt="2024-04-29T07:50:45.121" v="16"/>
          <pc:sldLayoutMkLst>
            <pc:docMk/>
            <pc:sldMasterMk cId="776742612" sldId="2147483673"/>
            <pc:sldLayoutMk cId="2220892837" sldId="2147483684"/>
          </pc:sldLayoutMkLst>
        </pc:sldLayoutChg>
        <pc:sldLayoutChg chg="add del mod replId">
          <pc:chgData name="Ganavi M" userId="aa0847465628f3dc" providerId="Windows Live" clId="Web-{0FCC31FF-1DD5-494D-85E7-37C6D09CCD1C}" dt="2024-04-29T07:50:45.121" v="16"/>
          <pc:sldLayoutMkLst>
            <pc:docMk/>
            <pc:sldMasterMk cId="776742612" sldId="2147483673"/>
            <pc:sldLayoutMk cId="1304650803" sldId="2147483685"/>
          </pc:sldLayoutMkLst>
        </pc:sldLayoutChg>
        <pc:sldLayoutChg chg="add del mod replId">
          <pc:chgData name="Ganavi M" userId="aa0847465628f3dc" providerId="Windows Live" clId="Web-{0FCC31FF-1DD5-494D-85E7-37C6D09CCD1C}" dt="2024-04-29T07:50:45.121" v="16"/>
          <pc:sldLayoutMkLst>
            <pc:docMk/>
            <pc:sldMasterMk cId="776742612" sldId="2147483673"/>
            <pc:sldLayoutMk cId="4106055695" sldId="2147483686"/>
          </pc:sldLayoutMkLst>
        </pc:sldLayoutChg>
        <pc:sldLayoutChg chg="add del mod replId">
          <pc:chgData name="Ganavi M" userId="aa0847465628f3dc" providerId="Windows Live" clId="Web-{0FCC31FF-1DD5-494D-85E7-37C6D09CCD1C}" dt="2024-04-29T07:50:45.121" v="16"/>
          <pc:sldLayoutMkLst>
            <pc:docMk/>
            <pc:sldMasterMk cId="776742612" sldId="2147483673"/>
            <pc:sldLayoutMk cId="2157612061" sldId="2147483687"/>
          </pc:sldLayoutMkLst>
        </pc:sldLayoutChg>
        <pc:sldLayoutChg chg="add del mod replId">
          <pc:chgData name="Ganavi M" userId="aa0847465628f3dc" providerId="Windows Live" clId="Web-{0FCC31FF-1DD5-494D-85E7-37C6D09CCD1C}" dt="2024-04-29T07:50:45.121" v="16"/>
          <pc:sldLayoutMkLst>
            <pc:docMk/>
            <pc:sldMasterMk cId="776742612" sldId="2147483673"/>
            <pc:sldLayoutMk cId="1204865703" sldId="2147483688"/>
          </pc:sldLayoutMkLst>
        </pc:sldLayoutChg>
        <pc:sldLayoutChg chg="add del mod replId">
          <pc:chgData name="Ganavi M" userId="aa0847465628f3dc" providerId="Windows Live" clId="Web-{0FCC31FF-1DD5-494D-85E7-37C6D09CCD1C}" dt="2024-04-29T07:50:45.121" v="16"/>
          <pc:sldLayoutMkLst>
            <pc:docMk/>
            <pc:sldMasterMk cId="776742612" sldId="2147483673"/>
            <pc:sldLayoutMk cId="3468397978" sldId="2147483689"/>
          </pc:sldLayoutMkLst>
        </pc:sldLayoutChg>
        <pc:sldLayoutChg chg="add del mod replId">
          <pc:chgData name="Ganavi M" userId="aa0847465628f3dc" providerId="Windows Live" clId="Web-{0FCC31FF-1DD5-494D-85E7-37C6D09CCD1C}" dt="2024-04-29T07:50:45.121" v="16"/>
          <pc:sldLayoutMkLst>
            <pc:docMk/>
            <pc:sldMasterMk cId="776742612" sldId="2147483673"/>
            <pc:sldLayoutMk cId="3797731379" sldId="2147483690"/>
          </pc:sldLayoutMkLst>
        </pc:sldLayoutChg>
      </pc:sldMasterChg>
      <pc:sldMasterChg chg="add addSldLayout modSldLayout">
        <pc:chgData name="Ganavi M" userId="aa0847465628f3dc" providerId="Windows Live" clId="Web-{0FCC31FF-1DD5-494D-85E7-37C6D09CCD1C}" dt="2024-04-29T07:50:45.121" v="16"/>
        <pc:sldMasterMkLst>
          <pc:docMk/>
          <pc:sldMasterMk cId="2474212030" sldId="2147483691"/>
        </pc:sldMasterMkLst>
        <pc:sldLayoutChg chg="add mod replId">
          <pc:chgData name="Ganavi M" userId="aa0847465628f3dc" providerId="Windows Live" clId="Web-{0FCC31FF-1DD5-494D-85E7-37C6D09CCD1C}" dt="2024-04-29T07:50:45.121" v="16"/>
          <pc:sldLayoutMkLst>
            <pc:docMk/>
            <pc:sldMasterMk cId="2474212030" sldId="2147483691"/>
            <pc:sldLayoutMk cId="321496823" sldId="2147483692"/>
          </pc:sldLayoutMkLst>
        </pc:sldLayoutChg>
        <pc:sldLayoutChg chg="add mod replId">
          <pc:chgData name="Ganavi M" userId="aa0847465628f3dc" providerId="Windows Live" clId="Web-{0FCC31FF-1DD5-494D-85E7-37C6D09CCD1C}" dt="2024-04-29T07:50:45.121" v="16"/>
          <pc:sldLayoutMkLst>
            <pc:docMk/>
            <pc:sldMasterMk cId="2474212030" sldId="2147483691"/>
            <pc:sldLayoutMk cId="63711446" sldId="2147483693"/>
          </pc:sldLayoutMkLst>
        </pc:sldLayoutChg>
        <pc:sldLayoutChg chg="add mod replId">
          <pc:chgData name="Ganavi M" userId="aa0847465628f3dc" providerId="Windows Live" clId="Web-{0FCC31FF-1DD5-494D-85E7-37C6D09CCD1C}" dt="2024-04-29T07:50:45.121" v="16"/>
          <pc:sldLayoutMkLst>
            <pc:docMk/>
            <pc:sldMasterMk cId="2474212030" sldId="2147483691"/>
            <pc:sldLayoutMk cId="1391610457" sldId="2147483694"/>
          </pc:sldLayoutMkLst>
        </pc:sldLayoutChg>
        <pc:sldLayoutChg chg="add mod replId">
          <pc:chgData name="Ganavi M" userId="aa0847465628f3dc" providerId="Windows Live" clId="Web-{0FCC31FF-1DD5-494D-85E7-37C6D09CCD1C}" dt="2024-04-29T07:50:45.121" v="16"/>
          <pc:sldLayoutMkLst>
            <pc:docMk/>
            <pc:sldMasterMk cId="2474212030" sldId="2147483691"/>
            <pc:sldLayoutMk cId="618626625" sldId="2147483695"/>
          </pc:sldLayoutMkLst>
        </pc:sldLayoutChg>
        <pc:sldLayoutChg chg="add mod replId">
          <pc:chgData name="Ganavi M" userId="aa0847465628f3dc" providerId="Windows Live" clId="Web-{0FCC31FF-1DD5-494D-85E7-37C6D09CCD1C}" dt="2024-04-29T07:50:45.121" v="16"/>
          <pc:sldLayoutMkLst>
            <pc:docMk/>
            <pc:sldMasterMk cId="2474212030" sldId="2147483691"/>
            <pc:sldLayoutMk cId="2549393208" sldId="2147483696"/>
          </pc:sldLayoutMkLst>
        </pc:sldLayoutChg>
        <pc:sldLayoutChg chg="add mod replId">
          <pc:chgData name="Ganavi M" userId="aa0847465628f3dc" providerId="Windows Live" clId="Web-{0FCC31FF-1DD5-494D-85E7-37C6D09CCD1C}" dt="2024-04-29T07:50:45.121" v="16"/>
          <pc:sldLayoutMkLst>
            <pc:docMk/>
            <pc:sldMasterMk cId="2474212030" sldId="2147483691"/>
            <pc:sldLayoutMk cId="1977745647" sldId="2147483697"/>
          </pc:sldLayoutMkLst>
        </pc:sldLayoutChg>
        <pc:sldLayoutChg chg="add mod replId">
          <pc:chgData name="Ganavi M" userId="aa0847465628f3dc" providerId="Windows Live" clId="Web-{0FCC31FF-1DD5-494D-85E7-37C6D09CCD1C}" dt="2024-04-29T07:50:45.121" v="16"/>
          <pc:sldLayoutMkLst>
            <pc:docMk/>
            <pc:sldMasterMk cId="2474212030" sldId="2147483691"/>
            <pc:sldLayoutMk cId="1402212967" sldId="2147483698"/>
          </pc:sldLayoutMkLst>
        </pc:sldLayoutChg>
        <pc:sldLayoutChg chg="add mod replId">
          <pc:chgData name="Ganavi M" userId="aa0847465628f3dc" providerId="Windows Live" clId="Web-{0FCC31FF-1DD5-494D-85E7-37C6D09CCD1C}" dt="2024-04-29T07:50:45.121" v="16"/>
          <pc:sldLayoutMkLst>
            <pc:docMk/>
            <pc:sldMasterMk cId="2474212030" sldId="2147483691"/>
            <pc:sldLayoutMk cId="1944080975" sldId="2147483699"/>
          </pc:sldLayoutMkLst>
        </pc:sldLayoutChg>
        <pc:sldLayoutChg chg="add mod replId">
          <pc:chgData name="Ganavi M" userId="aa0847465628f3dc" providerId="Windows Live" clId="Web-{0FCC31FF-1DD5-494D-85E7-37C6D09CCD1C}" dt="2024-04-29T07:50:45.121" v="16"/>
          <pc:sldLayoutMkLst>
            <pc:docMk/>
            <pc:sldMasterMk cId="2474212030" sldId="2147483691"/>
            <pc:sldLayoutMk cId="1050915208" sldId="2147483700"/>
          </pc:sldLayoutMkLst>
        </pc:sldLayoutChg>
        <pc:sldLayoutChg chg="add mod replId">
          <pc:chgData name="Ganavi M" userId="aa0847465628f3dc" providerId="Windows Live" clId="Web-{0FCC31FF-1DD5-494D-85E7-37C6D09CCD1C}" dt="2024-04-29T07:50:45.121" v="16"/>
          <pc:sldLayoutMkLst>
            <pc:docMk/>
            <pc:sldMasterMk cId="2474212030" sldId="2147483691"/>
            <pc:sldLayoutMk cId="3536476253" sldId="2147483701"/>
          </pc:sldLayoutMkLst>
        </pc:sldLayoutChg>
        <pc:sldLayoutChg chg="add mod replId">
          <pc:chgData name="Ganavi M" userId="aa0847465628f3dc" providerId="Windows Live" clId="Web-{0FCC31FF-1DD5-494D-85E7-37C6D09CCD1C}" dt="2024-04-29T07:50:45.121" v="16"/>
          <pc:sldLayoutMkLst>
            <pc:docMk/>
            <pc:sldMasterMk cId="2474212030" sldId="2147483691"/>
            <pc:sldLayoutMk cId="3431485059" sldId="2147483702"/>
          </pc:sldLayoutMkLst>
        </pc:sldLayoutChg>
        <pc:sldLayoutChg chg="add mod replId">
          <pc:chgData name="Ganavi M" userId="aa0847465628f3dc" providerId="Windows Live" clId="Web-{0FCC31FF-1DD5-494D-85E7-37C6D09CCD1C}" dt="2024-04-29T07:50:45.121" v="16"/>
          <pc:sldLayoutMkLst>
            <pc:docMk/>
            <pc:sldMasterMk cId="2474212030" sldId="2147483691"/>
            <pc:sldLayoutMk cId="2773681758" sldId="2147483703"/>
          </pc:sldLayoutMkLst>
        </pc:sldLayoutChg>
        <pc:sldLayoutChg chg="add mod replId">
          <pc:chgData name="Ganavi M" userId="aa0847465628f3dc" providerId="Windows Live" clId="Web-{0FCC31FF-1DD5-494D-85E7-37C6D09CCD1C}" dt="2024-04-29T07:50:45.121" v="16"/>
          <pc:sldLayoutMkLst>
            <pc:docMk/>
            <pc:sldMasterMk cId="2474212030" sldId="2147483691"/>
            <pc:sldLayoutMk cId="3093838395" sldId="2147483704"/>
          </pc:sldLayoutMkLst>
        </pc:sldLayoutChg>
        <pc:sldLayoutChg chg="add mod replId">
          <pc:chgData name="Ganavi M" userId="aa0847465628f3dc" providerId="Windows Live" clId="Web-{0FCC31FF-1DD5-494D-85E7-37C6D09CCD1C}" dt="2024-04-29T07:50:45.121" v="16"/>
          <pc:sldLayoutMkLst>
            <pc:docMk/>
            <pc:sldMasterMk cId="2474212030" sldId="2147483691"/>
            <pc:sldLayoutMk cId="4213310357" sldId="2147483705"/>
          </pc:sldLayoutMkLst>
        </pc:sldLayoutChg>
        <pc:sldLayoutChg chg="add mod replId">
          <pc:chgData name="Ganavi M" userId="aa0847465628f3dc" providerId="Windows Live" clId="Web-{0FCC31FF-1DD5-494D-85E7-37C6D09CCD1C}" dt="2024-04-29T07:50:45.121" v="16"/>
          <pc:sldLayoutMkLst>
            <pc:docMk/>
            <pc:sldMasterMk cId="2474212030" sldId="2147483691"/>
            <pc:sldLayoutMk cId="479009955" sldId="2147483706"/>
          </pc:sldLayoutMkLst>
        </pc:sldLayoutChg>
        <pc:sldLayoutChg chg="add mod replId">
          <pc:chgData name="Ganavi M" userId="aa0847465628f3dc" providerId="Windows Live" clId="Web-{0FCC31FF-1DD5-494D-85E7-37C6D09CCD1C}" dt="2024-04-29T07:50:45.121" v="16"/>
          <pc:sldLayoutMkLst>
            <pc:docMk/>
            <pc:sldMasterMk cId="2474212030" sldId="2147483691"/>
            <pc:sldLayoutMk cId="4082374769" sldId="2147483707"/>
          </pc:sldLayoutMkLst>
        </pc:sldLayoutChg>
        <pc:sldLayoutChg chg="add mod replId">
          <pc:chgData name="Ganavi M" userId="aa0847465628f3dc" providerId="Windows Live" clId="Web-{0FCC31FF-1DD5-494D-85E7-37C6D09CCD1C}" dt="2024-04-29T07:50:45.121" v="16"/>
          <pc:sldLayoutMkLst>
            <pc:docMk/>
            <pc:sldMasterMk cId="2474212030" sldId="2147483691"/>
            <pc:sldLayoutMk cId="2458197466" sldId="2147483708"/>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dirty="0"/>
              <a:t>Click to edit Master title style</a:t>
            </a:r>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4/29/2024</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214968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dirty="0"/>
              <a:t>Click to edit Master title style</a:t>
            </a:r>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5364762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dirty="0"/>
              <a:t>Click to edit Master title style</a:t>
            </a:r>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4314850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7736817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dirty="0"/>
              <a:t>Click to edit Master title style</a:t>
            </a:r>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0938383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2133103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dirty="0"/>
              <a:t>Click to edit Master title style</a:t>
            </a:r>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790099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4/29/2024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0823747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4/29/2024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4581974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nchor="ct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4/29/2024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637114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dirty="0"/>
              <a:t>Click to edit Master title style</a:t>
            </a:r>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3916104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dirty="0"/>
              <a:t>Click to edit Master title style</a:t>
            </a:r>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4/29/2024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6186266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4/29/2024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5493932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4/29/2024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9777456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4/29/2024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4022129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dirty="0"/>
              <a:t>Click to edit Master title style</a:t>
            </a:r>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9440809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dirty="0"/>
              <a:t>Click to edit Master title style</a:t>
            </a:r>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0509152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4/29/2024</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2474212030"/>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 id="2147483703" r:id="rId12"/>
    <p:sldLayoutId id="2147483704" r:id="rId13"/>
    <p:sldLayoutId id="2147483705" r:id="rId14"/>
    <p:sldLayoutId id="2147483706" r:id="rId15"/>
    <p:sldLayoutId id="2147483707" r:id="rId16"/>
    <p:sldLayoutId id="2147483708"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Ganavigowda512@gmail.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03B4B10-953E-CBD1-9601-51A457AE9A56}"/>
              </a:ext>
            </a:extLst>
          </p:cNvPr>
          <p:cNvSpPr txBox="1"/>
          <p:nvPr/>
        </p:nvSpPr>
        <p:spPr>
          <a:xfrm>
            <a:off x="2245383" y="862696"/>
            <a:ext cx="9948359" cy="36163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500" b="1">
                <a:latin typeface="Bookman Old Style"/>
                <a:cs typeface="Calibri"/>
              </a:rPr>
              <a:t>                 Day 19</a:t>
            </a:r>
            <a:endParaRPr lang="en-US" sz="4800" b="1" dirty="0">
              <a:latin typeface="Bookman Old Style"/>
              <a:cs typeface="Calibri"/>
            </a:endParaRPr>
          </a:p>
          <a:p>
            <a:endParaRPr lang="en-US" sz="4800" b="1" dirty="0">
              <a:latin typeface="Bookman Old Style"/>
              <a:cs typeface="Calibri"/>
            </a:endParaRPr>
          </a:p>
          <a:p>
            <a:r>
              <a:rPr lang="en-US" sz="3800" b="1" dirty="0">
                <a:latin typeface="Bookman Old Style"/>
                <a:cs typeface="Calibri"/>
              </a:rPr>
              <a:t>       Linux Device Driver Training</a:t>
            </a:r>
            <a:endParaRPr lang="en-US" sz="3800" dirty="0">
              <a:latin typeface="Bookman Old Style"/>
              <a:cs typeface="Calibri"/>
            </a:endParaRPr>
          </a:p>
          <a:p>
            <a:endParaRPr lang="en-US" sz="3500" b="1" dirty="0">
              <a:latin typeface="Bookman Old Style"/>
              <a:cs typeface="Calibri"/>
            </a:endParaRPr>
          </a:p>
          <a:p>
            <a:r>
              <a:rPr lang="en-US" sz="3500" b="1" dirty="0"/>
              <a:t>                                    Signal Handling</a:t>
            </a:r>
            <a:endParaRPr lang="en-US" dirty="0"/>
          </a:p>
          <a:p>
            <a:endParaRPr lang="en-US" sz="3800" b="1" dirty="0">
              <a:latin typeface="Bookman Old Style"/>
              <a:cs typeface="Calibri"/>
            </a:endParaRPr>
          </a:p>
        </p:txBody>
      </p:sp>
      <p:sp>
        <p:nvSpPr>
          <p:cNvPr id="6" name="TextBox 5">
            <a:extLst>
              <a:ext uri="{FF2B5EF4-FFF2-40B4-BE49-F238E27FC236}">
                <a16:creationId xmlns:a16="http://schemas.microsoft.com/office/drawing/2014/main" id="{13ED15A3-DE62-52A5-CD5A-10BB62B31704}"/>
              </a:ext>
            </a:extLst>
          </p:cNvPr>
          <p:cNvSpPr txBox="1"/>
          <p:nvPr/>
        </p:nvSpPr>
        <p:spPr>
          <a:xfrm>
            <a:off x="8366977" y="4973653"/>
            <a:ext cx="3476429"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Bookman Old Style"/>
                <a:cs typeface="Calibri"/>
              </a:rPr>
              <a:t>Presented by,</a:t>
            </a:r>
          </a:p>
          <a:p>
            <a:r>
              <a:rPr lang="en-US" dirty="0">
                <a:latin typeface="Bookman Old Style"/>
                <a:cs typeface="Calibri"/>
              </a:rPr>
              <a:t>Ganavi M </a:t>
            </a:r>
            <a:endParaRPr lang="en-US">
              <a:latin typeface="Bookman Old Style"/>
            </a:endParaRPr>
          </a:p>
          <a:p>
            <a:r>
              <a:rPr lang="en-US" dirty="0">
                <a:latin typeface="Bookman Old Style"/>
                <a:cs typeface="Calibri"/>
                <a:hlinkClick r:id="rId2"/>
              </a:rPr>
              <a:t>Ganavigowda512@gmail.com</a:t>
            </a:r>
            <a:endParaRPr lang="en-US" dirty="0">
              <a:latin typeface="Bookman Old Style"/>
              <a:cs typeface="Calibri"/>
            </a:endParaRPr>
          </a:p>
          <a:p>
            <a:endParaRPr lang="en-US" dirty="0">
              <a:latin typeface="Bookman Old Style"/>
              <a:cs typeface="Calibri"/>
            </a:endParaRPr>
          </a:p>
        </p:txBody>
      </p:sp>
    </p:spTree>
    <p:extLst>
      <p:ext uri="{BB962C8B-B14F-4D97-AF65-F5344CB8AC3E}">
        <p14:creationId xmlns:p14="http://schemas.microsoft.com/office/powerpoint/2010/main" val="42597972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556C2DD6-6CB5-98AA-37D0-8569A2221E29}"/>
              </a:ext>
            </a:extLst>
          </p:cNvPr>
          <p:cNvSpPr>
            <a:spLocks noGrp="1"/>
          </p:cNvSpPr>
          <p:nvPr>
            <p:ph type="ftr" sz="quarter" idx="11"/>
          </p:nvPr>
        </p:nvSpPr>
        <p:spPr>
          <a:xfrm>
            <a:off x="11354652" y="6490292"/>
            <a:ext cx="7084177" cy="365125"/>
          </a:xfrm>
        </p:spPr>
        <p:txBody>
          <a:bodyPr/>
          <a:lstStyle/>
          <a:p>
            <a:r>
              <a:rPr lang="en-US" b="1" dirty="0"/>
              <a:t>Ganavi M</a:t>
            </a:r>
          </a:p>
        </p:txBody>
      </p:sp>
      <p:sp>
        <p:nvSpPr>
          <p:cNvPr id="2" name="TextBox 1">
            <a:extLst>
              <a:ext uri="{FF2B5EF4-FFF2-40B4-BE49-F238E27FC236}">
                <a16:creationId xmlns:a16="http://schemas.microsoft.com/office/drawing/2014/main" id="{1F104161-E150-B2DB-61DA-375D8F83BFA2}"/>
              </a:ext>
            </a:extLst>
          </p:cNvPr>
          <p:cNvSpPr txBox="1"/>
          <p:nvPr/>
        </p:nvSpPr>
        <p:spPr>
          <a:xfrm>
            <a:off x="1598384" y="382202"/>
            <a:ext cx="10588050" cy="67403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dirty="0">
                <a:latin typeface="Calibri"/>
                <a:ea typeface="+mn-lt"/>
                <a:cs typeface="+mn-lt"/>
              </a:rPr>
              <a:t>SIGALRM (Signal Alarm)</a:t>
            </a:r>
            <a:r>
              <a:rPr lang="en-US" sz="1600" dirty="0">
                <a:latin typeface="Calibri"/>
                <a:ea typeface="+mn-lt"/>
                <a:cs typeface="+mn-lt"/>
              </a:rPr>
              <a:t>:</a:t>
            </a:r>
          </a:p>
          <a:p>
            <a:pPr marL="742950" lvl="1" indent="-285750">
              <a:buAutoNum type="arabicPeriod"/>
            </a:pPr>
            <a:r>
              <a:rPr lang="en-US" sz="1600" b="1" dirty="0">
                <a:latin typeface="Calibri"/>
                <a:ea typeface="+mn-lt"/>
                <a:cs typeface="+mn-lt"/>
              </a:rPr>
              <a:t>Real-Life Use</a:t>
            </a:r>
            <a:r>
              <a:rPr lang="en-US" sz="1600" dirty="0">
                <a:latin typeface="Calibri"/>
                <a:ea typeface="+mn-lt"/>
                <a:cs typeface="+mn-lt"/>
              </a:rPr>
              <a:t>:</a:t>
            </a:r>
          </a:p>
          <a:p>
            <a:pPr marL="1200150" lvl="2" indent="-285750">
              <a:buAutoNum type="arabicPeriod"/>
            </a:pPr>
            <a:r>
              <a:rPr lang="en-US" sz="1600" dirty="0">
                <a:latin typeface="Calibri"/>
                <a:ea typeface="+mn-lt"/>
                <a:cs typeface="+mn-lt"/>
              </a:rPr>
              <a:t>In network programming, SIGALRM can be used to implement timeouts for various operations, such as waiting for client responses or performing network transactions.</a:t>
            </a:r>
          </a:p>
          <a:p>
            <a:pPr marL="1200150" lvl="2" indent="-285750">
              <a:buAutoNum type="arabicPeriod"/>
            </a:pPr>
            <a:r>
              <a:rPr lang="en-US" sz="1600" dirty="0">
                <a:latin typeface="Calibri"/>
                <a:ea typeface="+mn-lt"/>
                <a:cs typeface="+mn-lt"/>
              </a:rPr>
              <a:t>In real-time systems, SIGALRM is often employed to schedule periodic tasks, such as updating sensor data or performing system maintenance.</a:t>
            </a:r>
          </a:p>
          <a:p>
            <a:pPr marL="1200150" lvl="2" indent="-285750">
              <a:buAutoNum type="arabicPeriod"/>
            </a:pPr>
            <a:endParaRPr lang="en-US" sz="1600" dirty="0">
              <a:latin typeface="Calibri"/>
              <a:ea typeface="+mn-lt"/>
              <a:cs typeface="+mn-lt"/>
            </a:endParaRPr>
          </a:p>
          <a:p>
            <a:pPr marL="742950" lvl="1" indent="-285750">
              <a:buAutoNum type="arabicPeriod"/>
            </a:pPr>
            <a:r>
              <a:rPr lang="en-US" sz="1600" b="1" dirty="0">
                <a:latin typeface="Calibri"/>
                <a:ea typeface="+mn-lt"/>
                <a:cs typeface="+mn-lt"/>
              </a:rPr>
              <a:t>Implementation</a:t>
            </a:r>
            <a:r>
              <a:rPr lang="en-US" sz="1600" dirty="0">
                <a:latin typeface="Calibri"/>
                <a:ea typeface="+mn-lt"/>
                <a:cs typeface="+mn-lt"/>
              </a:rPr>
              <a:t>:</a:t>
            </a:r>
          </a:p>
          <a:p>
            <a:pPr marL="1200150" lvl="2" indent="-285750">
              <a:buAutoNum type="arabicPeriod"/>
            </a:pPr>
            <a:r>
              <a:rPr lang="en-US" sz="1600" dirty="0">
                <a:latin typeface="Calibri"/>
                <a:ea typeface="+mn-lt"/>
                <a:cs typeface="+mn-lt"/>
              </a:rPr>
              <a:t>Applications can set an alarm using the </a:t>
            </a:r>
            <a:r>
              <a:rPr lang="en-US" sz="1600" b="1" dirty="0">
                <a:latin typeface="Calibri"/>
                <a:ea typeface="+mn-lt"/>
                <a:cs typeface="+mn-lt"/>
              </a:rPr>
              <a:t>alarm()</a:t>
            </a:r>
            <a:r>
              <a:rPr lang="en-US" sz="1600" dirty="0">
                <a:latin typeface="Calibri"/>
                <a:ea typeface="+mn-lt"/>
                <a:cs typeface="+mn-lt"/>
              </a:rPr>
              <a:t> function, which takes the number of seconds until the alarm should trigger as its argument.</a:t>
            </a:r>
          </a:p>
          <a:p>
            <a:pPr marL="1200150" lvl="2" indent="-285750">
              <a:buAutoNum type="arabicPeriod"/>
            </a:pPr>
            <a:r>
              <a:rPr lang="en-US" sz="1600" dirty="0">
                <a:latin typeface="Calibri"/>
                <a:ea typeface="+mn-lt"/>
                <a:cs typeface="+mn-lt"/>
              </a:rPr>
              <a:t>Once the specified time elapses, the process receives the SIGALRM signal, interrupting its normal execution flow and allowing it to handle the timing event accordingly.</a:t>
            </a:r>
          </a:p>
          <a:p>
            <a:pPr marL="1200150" lvl="2" indent="-285750">
              <a:buAutoNum type="arabicPeriod"/>
            </a:pPr>
            <a:endParaRPr lang="en-US" sz="1600" dirty="0">
              <a:latin typeface="Calibri"/>
              <a:cs typeface="Calibri"/>
            </a:endParaRPr>
          </a:p>
          <a:p>
            <a:pPr marL="1200150" lvl="2" indent="-285750">
              <a:buAutoNum type="arabicPeriod"/>
            </a:pPr>
            <a:endParaRPr lang="en-US" sz="1600" dirty="0">
              <a:latin typeface="Calibri"/>
              <a:cs typeface="Calibri"/>
            </a:endParaRPr>
          </a:p>
          <a:p>
            <a:r>
              <a:rPr lang="en-US" sz="1600" b="1" dirty="0">
                <a:latin typeface="Calibri"/>
                <a:ea typeface="+mn-lt"/>
                <a:cs typeface="+mn-lt"/>
              </a:rPr>
              <a:t>SIGUSR1 and SIGUSR2 (User-defined Signals)</a:t>
            </a:r>
            <a:r>
              <a:rPr lang="en-US" sz="1600" dirty="0">
                <a:latin typeface="Calibri"/>
                <a:ea typeface="+mn-lt"/>
                <a:cs typeface="+mn-lt"/>
              </a:rPr>
              <a:t>:</a:t>
            </a:r>
          </a:p>
          <a:p>
            <a:pPr marL="800100" lvl="1" indent="-342900">
              <a:buAutoNum type="arabicPeriod"/>
            </a:pPr>
            <a:r>
              <a:rPr lang="en-US" sz="1600" b="1" dirty="0">
                <a:latin typeface="Calibri"/>
                <a:ea typeface="+mn-lt"/>
                <a:cs typeface="+mn-lt"/>
              </a:rPr>
              <a:t>Real-Life Use</a:t>
            </a:r>
            <a:r>
              <a:rPr lang="en-US" sz="1600" dirty="0">
                <a:latin typeface="Calibri"/>
                <a:ea typeface="+mn-lt"/>
                <a:cs typeface="+mn-lt"/>
              </a:rPr>
              <a:t>:</a:t>
            </a:r>
          </a:p>
          <a:p>
            <a:pPr marL="1257300" lvl="2" indent="-342900">
              <a:buAutoNum type="arabicPeriod"/>
            </a:pPr>
            <a:r>
              <a:rPr lang="en-US" sz="1600" dirty="0">
                <a:latin typeface="Calibri"/>
                <a:ea typeface="+mn-lt"/>
                <a:cs typeface="+mn-lt"/>
              </a:rPr>
              <a:t>In multi-process applications, SIGUSR1 and SIGUSR2 can be used for inter-process communication, signaling specific events or conditions between processes.</a:t>
            </a:r>
          </a:p>
          <a:p>
            <a:pPr marL="1257300" lvl="2" indent="-342900">
              <a:buAutoNum type="arabicPeriod"/>
            </a:pPr>
            <a:r>
              <a:rPr lang="en-US" sz="1600" dirty="0">
                <a:latin typeface="Calibri"/>
                <a:ea typeface="+mn-lt"/>
                <a:cs typeface="+mn-lt"/>
              </a:rPr>
              <a:t>Applications may define their own conventions for using these signals, such as indicating the need for a process to reload its configuration or perform a specific action.</a:t>
            </a:r>
          </a:p>
          <a:p>
            <a:pPr marL="800100" lvl="1" indent="-342900">
              <a:buAutoNum type="arabicPeriod"/>
            </a:pPr>
            <a:r>
              <a:rPr lang="en-US" sz="1600" b="1" dirty="0">
                <a:latin typeface="Calibri"/>
                <a:ea typeface="+mn-lt"/>
                <a:cs typeface="+mn-lt"/>
              </a:rPr>
              <a:t>Implementation</a:t>
            </a:r>
            <a:r>
              <a:rPr lang="en-US" sz="1600" dirty="0">
                <a:latin typeface="Calibri"/>
                <a:ea typeface="+mn-lt"/>
                <a:cs typeface="+mn-lt"/>
              </a:rPr>
              <a:t>:</a:t>
            </a:r>
          </a:p>
          <a:p>
            <a:pPr marL="1257300" lvl="2" indent="-342900">
              <a:buAutoNum type="arabicPeriod"/>
            </a:pPr>
            <a:r>
              <a:rPr lang="en-US" sz="1600" dirty="0">
                <a:latin typeface="Calibri"/>
                <a:ea typeface="+mn-lt"/>
                <a:cs typeface="+mn-lt"/>
              </a:rPr>
              <a:t>Developers can register signal handlers for SIGUSR1 and SIGUSR2 using the </a:t>
            </a:r>
            <a:r>
              <a:rPr lang="en-US" sz="1600" b="1" dirty="0">
                <a:latin typeface="Calibri"/>
                <a:cs typeface="Calibri"/>
              </a:rPr>
              <a:t>signal()</a:t>
            </a:r>
            <a:r>
              <a:rPr lang="en-US" sz="1600" dirty="0">
                <a:latin typeface="Calibri"/>
                <a:ea typeface="+mn-lt"/>
                <a:cs typeface="+mn-lt"/>
              </a:rPr>
              <a:t> or </a:t>
            </a:r>
            <a:r>
              <a:rPr lang="en-US" sz="1600" b="1" dirty="0" err="1">
                <a:latin typeface="Calibri"/>
                <a:cs typeface="Calibri"/>
              </a:rPr>
              <a:t>sigaction</a:t>
            </a:r>
            <a:r>
              <a:rPr lang="en-US" sz="1600" b="1" dirty="0">
                <a:latin typeface="Calibri"/>
                <a:cs typeface="Calibri"/>
              </a:rPr>
              <a:t>()</a:t>
            </a:r>
            <a:r>
              <a:rPr lang="en-US" sz="1600" dirty="0">
                <a:latin typeface="Calibri"/>
                <a:ea typeface="+mn-lt"/>
                <a:cs typeface="+mn-lt"/>
              </a:rPr>
              <a:t> functions, specifying custom handler functions to execute when these signals are received.</a:t>
            </a:r>
          </a:p>
          <a:p>
            <a:pPr marL="1257300" lvl="2" indent="-342900">
              <a:buAutoNum type="arabicPeriod"/>
            </a:pPr>
            <a:r>
              <a:rPr lang="en-US" sz="1600" dirty="0">
                <a:latin typeface="Calibri"/>
                <a:ea typeface="+mn-lt"/>
                <a:cs typeface="+mn-lt"/>
              </a:rPr>
              <a:t>Upon receiving SIGUSR1 or SIGUSR2, the process can execute the corresponding signal handler, enabling it to respond to the signaled event or condition as desired.</a:t>
            </a:r>
          </a:p>
          <a:p>
            <a:pPr marL="1200150" lvl="2" indent="-285750">
              <a:buAutoNum type="arabicPeriod"/>
            </a:pPr>
            <a:endParaRPr lang="en-US" sz="1600" dirty="0">
              <a:latin typeface="Calibri"/>
              <a:cs typeface="Calibri"/>
            </a:endParaRPr>
          </a:p>
          <a:p>
            <a:endParaRPr lang="en-US" sz="1600" dirty="0">
              <a:latin typeface="Calibri"/>
              <a:cs typeface="Calibri"/>
            </a:endParaRPr>
          </a:p>
        </p:txBody>
      </p:sp>
    </p:spTree>
    <p:extLst>
      <p:ext uri="{BB962C8B-B14F-4D97-AF65-F5344CB8AC3E}">
        <p14:creationId xmlns:p14="http://schemas.microsoft.com/office/powerpoint/2010/main" val="15872862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556C2DD6-6CB5-98AA-37D0-8569A2221E29}"/>
              </a:ext>
            </a:extLst>
          </p:cNvPr>
          <p:cNvSpPr>
            <a:spLocks noGrp="1"/>
          </p:cNvSpPr>
          <p:nvPr>
            <p:ph type="ftr" sz="quarter" idx="11"/>
          </p:nvPr>
        </p:nvSpPr>
        <p:spPr>
          <a:xfrm>
            <a:off x="11354652" y="6490292"/>
            <a:ext cx="7084177" cy="365125"/>
          </a:xfrm>
        </p:spPr>
        <p:txBody>
          <a:bodyPr/>
          <a:lstStyle/>
          <a:p>
            <a:r>
              <a:rPr lang="en-US" b="1" dirty="0"/>
              <a:t>Ganavi M</a:t>
            </a:r>
          </a:p>
        </p:txBody>
      </p:sp>
      <p:sp>
        <p:nvSpPr>
          <p:cNvPr id="2" name="TextBox 1">
            <a:extLst>
              <a:ext uri="{FF2B5EF4-FFF2-40B4-BE49-F238E27FC236}">
                <a16:creationId xmlns:a16="http://schemas.microsoft.com/office/drawing/2014/main" id="{1F104161-E150-B2DB-61DA-375D8F83BFA2}"/>
              </a:ext>
            </a:extLst>
          </p:cNvPr>
          <p:cNvSpPr txBox="1"/>
          <p:nvPr/>
        </p:nvSpPr>
        <p:spPr>
          <a:xfrm>
            <a:off x="1859062" y="1209489"/>
            <a:ext cx="9941069" cy="37856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dirty="0">
                <a:latin typeface="Calibri"/>
                <a:ea typeface="+mn-lt"/>
                <a:cs typeface="+mn-lt"/>
              </a:rPr>
              <a:t>SIGKILL (Signal Kill)</a:t>
            </a:r>
            <a:r>
              <a:rPr lang="en-US" sz="1600" dirty="0">
                <a:latin typeface="Calibri"/>
                <a:ea typeface="+mn-lt"/>
                <a:cs typeface="+mn-lt"/>
              </a:rPr>
              <a:t>:</a:t>
            </a:r>
            <a:endParaRPr lang="en-US" sz="1600" dirty="0">
              <a:latin typeface="Calibri"/>
              <a:cs typeface="Calibri"/>
            </a:endParaRPr>
          </a:p>
          <a:p>
            <a:pPr marL="800100" lvl="1" indent="-342900">
              <a:buAutoNum type="arabicPeriod"/>
            </a:pPr>
            <a:r>
              <a:rPr lang="en-US" sz="1600" b="1" dirty="0">
                <a:latin typeface="Calibri"/>
                <a:ea typeface="+mn-lt"/>
                <a:cs typeface="+mn-lt"/>
              </a:rPr>
              <a:t>Real-Life Use</a:t>
            </a:r>
            <a:r>
              <a:rPr lang="en-US" sz="1600" dirty="0">
                <a:latin typeface="Calibri"/>
                <a:ea typeface="+mn-lt"/>
                <a:cs typeface="+mn-lt"/>
              </a:rPr>
              <a:t>:</a:t>
            </a:r>
          </a:p>
          <a:p>
            <a:pPr marL="1257300" lvl="2" indent="-342900">
              <a:buAutoNum type="arabicPeriod"/>
            </a:pPr>
            <a:r>
              <a:rPr lang="en-US" sz="1600" dirty="0">
                <a:latin typeface="Calibri"/>
                <a:ea typeface="+mn-lt"/>
                <a:cs typeface="+mn-lt"/>
              </a:rPr>
              <a:t>SIGKILL is often employed as a last resort for terminating processes that are unresponsive, stuck in an infinite loop, or posing a threat to system stability.</a:t>
            </a:r>
          </a:p>
          <a:p>
            <a:pPr marL="1257300" lvl="2" indent="-342900">
              <a:buAutoNum type="arabicPeriod"/>
            </a:pPr>
            <a:r>
              <a:rPr lang="en-US" sz="1600" dirty="0">
                <a:latin typeface="Calibri"/>
                <a:ea typeface="+mn-lt"/>
                <a:cs typeface="+mn-lt"/>
              </a:rPr>
              <a:t>System administrators may use SIGKILL to forcibly terminate processes that cannot be terminated through normal means, such as when they are consuming excessive resources or exhibiting abnormal behavior.</a:t>
            </a:r>
          </a:p>
          <a:p>
            <a:pPr marL="1257300" lvl="2" indent="-342900">
              <a:buAutoNum type="arabicPeriod"/>
            </a:pPr>
            <a:endParaRPr lang="en-US" sz="1600" dirty="0">
              <a:latin typeface="Calibri"/>
              <a:ea typeface="+mn-lt"/>
              <a:cs typeface="+mn-lt"/>
            </a:endParaRPr>
          </a:p>
          <a:p>
            <a:pPr marL="800100" lvl="1" indent="-342900">
              <a:buAutoNum type="arabicPeriod"/>
            </a:pPr>
            <a:r>
              <a:rPr lang="en-US" sz="1600" b="1" dirty="0">
                <a:latin typeface="Calibri"/>
                <a:ea typeface="+mn-lt"/>
                <a:cs typeface="+mn-lt"/>
              </a:rPr>
              <a:t>Implementation</a:t>
            </a:r>
            <a:r>
              <a:rPr lang="en-US" sz="1600" dirty="0">
                <a:latin typeface="Calibri"/>
                <a:ea typeface="+mn-lt"/>
                <a:cs typeface="+mn-lt"/>
              </a:rPr>
              <a:t>:</a:t>
            </a:r>
          </a:p>
          <a:p>
            <a:pPr marL="1257300" lvl="2" indent="-342900">
              <a:buAutoNum type="arabicPeriod"/>
            </a:pPr>
            <a:r>
              <a:rPr lang="en-US" sz="1600" dirty="0">
                <a:latin typeface="Calibri"/>
                <a:ea typeface="+mn-lt"/>
                <a:cs typeface="+mn-lt"/>
              </a:rPr>
              <a:t>SIGKILL is invoked using system utilities like the </a:t>
            </a:r>
            <a:r>
              <a:rPr lang="en-US" sz="1600" b="1" dirty="0">
                <a:latin typeface="Calibri"/>
                <a:ea typeface="+mn-lt"/>
                <a:cs typeface="+mn-lt"/>
              </a:rPr>
              <a:t>kill</a:t>
            </a:r>
            <a:r>
              <a:rPr lang="en-US" sz="1600" dirty="0">
                <a:latin typeface="Calibri"/>
                <a:ea typeface="+mn-lt"/>
                <a:cs typeface="+mn-lt"/>
              </a:rPr>
              <a:t> command or programmatically through system calls such as </a:t>
            </a:r>
            <a:r>
              <a:rPr lang="en-US" sz="1600" b="1" dirty="0">
                <a:latin typeface="Calibri"/>
                <a:ea typeface="+mn-lt"/>
                <a:cs typeface="+mn-lt"/>
              </a:rPr>
              <a:t>kill()</a:t>
            </a:r>
            <a:r>
              <a:rPr lang="en-US" sz="1600" dirty="0">
                <a:latin typeface="Calibri"/>
                <a:ea typeface="+mn-lt"/>
                <a:cs typeface="+mn-lt"/>
              </a:rPr>
              <a:t> with the </a:t>
            </a:r>
            <a:r>
              <a:rPr lang="en-US" sz="1600" b="1" dirty="0">
                <a:latin typeface="Calibri"/>
                <a:cs typeface="Calibri"/>
              </a:rPr>
              <a:t>SIGKILL</a:t>
            </a:r>
            <a:r>
              <a:rPr lang="en-US" sz="1600" dirty="0">
                <a:latin typeface="Calibri"/>
                <a:ea typeface="+mn-lt"/>
                <a:cs typeface="+mn-lt"/>
              </a:rPr>
              <a:t> signal.</a:t>
            </a:r>
          </a:p>
          <a:p>
            <a:pPr marL="1257300" lvl="2" indent="-342900">
              <a:buAutoNum type="arabicPeriod"/>
            </a:pPr>
            <a:r>
              <a:rPr lang="en-US" sz="1600" dirty="0">
                <a:latin typeface="Calibri"/>
                <a:ea typeface="+mn-lt"/>
                <a:cs typeface="+mn-lt"/>
              </a:rPr>
              <a:t>Upon receiving SIGKILL, the operating system immediately terminates the targeted process without allowing it to perform any further actions or cleanup. This ensures the swift termination of the process, albeit without any opportunity for graceful shutdown or resource cleanup.</a:t>
            </a:r>
          </a:p>
          <a:p>
            <a:pPr>
              <a:buFont typeface="Arial"/>
              <a:buChar char="•"/>
            </a:pPr>
            <a:endParaRPr lang="en-US" sz="1600" dirty="0">
              <a:latin typeface="Calibri"/>
              <a:cs typeface="Calibri"/>
            </a:endParaRPr>
          </a:p>
        </p:txBody>
      </p:sp>
    </p:spTree>
    <p:extLst>
      <p:ext uri="{BB962C8B-B14F-4D97-AF65-F5344CB8AC3E}">
        <p14:creationId xmlns:p14="http://schemas.microsoft.com/office/powerpoint/2010/main" val="11407653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556C2DD6-6CB5-98AA-37D0-8569A2221E29}"/>
              </a:ext>
            </a:extLst>
          </p:cNvPr>
          <p:cNvSpPr>
            <a:spLocks noGrp="1"/>
          </p:cNvSpPr>
          <p:nvPr>
            <p:ph type="ftr" sz="quarter" idx="11"/>
          </p:nvPr>
        </p:nvSpPr>
        <p:spPr>
          <a:xfrm>
            <a:off x="11354652" y="6490292"/>
            <a:ext cx="7084177" cy="365125"/>
          </a:xfrm>
        </p:spPr>
        <p:txBody>
          <a:bodyPr/>
          <a:lstStyle/>
          <a:p>
            <a:r>
              <a:rPr lang="en-US" b="1" dirty="0"/>
              <a:t>Ganavi M</a:t>
            </a:r>
          </a:p>
        </p:txBody>
      </p:sp>
      <p:sp>
        <p:nvSpPr>
          <p:cNvPr id="2" name="TextBox 1">
            <a:extLst>
              <a:ext uri="{FF2B5EF4-FFF2-40B4-BE49-F238E27FC236}">
                <a16:creationId xmlns:a16="http://schemas.microsoft.com/office/drawing/2014/main" id="{1F104161-E150-B2DB-61DA-375D8F83BFA2}"/>
              </a:ext>
            </a:extLst>
          </p:cNvPr>
          <p:cNvSpPr txBox="1"/>
          <p:nvPr/>
        </p:nvSpPr>
        <p:spPr>
          <a:xfrm>
            <a:off x="1721652" y="210145"/>
            <a:ext cx="9941069" cy="57246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200" b="1" dirty="0">
                <a:latin typeface="Calibri"/>
                <a:ea typeface="+mn-lt"/>
                <a:cs typeface="+mn-lt"/>
              </a:rPr>
              <a:t>                           Handling Signals in Multithreaded Programs</a:t>
            </a:r>
            <a:endParaRPr lang="en-US" sz="2200" b="1" dirty="0">
              <a:latin typeface="Calibri"/>
            </a:endParaRPr>
          </a:p>
          <a:p>
            <a:endParaRPr lang="en-US" sz="2200" b="1" dirty="0">
              <a:latin typeface="Calibri"/>
              <a:ea typeface="+mn-lt"/>
              <a:cs typeface="+mn-lt"/>
            </a:endParaRPr>
          </a:p>
          <a:p>
            <a:pPr marL="342900" indent="-342900">
              <a:buAutoNum type="arabicPeriod"/>
            </a:pPr>
            <a:r>
              <a:rPr lang="en-US" sz="1600" dirty="0">
                <a:latin typeface="Calibri"/>
                <a:ea typeface="+mn-lt"/>
                <a:cs typeface="+mn-lt"/>
              </a:rPr>
              <a:t>Introduction</a:t>
            </a:r>
            <a:endParaRPr lang="en-US">
              <a:latin typeface="Calibri"/>
              <a:cs typeface="Calibri"/>
            </a:endParaRPr>
          </a:p>
          <a:p>
            <a:pPr marL="800100" lvl="1" indent="-342900">
              <a:buAutoNum type="alphaLcPeriod"/>
            </a:pPr>
            <a:r>
              <a:rPr lang="en-US" sz="1600" dirty="0">
                <a:latin typeface="Calibri"/>
                <a:ea typeface="+mn-lt"/>
                <a:cs typeface="+mn-lt"/>
              </a:rPr>
              <a:t>Signals are asynchronous events that can interrupt program execution.</a:t>
            </a:r>
            <a:endParaRPr lang="en-US">
              <a:latin typeface="Calibri"/>
              <a:cs typeface="Calibri"/>
            </a:endParaRPr>
          </a:p>
          <a:p>
            <a:pPr marL="800100" lvl="1" indent="-342900">
              <a:buAutoNum type="alphaLcPeriod"/>
            </a:pPr>
            <a:r>
              <a:rPr lang="en-US" sz="1600" dirty="0">
                <a:latin typeface="Calibri"/>
                <a:ea typeface="+mn-lt"/>
                <a:cs typeface="+mn-lt"/>
              </a:rPr>
              <a:t>Multithreaded programs have multiple threads, each with its own flow of execution.</a:t>
            </a:r>
            <a:endParaRPr lang="en-US">
              <a:latin typeface="Calibri"/>
              <a:cs typeface="Calibri"/>
            </a:endParaRPr>
          </a:p>
          <a:p>
            <a:pPr marL="800100" lvl="1" indent="-342900">
              <a:buAutoNum type="alphaLcPeriod"/>
            </a:pPr>
            <a:endParaRPr lang="en-US" sz="1600" dirty="0">
              <a:latin typeface="Calibri"/>
              <a:ea typeface="+mn-lt"/>
              <a:cs typeface="+mn-lt"/>
            </a:endParaRPr>
          </a:p>
          <a:p>
            <a:pPr marL="342900" indent="-342900">
              <a:buAutoNum type="arabicPeriod"/>
            </a:pPr>
            <a:r>
              <a:rPr lang="en-US" sz="1600" dirty="0">
                <a:latin typeface="Calibri"/>
                <a:ea typeface="+mn-lt"/>
                <a:cs typeface="+mn-lt"/>
              </a:rPr>
              <a:t>Signal Handlers</a:t>
            </a:r>
            <a:endParaRPr lang="en-US">
              <a:latin typeface="Calibri"/>
              <a:cs typeface="Calibri"/>
            </a:endParaRPr>
          </a:p>
          <a:p>
            <a:pPr marL="800100" lvl="1" indent="-342900">
              <a:buAutoNum type="alphaLcPeriod"/>
            </a:pPr>
            <a:r>
              <a:rPr lang="en-US" sz="1600" dirty="0">
                <a:latin typeface="Calibri"/>
                <a:ea typeface="+mn-lt"/>
                <a:cs typeface="+mn-lt"/>
              </a:rPr>
              <a:t>Signal handlers are special functions that are executed in response to signals.</a:t>
            </a:r>
            <a:endParaRPr lang="en-US">
              <a:latin typeface="Calibri"/>
              <a:cs typeface="Calibri"/>
            </a:endParaRPr>
          </a:p>
          <a:p>
            <a:pPr marL="800100" lvl="1" indent="-342900">
              <a:buAutoNum type="alphaLcPeriod"/>
            </a:pPr>
            <a:r>
              <a:rPr lang="en-US" sz="1600" dirty="0">
                <a:latin typeface="Calibri"/>
                <a:ea typeface="+mn-lt"/>
                <a:cs typeface="+mn-lt"/>
              </a:rPr>
              <a:t>In multithreaded programs, each thread can have its own set of signal handlers.</a:t>
            </a:r>
            <a:endParaRPr lang="en-US">
              <a:latin typeface="Calibri"/>
              <a:ea typeface="+mn-lt"/>
              <a:cs typeface="+mn-lt"/>
            </a:endParaRPr>
          </a:p>
          <a:p>
            <a:pPr marL="342900" indent="-342900">
              <a:buAutoNum type="arabicPeriod"/>
            </a:pPr>
            <a:endParaRPr lang="en-US" sz="1600" dirty="0">
              <a:latin typeface="Calibri"/>
              <a:ea typeface="+mn-lt"/>
              <a:cs typeface="+mn-lt"/>
            </a:endParaRPr>
          </a:p>
          <a:p>
            <a:pPr marL="342900" indent="-342900">
              <a:buAutoNum type="arabicPeriod"/>
            </a:pPr>
            <a:r>
              <a:rPr lang="en-US" sz="1600" dirty="0">
                <a:latin typeface="Calibri"/>
                <a:ea typeface="+mn-lt"/>
                <a:cs typeface="+mn-lt"/>
              </a:rPr>
              <a:t>Thread Safety</a:t>
            </a:r>
            <a:endParaRPr lang="en-US">
              <a:latin typeface="Calibri"/>
              <a:cs typeface="Calibri"/>
            </a:endParaRPr>
          </a:p>
          <a:p>
            <a:pPr marL="800100" lvl="1" indent="-342900">
              <a:buAutoNum type="alphaLcPeriod"/>
            </a:pPr>
            <a:r>
              <a:rPr lang="en-US" sz="1600" dirty="0">
                <a:latin typeface="Calibri"/>
                <a:ea typeface="+mn-lt"/>
                <a:cs typeface="+mn-lt"/>
              </a:rPr>
              <a:t>Signal handlers must be thread-safe to avoid race conditions or deadlocks.</a:t>
            </a:r>
            <a:endParaRPr lang="en-US">
              <a:latin typeface="Calibri"/>
              <a:ea typeface="+mn-lt"/>
              <a:cs typeface="+mn-lt"/>
            </a:endParaRPr>
          </a:p>
          <a:p>
            <a:pPr marL="800100" lvl="1" indent="-342900">
              <a:buAutoNum type="alphaLcPeriod"/>
            </a:pPr>
            <a:r>
              <a:rPr lang="en-US" sz="1600" dirty="0">
                <a:latin typeface="Calibri"/>
                <a:ea typeface="+mn-lt"/>
                <a:cs typeface="+mn-lt"/>
              </a:rPr>
              <a:t>Avoid non-reentrant functions and shared resources in signal handlers.</a:t>
            </a:r>
            <a:endParaRPr lang="en-US">
              <a:latin typeface="Calibri"/>
              <a:cs typeface="Calibri"/>
            </a:endParaRPr>
          </a:p>
          <a:p>
            <a:pPr marL="342900" indent="-342900">
              <a:buAutoNum type="arabicPeriod"/>
            </a:pPr>
            <a:endParaRPr lang="en-US" sz="1600" dirty="0">
              <a:latin typeface="Calibri"/>
              <a:ea typeface="+mn-lt"/>
              <a:cs typeface="+mn-lt"/>
            </a:endParaRPr>
          </a:p>
          <a:p>
            <a:pPr marL="342900" indent="-342900">
              <a:buAutoNum type="arabicPeriod"/>
            </a:pPr>
            <a:r>
              <a:rPr lang="en-US" sz="1600" dirty="0">
                <a:latin typeface="Calibri"/>
                <a:ea typeface="+mn-lt"/>
                <a:cs typeface="+mn-lt"/>
              </a:rPr>
              <a:t>Signal Delivery</a:t>
            </a:r>
            <a:endParaRPr lang="en-US">
              <a:latin typeface="Calibri"/>
              <a:cs typeface="Calibri"/>
            </a:endParaRPr>
          </a:p>
          <a:p>
            <a:pPr marL="800100" lvl="1" indent="-342900">
              <a:buAutoNum type="alphaLcPeriod"/>
            </a:pPr>
            <a:r>
              <a:rPr lang="en-US" sz="1600" dirty="0">
                <a:latin typeface="Calibri"/>
                <a:ea typeface="+mn-lt"/>
                <a:cs typeface="+mn-lt"/>
              </a:rPr>
              <a:t>By default, signals can be delivered to any thread in the program.</a:t>
            </a:r>
            <a:endParaRPr lang="en-US">
              <a:latin typeface="Calibri"/>
              <a:cs typeface="Calibri"/>
            </a:endParaRPr>
          </a:p>
          <a:p>
            <a:pPr marL="800100" lvl="1" indent="-342900">
              <a:buAutoNum type="alphaLcPeriod"/>
            </a:pPr>
            <a:r>
              <a:rPr lang="en-US" sz="1600" dirty="0">
                <a:latin typeface="Calibri"/>
                <a:ea typeface="+mn-lt"/>
                <a:cs typeface="+mn-lt"/>
              </a:rPr>
              <a:t>Use </a:t>
            </a:r>
            <a:r>
              <a:rPr lang="en-US" sz="1600" err="1">
                <a:latin typeface="Calibri"/>
                <a:ea typeface="+mn-lt"/>
                <a:cs typeface="+mn-lt"/>
              </a:rPr>
              <a:t>pthread_kill</a:t>
            </a:r>
            <a:r>
              <a:rPr lang="en-US" sz="1600" dirty="0">
                <a:latin typeface="Calibri"/>
                <a:ea typeface="+mn-lt"/>
                <a:cs typeface="+mn-lt"/>
              </a:rPr>
              <a:t>() to send a signal to a specific thread.</a:t>
            </a:r>
            <a:endParaRPr lang="en-US">
              <a:latin typeface="Calibri"/>
              <a:cs typeface="Calibri"/>
            </a:endParaRPr>
          </a:p>
          <a:p>
            <a:pPr marL="342900" indent="-342900">
              <a:buAutoNum type="arabicPeriod"/>
            </a:pPr>
            <a:endParaRPr lang="en-US" sz="1600" dirty="0">
              <a:latin typeface="Calibri"/>
              <a:ea typeface="+mn-lt"/>
              <a:cs typeface="+mn-lt"/>
            </a:endParaRPr>
          </a:p>
          <a:p>
            <a:pPr marL="342900" indent="-342900">
              <a:buAutoNum type="arabicPeriod"/>
            </a:pPr>
            <a:r>
              <a:rPr lang="en-US" sz="1600" dirty="0">
                <a:latin typeface="Calibri"/>
                <a:ea typeface="+mn-lt"/>
                <a:cs typeface="+mn-lt"/>
              </a:rPr>
              <a:t>Blocking Signals</a:t>
            </a:r>
            <a:endParaRPr lang="en-US">
              <a:latin typeface="Calibri"/>
              <a:cs typeface="Calibri"/>
            </a:endParaRPr>
          </a:p>
          <a:p>
            <a:pPr marL="800100" lvl="1" indent="-342900">
              <a:buAutoNum type="alphaLcPeriod"/>
            </a:pPr>
            <a:r>
              <a:rPr lang="en-US" sz="1600" dirty="0">
                <a:latin typeface="Calibri"/>
                <a:ea typeface="+mn-lt"/>
                <a:cs typeface="+mn-lt"/>
              </a:rPr>
              <a:t>Threads can block signals temporarily using </a:t>
            </a:r>
            <a:r>
              <a:rPr lang="en-US" sz="1600" err="1">
                <a:latin typeface="Calibri"/>
                <a:ea typeface="+mn-lt"/>
                <a:cs typeface="+mn-lt"/>
              </a:rPr>
              <a:t>pthread_sigmask</a:t>
            </a:r>
            <a:r>
              <a:rPr lang="en-US" sz="1600" dirty="0">
                <a:latin typeface="Calibri"/>
                <a:ea typeface="+mn-lt"/>
                <a:cs typeface="+mn-lt"/>
              </a:rPr>
              <a:t>() to prevent them from being delivered.</a:t>
            </a:r>
            <a:endParaRPr lang="en-US">
              <a:latin typeface="Calibri"/>
              <a:cs typeface="Calibri"/>
            </a:endParaRPr>
          </a:p>
          <a:p>
            <a:pPr marL="800100" lvl="1" indent="-342900">
              <a:buAutoNum type="alphaLcPeriod"/>
            </a:pPr>
            <a:r>
              <a:rPr lang="en-US" sz="1600" dirty="0">
                <a:latin typeface="Calibri"/>
                <a:ea typeface="+mn-lt"/>
                <a:cs typeface="+mn-lt"/>
              </a:rPr>
              <a:t>Be cautious when blocking signals to avoid missing important signals.</a:t>
            </a:r>
            <a:endParaRPr lang="en-US">
              <a:latin typeface="Calibri"/>
              <a:ea typeface="+mn-lt"/>
              <a:cs typeface="+mn-lt"/>
            </a:endParaRPr>
          </a:p>
          <a:p>
            <a:pPr marL="285750" indent="-285750">
              <a:buAutoNum type="arabicPeriod"/>
            </a:pPr>
            <a:endParaRPr lang="en-US" dirty="0">
              <a:latin typeface="Calibri"/>
              <a:ea typeface="+mn-lt"/>
              <a:cs typeface="+mn-lt"/>
            </a:endParaRPr>
          </a:p>
        </p:txBody>
      </p:sp>
    </p:spTree>
    <p:extLst>
      <p:ext uri="{BB962C8B-B14F-4D97-AF65-F5344CB8AC3E}">
        <p14:creationId xmlns:p14="http://schemas.microsoft.com/office/powerpoint/2010/main" val="18747815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556C2DD6-6CB5-98AA-37D0-8569A2221E29}"/>
              </a:ext>
            </a:extLst>
          </p:cNvPr>
          <p:cNvSpPr>
            <a:spLocks noGrp="1"/>
          </p:cNvSpPr>
          <p:nvPr>
            <p:ph type="ftr" sz="quarter" idx="11"/>
          </p:nvPr>
        </p:nvSpPr>
        <p:spPr>
          <a:xfrm>
            <a:off x="11354652" y="6490292"/>
            <a:ext cx="7084177" cy="365125"/>
          </a:xfrm>
        </p:spPr>
        <p:txBody>
          <a:bodyPr/>
          <a:lstStyle/>
          <a:p>
            <a:r>
              <a:rPr lang="en-US" b="1" dirty="0"/>
              <a:t>Ganavi M</a:t>
            </a:r>
          </a:p>
        </p:txBody>
      </p:sp>
      <p:sp>
        <p:nvSpPr>
          <p:cNvPr id="2" name="TextBox 1">
            <a:extLst>
              <a:ext uri="{FF2B5EF4-FFF2-40B4-BE49-F238E27FC236}">
                <a16:creationId xmlns:a16="http://schemas.microsoft.com/office/drawing/2014/main" id="{1F104161-E150-B2DB-61DA-375D8F83BFA2}"/>
              </a:ext>
            </a:extLst>
          </p:cNvPr>
          <p:cNvSpPr txBox="1"/>
          <p:nvPr/>
        </p:nvSpPr>
        <p:spPr>
          <a:xfrm>
            <a:off x="1859062" y="1209489"/>
            <a:ext cx="9941069" cy="453970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AutoNum type="arabicPeriod"/>
            </a:pPr>
            <a:r>
              <a:rPr lang="en-US" sz="1700" dirty="0">
                <a:latin typeface="Calibri"/>
                <a:ea typeface="+mn-lt"/>
                <a:cs typeface="+mn-lt"/>
              </a:rPr>
              <a:t>Signal Mask</a:t>
            </a:r>
            <a:endParaRPr lang="en-US"/>
          </a:p>
          <a:p>
            <a:pPr marL="800100" lvl="1" indent="-342900">
              <a:buAutoNum type="alphaLcPeriod"/>
            </a:pPr>
            <a:r>
              <a:rPr lang="en-US" sz="1700" dirty="0">
                <a:latin typeface="Calibri"/>
                <a:ea typeface="+mn-lt"/>
                <a:cs typeface="+mn-lt"/>
              </a:rPr>
              <a:t>Each thread has its own signal mask, which determines which signals are currently blocked.</a:t>
            </a:r>
          </a:p>
          <a:p>
            <a:pPr marL="800100" lvl="1" indent="-342900">
              <a:buAutoNum type="alphaLcPeriod"/>
            </a:pPr>
            <a:r>
              <a:rPr lang="en-US" sz="1700" dirty="0">
                <a:latin typeface="Calibri"/>
                <a:ea typeface="+mn-lt"/>
                <a:cs typeface="+mn-lt"/>
              </a:rPr>
              <a:t>Manipulate the signal mask using </a:t>
            </a:r>
            <a:r>
              <a:rPr lang="en-US" sz="1700" err="1">
                <a:latin typeface="Calibri"/>
                <a:ea typeface="+mn-lt"/>
                <a:cs typeface="+mn-lt"/>
              </a:rPr>
              <a:t>sigprocmask</a:t>
            </a:r>
            <a:r>
              <a:rPr lang="en-US" sz="1700" dirty="0">
                <a:latin typeface="Calibri"/>
                <a:ea typeface="+mn-lt"/>
                <a:cs typeface="+mn-lt"/>
              </a:rPr>
              <a:t>() to control signal delivery.</a:t>
            </a:r>
            <a:endParaRPr lang="en-US" sz="1700" dirty="0">
              <a:latin typeface="Calibri"/>
              <a:cs typeface="Calibri"/>
            </a:endParaRPr>
          </a:p>
          <a:p>
            <a:pPr marL="800100" lvl="1" indent="-342900">
              <a:buAutoNum type="alphaLcPeriod"/>
            </a:pPr>
            <a:endParaRPr lang="en-US" sz="1700" dirty="0">
              <a:latin typeface="Calibri"/>
              <a:ea typeface="+mn-lt"/>
              <a:cs typeface="+mn-lt"/>
            </a:endParaRPr>
          </a:p>
          <a:p>
            <a:pPr marL="342900" indent="-342900">
              <a:buAutoNum type="arabicPeriod"/>
            </a:pPr>
            <a:r>
              <a:rPr lang="en-US" sz="1700" dirty="0">
                <a:latin typeface="Calibri"/>
                <a:ea typeface="+mn-lt"/>
                <a:cs typeface="+mn-lt"/>
              </a:rPr>
              <a:t>Signal Synchronization</a:t>
            </a:r>
          </a:p>
          <a:p>
            <a:pPr marL="800100" lvl="1" indent="-342900">
              <a:buAutoNum type="alphaLcPeriod"/>
            </a:pPr>
            <a:r>
              <a:rPr lang="en-US" sz="1700" dirty="0">
                <a:latin typeface="Calibri"/>
                <a:ea typeface="+mn-lt"/>
                <a:cs typeface="+mn-lt"/>
              </a:rPr>
              <a:t>Signals can be used for inter-thread communication and synchronization.</a:t>
            </a:r>
          </a:p>
          <a:p>
            <a:pPr marL="800100" lvl="1" indent="-342900">
              <a:buAutoNum type="alphaLcPeriod"/>
            </a:pPr>
            <a:r>
              <a:rPr lang="en-US" sz="1700" dirty="0">
                <a:latin typeface="Calibri"/>
                <a:ea typeface="+mn-lt"/>
                <a:cs typeface="+mn-lt"/>
              </a:rPr>
              <a:t>Use signals judiciously to avoid race conditions and ensure proper synchronization.</a:t>
            </a:r>
          </a:p>
          <a:p>
            <a:pPr marL="342900" indent="-342900">
              <a:buAutoNum type="arabicPeriod"/>
            </a:pPr>
            <a:endParaRPr lang="en-US" sz="1700" dirty="0">
              <a:latin typeface="Calibri"/>
              <a:ea typeface="+mn-lt"/>
              <a:cs typeface="+mn-lt"/>
            </a:endParaRPr>
          </a:p>
          <a:p>
            <a:pPr marL="342900" indent="-342900">
              <a:buAutoNum type="arabicPeriod"/>
            </a:pPr>
            <a:r>
              <a:rPr lang="en-US" sz="1700" dirty="0">
                <a:latin typeface="Calibri"/>
                <a:ea typeface="+mn-lt"/>
                <a:cs typeface="+mn-lt"/>
              </a:rPr>
              <a:t>Signal Safety</a:t>
            </a:r>
            <a:endParaRPr lang="en-US" sz="1700" dirty="0">
              <a:latin typeface="Calibri"/>
              <a:cs typeface="Calibri"/>
            </a:endParaRPr>
          </a:p>
          <a:p>
            <a:pPr marL="800100" lvl="1" indent="-342900">
              <a:buAutoNum type="alphaLcPeriod"/>
            </a:pPr>
            <a:r>
              <a:rPr lang="en-US" sz="1700" dirty="0">
                <a:latin typeface="Calibri"/>
                <a:ea typeface="+mn-lt"/>
                <a:cs typeface="+mn-lt"/>
              </a:rPr>
              <a:t>Be aware of signal-safe functions that can be safely called from within a signal handler.</a:t>
            </a:r>
          </a:p>
          <a:p>
            <a:pPr marL="800100" lvl="1" indent="-342900">
              <a:buAutoNum type="alphaLcPeriod"/>
            </a:pPr>
            <a:r>
              <a:rPr lang="en-US" sz="1700" dirty="0">
                <a:latin typeface="Calibri"/>
                <a:ea typeface="+mn-lt"/>
                <a:cs typeface="+mn-lt"/>
              </a:rPr>
              <a:t>Avoid calling non-reentrant or thread-unsafe functions in signal handlers.</a:t>
            </a:r>
          </a:p>
          <a:p>
            <a:pPr marL="342900" indent="-342900">
              <a:buAutoNum type="arabicPeriod"/>
            </a:pPr>
            <a:endParaRPr lang="en-US" sz="1700" dirty="0">
              <a:latin typeface="Calibri"/>
              <a:ea typeface="+mn-lt"/>
              <a:cs typeface="+mn-lt"/>
            </a:endParaRPr>
          </a:p>
          <a:p>
            <a:pPr marL="342900" indent="-342900">
              <a:buAutoNum type="arabicPeriod"/>
            </a:pPr>
            <a:r>
              <a:rPr lang="en-US" sz="1700" dirty="0">
                <a:latin typeface="Calibri"/>
                <a:ea typeface="+mn-lt"/>
                <a:cs typeface="+mn-lt"/>
              </a:rPr>
              <a:t>Debugging</a:t>
            </a:r>
            <a:endParaRPr lang="en-US" sz="1700" dirty="0">
              <a:latin typeface="Calibri"/>
              <a:cs typeface="Calibri"/>
            </a:endParaRPr>
          </a:p>
          <a:p>
            <a:pPr marL="800100" lvl="1" indent="-342900">
              <a:buAutoNum type="alphaLcPeriod"/>
            </a:pPr>
            <a:r>
              <a:rPr lang="en-US" sz="1700" dirty="0">
                <a:latin typeface="Calibri"/>
                <a:ea typeface="+mn-lt"/>
                <a:cs typeface="+mn-lt"/>
              </a:rPr>
              <a:t>Use debugging tools like GDB to analyze signal handling and thread behavior.</a:t>
            </a:r>
          </a:p>
          <a:p>
            <a:pPr marL="800100" lvl="1" indent="-342900">
              <a:buAutoNum type="alphaLcPeriod"/>
            </a:pPr>
            <a:r>
              <a:rPr lang="en-US" sz="1700" dirty="0">
                <a:latin typeface="Calibri"/>
                <a:ea typeface="+mn-lt"/>
                <a:cs typeface="+mn-lt"/>
              </a:rPr>
              <a:t>Pay attention to signal handlers and their impact on the program's execution flow.</a:t>
            </a:r>
          </a:p>
          <a:p>
            <a:endParaRPr lang="en-US" sz="1700" dirty="0">
              <a:latin typeface="Calibri"/>
              <a:ea typeface="+mn-lt"/>
              <a:cs typeface="Calibri"/>
            </a:endParaRPr>
          </a:p>
          <a:p>
            <a:endParaRPr lang="en-US" sz="1700" dirty="0">
              <a:latin typeface="Calibri"/>
              <a:cs typeface="Calibri"/>
            </a:endParaRPr>
          </a:p>
        </p:txBody>
      </p:sp>
    </p:spTree>
    <p:extLst>
      <p:ext uri="{BB962C8B-B14F-4D97-AF65-F5344CB8AC3E}">
        <p14:creationId xmlns:p14="http://schemas.microsoft.com/office/powerpoint/2010/main" val="17176967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556C2DD6-6CB5-98AA-37D0-8569A2221E29}"/>
              </a:ext>
            </a:extLst>
          </p:cNvPr>
          <p:cNvSpPr>
            <a:spLocks noGrp="1"/>
          </p:cNvSpPr>
          <p:nvPr>
            <p:ph type="ftr" sz="quarter" idx="11"/>
          </p:nvPr>
        </p:nvSpPr>
        <p:spPr>
          <a:xfrm>
            <a:off x="11354652" y="6490292"/>
            <a:ext cx="7084177" cy="365125"/>
          </a:xfrm>
        </p:spPr>
        <p:txBody>
          <a:bodyPr/>
          <a:lstStyle/>
          <a:p>
            <a:r>
              <a:rPr lang="en-US" b="1" dirty="0"/>
              <a:t>Ganavi M</a:t>
            </a:r>
          </a:p>
        </p:txBody>
      </p:sp>
      <p:sp>
        <p:nvSpPr>
          <p:cNvPr id="2" name="TextBox 1">
            <a:extLst>
              <a:ext uri="{FF2B5EF4-FFF2-40B4-BE49-F238E27FC236}">
                <a16:creationId xmlns:a16="http://schemas.microsoft.com/office/drawing/2014/main" id="{1F104161-E150-B2DB-61DA-375D8F83BFA2}"/>
              </a:ext>
            </a:extLst>
          </p:cNvPr>
          <p:cNvSpPr txBox="1"/>
          <p:nvPr/>
        </p:nvSpPr>
        <p:spPr>
          <a:xfrm>
            <a:off x="1842799" y="295938"/>
            <a:ext cx="9509749" cy="61247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a:latin typeface="Calibri"/>
                <a:ea typeface="+mn-lt"/>
                <a:cs typeface="+mn-lt"/>
              </a:rPr>
              <a:t>    </a:t>
            </a:r>
            <a:r>
              <a:rPr lang="en-US" sz="2200" b="1" dirty="0">
                <a:latin typeface="Calibri"/>
                <a:ea typeface="+mn-lt"/>
                <a:cs typeface="+mn-lt"/>
              </a:rPr>
              <a:t>       GDB COMPILER</a:t>
            </a:r>
            <a:endParaRPr lang="en-US" sz="2200">
              <a:latin typeface="Calibri"/>
              <a:ea typeface="+mn-lt"/>
              <a:cs typeface="+mn-lt"/>
            </a:endParaRPr>
          </a:p>
          <a:p>
            <a:r>
              <a:rPr lang="en-US" sz="1600" dirty="0">
                <a:latin typeface="Calibri"/>
                <a:ea typeface="+mn-lt"/>
                <a:cs typeface="+mn-lt"/>
              </a:rPr>
              <a:t>Simple C program that calculates the sum of the first </a:t>
            </a:r>
            <a:r>
              <a:rPr lang="en-US" sz="1600" b="1" dirty="0">
                <a:latin typeface="Calibri"/>
                <a:ea typeface="+mn-lt"/>
                <a:cs typeface="+mn-lt"/>
              </a:rPr>
              <a:t>n</a:t>
            </a:r>
            <a:r>
              <a:rPr lang="en-US" sz="1600" dirty="0">
                <a:latin typeface="Calibri"/>
                <a:ea typeface="+mn-lt"/>
                <a:cs typeface="+mn-lt"/>
              </a:rPr>
              <a:t> natural numbers:</a:t>
            </a:r>
            <a:endParaRPr lang="en-US">
              <a:latin typeface="Calibri"/>
              <a:cs typeface="Calibri"/>
            </a:endParaRPr>
          </a:p>
          <a:p>
            <a:endParaRPr lang="en-US" sz="1600" dirty="0">
              <a:latin typeface="Calibri"/>
              <a:cs typeface="Calibri"/>
            </a:endParaRPr>
          </a:p>
          <a:p>
            <a:r>
              <a:rPr lang="en-US" sz="1600" dirty="0">
                <a:latin typeface="Calibri"/>
                <a:ea typeface="+mn-lt"/>
                <a:cs typeface="+mn-lt"/>
              </a:rPr>
              <a:t>#include &lt;</a:t>
            </a:r>
            <a:r>
              <a:rPr lang="en-US" sz="1600" dirty="0" err="1">
                <a:latin typeface="Calibri"/>
                <a:ea typeface="+mn-lt"/>
                <a:cs typeface="+mn-lt"/>
              </a:rPr>
              <a:t>stdio.h</a:t>
            </a:r>
            <a:r>
              <a:rPr lang="en-US" sz="1600" dirty="0">
                <a:latin typeface="Calibri"/>
                <a:ea typeface="+mn-lt"/>
                <a:cs typeface="+mn-lt"/>
              </a:rPr>
              <a:t>&gt;
int </a:t>
            </a:r>
            <a:r>
              <a:rPr lang="en-US" sz="1600" dirty="0" err="1">
                <a:latin typeface="Calibri"/>
                <a:ea typeface="+mn-lt"/>
                <a:cs typeface="+mn-lt"/>
              </a:rPr>
              <a:t>sum_of_natural_numbers</a:t>
            </a:r>
            <a:r>
              <a:rPr lang="en-US" sz="1600" dirty="0">
                <a:latin typeface="Calibri"/>
                <a:ea typeface="+mn-lt"/>
                <a:cs typeface="+mn-lt"/>
              </a:rPr>
              <a:t>(int n) {
    int sum = 0;
    for (int </a:t>
            </a:r>
            <a:r>
              <a:rPr lang="en-US" sz="1600" dirty="0" err="1">
                <a:latin typeface="Calibri"/>
                <a:ea typeface="+mn-lt"/>
                <a:cs typeface="+mn-lt"/>
              </a:rPr>
              <a:t>i</a:t>
            </a:r>
            <a:r>
              <a:rPr lang="en-US" sz="1600" dirty="0">
                <a:latin typeface="Calibri"/>
                <a:ea typeface="+mn-lt"/>
                <a:cs typeface="+mn-lt"/>
              </a:rPr>
              <a:t> = 1; </a:t>
            </a:r>
            <a:r>
              <a:rPr lang="en-US" sz="1600" dirty="0" err="1">
                <a:latin typeface="Calibri"/>
                <a:ea typeface="+mn-lt"/>
                <a:cs typeface="+mn-lt"/>
              </a:rPr>
              <a:t>i</a:t>
            </a:r>
            <a:r>
              <a:rPr lang="en-US" sz="1600" dirty="0">
                <a:latin typeface="Calibri"/>
                <a:ea typeface="+mn-lt"/>
                <a:cs typeface="+mn-lt"/>
              </a:rPr>
              <a:t> &lt;= n; ++</a:t>
            </a:r>
            <a:r>
              <a:rPr lang="en-US" sz="1600" dirty="0" err="1">
                <a:latin typeface="Calibri"/>
                <a:ea typeface="+mn-lt"/>
                <a:cs typeface="+mn-lt"/>
              </a:rPr>
              <a:t>i</a:t>
            </a:r>
            <a:r>
              <a:rPr lang="en-US" sz="1600" dirty="0">
                <a:latin typeface="Calibri"/>
                <a:ea typeface="+mn-lt"/>
                <a:cs typeface="+mn-lt"/>
              </a:rPr>
              <a:t>) {
        sum += </a:t>
            </a:r>
            <a:r>
              <a:rPr lang="en-US" sz="1600" dirty="0" err="1">
                <a:latin typeface="Calibri"/>
                <a:ea typeface="+mn-lt"/>
                <a:cs typeface="+mn-lt"/>
              </a:rPr>
              <a:t>i</a:t>
            </a:r>
            <a:r>
              <a:rPr lang="en-US" sz="1600" dirty="0">
                <a:latin typeface="Calibri"/>
                <a:ea typeface="+mn-lt"/>
                <a:cs typeface="+mn-lt"/>
              </a:rPr>
              <a:t>;
    }
    return sum;
}
int main() {
    int n = 10;
    int result = </a:t>
            </a:r>
            <a:r>
              <a:rPr lang="en-US" sz="1600" dirty="0" err="1">
                <a:latin typeface="Calibri"/>
                <a:ea typeface="+mn-lt"/>
                <a:cs typeface="+mn-lt"/>
              </a:rPr>
              <a:t>sum_of_natural_numbers</a:t>
            </a:r>
            <a:r>
              <a:rPr lang="en-US" sz="1600" dirty="0">
                <a:latin typeface="Calibri"/>
                <a:ea typeface="+mn-lt"/>
                <a:cs typeface="+mn-lt"/>
              </a:rPr>
              <a:t>(n);
    </a:t>
            </a:r>
            <a:r>
              <a:rPr lang="en-US" sz="1600" dirty="0" err="1">
                <a:latin typeface="Calibri"/>
                <a:ea typeface="+mn-lt"/>
                <a:cs typeface="+mn-lt"/>
              </a:rPr>
              <a:t>printf</a:t>
            </a:r>
            <a:r>
              <a:rPr lang="en-US" sz="1600" dirty="0">
                <a:latin typeface="Calibri"/>
                <a:ea typeface="+mn-lt"/>
                <a:cs typeface="+mn-lt"/>
              </a:rPr>
              <a:t>("Sum of the first %d natural numbers is %d\n", n, result);
    return 0;
}
</a:t>
            </a:r>
            <a:endParaRPr lang="en-US">
              <a:latin typeface="Calibri"/>
              <a:cs typeface="Calibri"/>
            </a:endParaRPr>
          </a:p>
          <a:p>
            <a:r>
              <a:rPr lang="en-US" sz="1600" dirty="0">
                <a:latin typeface="Calibri"/>
                <a:ea typeface="+mn-lt"/>
                <a:cs typeface="+mn-lt"/>
              </a:rPr>
              <a:t>To debug this program using GDB, you can follow similar steps as before:</a:t>
            </a:r>
            <a:endParaRPr lang="en-US">
              <a:latin typeface="Calibri"/>
              <a:cs typeface="Calibri"/>
            </a:endParaRPr>
          </a:p>
          <a:p>
            <a:pPr marL="285750" indent="-285750">
              <a:buFont typeface="Arial"/>
              <a:buChar char="•"/>
            </a:pPr>
            <a:r>
              <a:rPr lang="en-US" sz="1600" dirty="0">
                <a:latin typeface="Calibri"/>
                <a:ea typeface="+mn-lt"/>
                <a:cs typeface="+mn-lt"/>
              </a:rPr>
              <a:t>Compile the program with debugging symbols enabled:</a:t>
            </a:r>
            <a:endParaRPr lang="en-US">
              <a:latin typeface="Calibri"/>
              <a:ea typeface="+mn-lt"/>
              <a:cs typeface="+mn-lt"/>
            </a:endParaRPr>
          </a:p>
          <a:p>
            <a:r>
              <a:rPr lang="en-US" sz="1600" dirty="0">
                <a:latin typeface="Calibri"/>
                <a:ea typeface="+mn-lt"/>
                <a:cs typeface="+mn-lt"/>
              </a:rPr>
              <a:t>gcc -g -o sum </a:t>
            </a:r>
            <a:r>
              <a:rPr lang="en-US" sz="1600" err="1">
                <a:latin typeface="Calibri"/>
                <a:ea typeface="+mn-lt"/>
                <a:cs typeface="+mn-lt"/>
              </a:rPr>
              <a:t>sum.c</a:t>
            </a:r>
            <a:r>
              <a:rPr lang="en-US" sz="1600" dirty="0">
                <a:latin typeface="Calibri"/>
                <a:ea typeface="+mn-lt"/>
                <a:cs typeface="+mn-lt"/>
              </a:rPr>
              <a:t>
</a:t>
            </a:r>
            <a:endParaRPr lang="en-US">
              <a:latin typeface="Calibri"/>
              <a:cs typeface="Calibri"/>
            </a:endParaRPr>
          </a:p>
          <a:p>
            <a:endParaRPr lang="en-US" dirty="0">
              <a:latin typeface="Calibri"/>
              <a:cs typeface="Calibri"/>
            </a:endParaRPr>
          </a:p>
        </p:txBody>
      </p:sp>
    </p:spTree>
    <p:extLst>
      <p:ext uri="{BB962C8B-B14F-4D97-AF65-F5344CB8AC3E}">
        <p14:creationId xmlns:p14="http://schemas.microsoft.com/office/powerpoint/2010/main" val="11868138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556C2DD6-6CB5-98AA-37D0-8569A2221E29}"/>
              </a:ext>
            </a:extLst>
          </p:cNvPr>
          <p:cNvSpPr>
            <a:spLocks noGrp="1"/>
          </p:cNvSpPr>
          <p:nvPr>
            <p:ph type="ftr" sz="quarter" idx="11"/>
          </p:nvPr>
        </p:nvSpPr>
        <p:spPr>
          <a:xfrm>
            <a:off x="11354652" y="6490292"/>
            <a:ext cx="7084177" cy="365125"/>
          </a:xfrm>
        </p:spPr>
        <p:txBody>
          <a:bodyPr/>
          <a:lstStyle/>
          <a:p>
            <a:r>
              <a:rPr lang="en-US" b="1" dirty="0"/>
              <a:t>Ganavi M</a:t>
            </a:r>
          </a:p>
        </p:txBody>
      </p:sp>
      <p:sp>
        <p:nvSpPr>
          <p:cNvPr id="2" name="TextBox 1">
            <a:extLst>
              <a:ext uri="{FF2B5EF4-FFF2-40B4-BE49-F238E27FC236}">
                <a16:creationId xmlns:a16="http://schemas.microsoft.com/office/drawing/2014/main" id="{1F104161-E150-B2DB-61DA-375D8F83BFA2}"/>
              </a:ext>
            </a:extLst>
          </p:cNvPr>
          <p:cNvSpPr txBox="1"/>
          <p:nvPr/>
        </p:nvSpPr>
        <p:spPr>
          <a:xfrm>
            <a:off x="2084622" y="912043"/>
            <a:ext cx="9941069" cy="501675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Sans-Serif"/>
              <a:buChar char="•"/>
            </a:pPr>
            <a:r>
              <a:rPr lang="en-US" sz="1600" dirty="0">
                <a:latin typeface="Calibri"/>
                <a:ea typeface="+mn-lt"/>
                <a:cs typeface="+mn-lt"/>
              </a:rPr>
              <a:t>Start GDB with the compiled program:</a:t>
            </a:r>
            <a:endParaRPr lang="en-US" sz="1600">
              <a:latin typeface="Calibri"/>
              <a:cs typeface="Calibri"/>
            </a:endParaRPr>
          </a:p>
          <a:p>
            <a:r>
              <a:rPr lang="en-US" sz="1600" err="1">
                <a:latin typeface="Calibri"/>
                <a:ea typeface="+mn-lt"/>
                <a:cs typeface="+mn-lt"/>
              </a:rPr>
              <a:t>gdb</a:t>
            </a:r>
            <a:r>
              <a:rPr lang="en-US" sz="1600" dirty="0">
                <a:latin typeface="Calibri"/>
                <a:ea typeface="+mn-lt"/>
                <a:cs typeface="+mn-lt"/>
              </a:rPr>
              <a:t> sum</a:t>
            </a:r>
            <a:br>
              <a:rPr lang="en-US" sz="1600" dirty="0">
                <a:latin typeface="Calibri"/>
                <a:ea typeface="+mn-lt"/>
                <a:cs typeface="+mn-lt"/>
              </a:rPr>
            </a:br>
            <a:endParaRPr lang="en-US" sz="1600" dirty="0">
              <a:latin typeface="Calibri"/>
              <a:ea typeface="+mn-lt"/>
              <a:cs typeface="+mn-lt"/>
            </a:endParaRPr>
          </a:p>
          <a:p>
            <a:pPr marL="285750" indent="-285750">
              <a:buFont typeface="Arial,Sans-Serif"/>
              <a:buChar char="•"/>
            </a:pPr>
            <a:r>
              <a:rPr lang="en-US" sz="1600" dirty="0">
                <a:latin typeface="Calibri"/>
                <a:ea typeface="+mn-lt"/>
                <a:cs typeface="+mn-lt"/>
              </a:rPr>
              <a:t>Set breakpoints at specific locations in the code, such as at the </a:t>
            </a:r>
            <a:r>
              <a:rPr lang="en-US" sz="1600" b="1" err="1">
                <a:latin typeface="Calibri"/>
                <a:ea typeface="+mn-lt"/>
                <a:cs typeface="+mn-lt"/>
              </a:rPr>
              <a:t>sum_of_natural_numbers</a:t>
            </a:r>
            <a:r>
              <a:rPr lang="en-US" sz="1600" dirty="0">
                <a:latin typeface="Calibri"/>
                <a:ea typeface="+mn-lt"/>
                <a:cs typeface="+mn-lt"/>
              </a:rPr>
              <a:t> function or at the </a:t>
            </a:r>
            <a:r>
              <a:rPr lang="en-US" sz="1600" b="1" err="1">
                <a:latin typeface="Calibri"/>
                <a:ea typeface="+mn-lt"/>
                <a:cs typeface="+mn-lt"/>
              </a:rPr>
              <a:t>printf</a:t>
            </a:r>
            <a:r>
              <a:rPr lang="en-US" sz="1600" dirty="0">
                <a:latin typeface="Calibri"/>
                <a:ea typeface="+mn-lt"/>
                <a:cs typeface="+mn-lt"/>
              </a:rPr>
              <a:t> statement in the </a:t>
            </a:r>
            <a:r>
              <a:rPr lang="en-US" sz="1600" b="1" dirty="0">
                <a:latin typeface="Calibri"/>
                <a:ea typeface="+mn-lt"/>
                <a:cs typeface="+mn-lt"/>
              </a:rPr>
              <a:t>main</a:t>
            </a:r>
            <a:r>
              <a:rPr lang="en-US" sz="1600" dirty="0">
                <a:latin typeface="Calibri"/>
                <a:ea typeface="+mn-lt"/>
                <a:cs typeface="+mn-lt"/>
              </a:rPr>
              <a:t> function:</a:t>
            </a:r>
          </a:p>
          <a:p>
            <a:r>
              <a:rPr lang="en-US" sz="1600" dirty="0">
                <a:latin typeface="Calibri"/>
                <a:ea typeface="+mn-lt"/>
                <a:cs typeface="+mn-lt"/>
              </a:rPr>
              <a:t>(</a:t>
            </a:r>
            <a:r>
              <a:rPr lang="en-US" sz="1600" err="1">
                <a:latin typeface="Calibri"/>
                <a:ea typeface="+mn-lt"/>
                <a:cs typeface="+mn-lt"/>
              </a:rPr>
              <a:t>gdb</a:t>
            </a:r>
            <a:r>
              <a:rPr lang="en-US" sz="1600" dirty="0">
                <a:latin typeface="Calibri"/>
                <a:ea typeface="+mn-lt"/>
                <a:cs typeface="+mn-lt"/>
              </a:rPr>
              <a:t>) break </a:t>
            </a:r>
            <a:r>
              <a:rPr lang="en-US" sz="1600" err="1">
                <a:latin typeface="Calibri"/>
                <a:ea typeface="+mn-lt"/>
                <a:cs typeface="+mn-lt"/>
              </a:rPr>
              <a:t>sum_of_natural_numbers</a:t>
            </a:r>
            <a:br>
              <a:rPr lang="en-US" sz="1600" dirty="0">
                <a:latin typeface="Calibri"/>
                <a:ea typeface="+mn-lt"/>
                <a:cs typeface="+mn-lt"/>
              </a:rPr>
            </a:br>
            <a:r>
              <a:rPr lang="en-US" sz="1600" dirty="0">
                <a:latin typeface="Calibri"/>
                <a:ea typeface="+mn-lt"/>
                <a:cs typeface="+mn-lt"/>
              </a:rPr>
              <a:t>(</a:t>
            </a:r>
            <a:r>
              <a:rPr lang="en-US" sz="1600" err="1">
                <a:latin typeface="Calibri"/>
                <a:ea typeface="+mn-lt"/>
                <a:cs typeface="+mn-lt"/>
              </a:rPr>
              <a:t>gdb</a:t>
            </a:r>
            <a:r>
              <a:rPr lang="en-US" sz="1600" dirty="0">
                <a:latin typeface="Calibri"/>
                <a:ea typeface="+mn-lt"/>
                <a:cs typeface="+mn-lt"/>
              </a:rPr>
              <a:t>) break main</a:t>
            </a:r>
            <a:br>
              <a:rPr lang="en-US" sz="1600" dirty="0">
                <a:latin typeface="Calibri"/>
                <a:ea typeface="+mn-lt"/>
                <a:cs typeface="+mn-lt"/>
              </a:rPr>
            </a:br>
            <a:endParaRPr lang="en-US" sz="1600" dirty="0">
              <a:latin typeface="Calibri"/>
              <a:ea typeface="+mn-lt"/>
              <a:cs typeface="+mn-lt"/>
            </a:endParaRPr>
          </a:p>
          <a:p>
            <a:pPr marL="285750" indent="-285750">
              <a:buFont typeface="Arial,Sans-Serif"/>
              <a:buChar char="•"/>
            </a:pPr>
            <a:r>
              <a:rPr lang="en-US" sz="1600" dirty="0">
                <a:latin typeface="Calibri"/>
                <a:ea typeface="+mn-lt"/>
                <a:cs typeface="+mn-lt"/>
              </a:rPr>
              <a:t>Run the program within GDB:</a:t>
            </a:r>
          </a:p>
          <a:p>
            <a:r>
              <a:rPr lang="en-US" sz="1600" dirty="0">
                <a:latin typeface="Calibri"/>
                <a:ea typeface="+mn-lt"/>
                <a:cs typeface="+mn-lt"/>
              </a:rPr>
              <a:t>(</a:t>
            </a:r>
            <a:r>
              <a:rPr lang="en-US" sz="1600" err="1">
                <a:latin typeface="Calibri"/>
                <a:ea typeface="+mn-lt"/>
                <a:cs typeface="+mn-lt"/>
              </a:rPr>
              <a:t>gdb</a:t>
            </a:r>
            <a:r>
              <a:rPr lang="en-US" sz="1600" dirty="0">
                <a:latin typeface="Calibri"/>
                <a:ea typeface="+mn-lt"/>
                <a:cs typeface="+mn-lt"/>
              </a:rPr>
              <a:t>) run</a:t>
            </a:r>
            <a:br>
              <a:rPr lang="en-US" sz="1600" dirty="0">
                <a:latin typeface="Calibri"/>
                <a:ea typeface="+mn-lt"/>
                <a:cs typeface="+mn-lt"/>
              </a:rPr>
            </a:br>
            <a:endParaRPr lang="en-US" sz="1600" dirty="0">
              <a:latin typeface="Calibri"/>
              <a:ea typeface="+mn-lt"/>
              <a:cs typeface="+mn-lt"/>
            </a:endParaRPr>
          </a:p>
          <a:p>
            <a:pPr marL="285750" indent="-285750">
              <a:buFont typeface="Arial,Sans-Serif"/>
              <a:buChar char="•"/>
            </a:pPr>
            <a:r>
              <a:rPr lang="en-US" sz="1600" dirty="0">
                <a:latin typeface="Calibri"/>
                <a:ea typeface="+mn-lt"/>
                <a:cs typeface="+mn-lt"/>
              </a:rPr>
              <a:t>Use GDB commands to navigate through the code, inspect variables, and analyze program behavior. For example:</a:t>
            </a:r>
          </a:p>
          <a:p>
            <a:r>
              <a:rPr lang="en-US" sz="1600" dirty="0">
                <a:latin typeface="Calibri"/>
                <a:ea typeface="+mn-lt"/>
                <a:cs typeface="+mn-lt"/>
              </a:rPr>
              <a:t>(</a:t>
            </a:r>
            <a:r>
              <a:rPr lang="en-US" sz="1600" err="1">
                <a:latin typeface="Calibri"/>
                <a:ea typeface="+mn-lt"/>
                <a:cs typeface="+mn-lt"/>
              </a:rPr>
              <a:t>gdb</a:t>
            </a:r>
            <a:r>
              <a:rPr lang="en-US" sz="1600" dirty="0">
                <a:latin typeface="Calibri"/>
                <a:ea typeface="+mn-lt"/>
                <a:cs typeface="+mn-lt"/>
              </a:rPr>
              <a:t>) step</a:t>
            </a:r>
            <a:br>
              <a:rPr lang="en-US" sz="1600" dirty="0">
                <a:latin typeface="Calibri"/>
                <a:ea typeface="+mn-lt"/>
                <a:cs typeface="+mn-lt"/>
              </a:rPr>
            </a:br>
            <a:r>
              <a:rPr lang="en-US" sz="1600" dirty="0">
                <a:latin typeface="Calibri"/>
                <a:ea typeface="+mn-lt"/>
                <a:cs typeface="+mn-lt"/>
              </a:rPr>
              <a:t>(</a:t>
            </a:r>
            <a:r>
              <a:rPr lang="en-US" sz="1600" err="1">
                <a:latin typeface="Calibri"/>
                <a:ea typeface="+mn-lt"/>
                <a:cs typeface="+mn-lt"/>
              </a:rPr>
              <a:t>gdb</a:t>
            </a:r>
            <a:r>
              <a:rPr lang="en-US" sz="1600" dirty="0">
                <a:latin typeface="Calibri"/>
                <a:ea typeface="+mn-lt"/>
                <a:cs typeface="+mn-lt"/>
              </a:rPr>
              <a:t>) print n</a:t>
            </a:r>
            <a:br>
              <a:rPr lang="en-US" sz="1600" dirty="0">
                <a:latin typeface="Calibri"/>
                <a:ea typeface="+mn-lt"/>
                <a:cs typeface="+mn-lt"/>
              </a:rPr>
            </a:br>
            <a:r>
              <a:rPr lang="en-US" sz="1600" dirty="0">
                <a:latin typeface="Calibri"/>
                <a:ea typeface="+mn-lt"/>
                <a:cs typeface="+mn-lt"/>
              </a:rPr>
              <a:t>(</a:t>
            </a:r>
            <a:r>
              <a:rPr lang="en-US" sz="1600" err="1">
                <a:latin typeface="Calibri"/>
                <a:ea typeface="+mn-lt"/>
                <a:cs typeface="+mn-lt"/>
              </a:rPr>
              <a:t>gdb</a:t>
            </a:r>
            <a:r>
              <a:rPr lang="en-US" sz="1600" dirty="0">
                <a:latin typeface="Calibri"/>
                <a:ea typeface="+mn-lt"/>
                <a:cs typeface="+mn-lt"/>
              </a:rPr>
              <a:t>) continue</a:t>
            </a:r>
            <a:br>
              <a:rPr lang="en-US" sz="1600" dirty="0">
                <a:latin typeface="Calibri"/>
                <a:ea typeface="+mn-lt"/>
                <a:cs typeface="+mn-lt"/>
              </a:rPr>
            </a:br>
            <a:endParaRPr lang="en-US" sz="1600" dirty="0">
              <a:latin typeface="Calibri"/>
              <a:ea typeface="+mn-lt"/>
              <a:cs typeface="+mn-lt"/>
            </a:endParaRPr>
          </a:p>
          <a:p>
            <a:pPr marL="285750" indent="-285750">
              <a:buFont typeface="Arial,Sans-Serif"/>
              <a:buChar char="•"/>
            </a:pPr>
            <a:r>
              <a:rPr lang="en-US" sz="1600" dirty="0">
                <a:latin typeface="Calibri"/>
                <a:ea typeface="+mn-lt"/>
                <a:cs typeface="+mn-lt"/>
              </a:rPr>
              <a:t>When you're finished debugging, exit GDB using the </a:t>
            </a:r>
            <a:r>
              <a:rPr lang="en-US" sz="1600" b="1" dirty="0">
                <a:latin typeface="Calibri"/>
                <a:ea typeface="+mn-lt"/>
                <a:cs typeface="+mn-lt"/>
              </a:rPr>
              <a:t>quit</a:t>
            </a:r>
            <a:r>
              <a:rPr lang="en-US" sz="1600" dirty="0">
                <a:latin typeface="Calibri"/>
                <a:ea typeface="+mn-lt"/>
                <a:cs typeface="+mn-lt"/>
              </a:rPr>
              <a:t> command:</a:t>
            </a:r>
          </a:p>
          <a:p>
            <a:r>
              <a:rPr lang="en-US" sz="1600" dirty="0">
                <a:latin typeface="Calibri"/>
                <a:ea typeface="+mn-lt"/>
                <a:cs typeface="+mn-lt"/>
              </a:rPr>
              <a:t>(</a:t>
            </a:r>
            <a:r>
              <a:rPr lang="en-US" sz="1600" err="1">
                <a:latin typeface="Calibri"/>
                <a:ea typeface="+mn-lt"/>
                <a:cs typeface="+mn-lt"/>
              </a:rPr>
              <a:t>gdb</a:t>
            </a:r>
            <a:r>
              <a:rPr lang="en-US" sz="1600" dirty="0">
                <a:latin typeface="Calibri"/>
                <a:ea typeface="+mn-lt"/>
                <a:cs typeface="+mn-lt"/>
              </a:rPr>
              <a:t>) quit</a:t>
            </a:r>
            <a:br>
              <a:rPr lang="en-US" sz="1600" dirty="0">
                <a:latin typeface="Calibri"/>
                <a:ea typeface="+mn-lt"/>
                <a:cs typeface="+mn-lt"/>
              </a:rPr>
            </a:br>
            <a:endParaRPr lang="en-US" sz="1600">
              <a:latin typeface="Calibri"/>
              <a:ea typeface="+mn-lt"/>
              <a:cs typeface="+mn-lt"/>
            </a:endParaRPr>
          </a:p>
          <a:p>
            <a:endParaRPr lang="en-US" sz="1600" dirty="0">
              <a:latin typeface="Calibri"/>
              <a:ea typeface="+mn-lt"/>
              <a:cs typeface="Calibri"/>
            </a:endParaRPr>
          </a:p>
        </p:txBody>
      </p:sp>
    </p:spTree>
    <p:extLst>
      <p:ext uri="{BB962C8B-B14F-4D97-AF65-F5344CB8AC3E}">
        <p14:creationId xmlns:p14="http://schemas.microsoft.com/office/powerpoint/2010/main" val="42280402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E5542-696E-3D9C-2E69-B2BEB7962846}"/>
              </a:ext>
            </a:extLst>
          </p:cNvPr>
          <p:cNvSpPr>
            <a:spLocks noGrp="1"/>
          </p:cNvSpPr>
          <p:nvPr>
            <p:ph type="title"/>
          </p:nvPr>
        </p:nvSpPr>
        <p:spPr>
          <a:xfrm>
            <a:off x="2745773" y="2361533"/>
            <a:ext cx="5808335" cy="1468800"/>
          </a:xfrm>
        </p:spPr>
        <p:txBody>
          <a:bodyPr>
            <a:noAutofit/>
          </a:bodyPr>
          <a:lstStyle/>
          <a:p>
            <a:r>
              <a:rPr lang="en-US" sz="8000" b="1" dirty="0"/>
              <a:t>Thank you</a:t>
            </a:r>
          </a:p>
        </p:txBody>
      </p:sp>
    </p:spTree>
    <p:extLst>
      <p:ext uri="{BB962C8B-B14F-4D97-AF65-F5344CB8AC3E}">
        <p14:creationId xmlns:p14="http://schemas.microsoft.com/office/powerpoint/2010/main" val="42145188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556C2DD6-6CB5-98AA-37D0-8569A2221E29}"/>
              </a:ext>
            </a:extLst>
          </p:cNvPr>
          <p:cNvSpPr>
            <a:spLocks noGrp="1"/>
          </p:cNvSpPr>
          <p:nvPr>
            <p:ph type="ftr" sz="quarter" idx="11"/>
          </p:nvPr>
        </p:nvSpPr>
        <p:spPr>
          <a:xfrm>
            <a:off x="11354652" y="6490292"/>
            <a:ext cx="7084177" cy="365125"/>
          </a:xfrm>
        </p:spPr>
        <p:txBody>
          <a:bodyPr/>
          <a:lstStyle/>
          <a:p>
            <a:r>
              <a:rPr lang="en-US" b="1" dirty="0"/>
              <a:t>Ganavi M</a:t>
            </a:r>
          </a:p>
        </p:txBody>
      </p:sp>
      <p:sp>
        <p:nvSpPr>
          <p:cNvPr id="4" name="TextBox 3">
            <a:extLst>
              <a:ext uri="{FF2B5EF4-FFF2-40B4-BE49-F238E27FC236}">
                <a16:creationId xmlns:a16="http://schemas.microsoft.com/office/drawing/2014/main" id="{58BB6D1A-0C0E-F0E0-97DD-BFB537158662}"/>
              </a:ext>
            </a:extLst>
          </p:cNvPr>
          <p:cNvSpPr txBox="1"/>
          <p:nvPr/>
        </p:nvSpPr>
        <p:spPr>
          <a:xfrm>
            <a:off x="4898938" y="229518"/>
            <a:ext cx="3517333" cy="430887"/>
          </a:xfrm>
          <a:prstGeom prst="rect">
            <a:avLst/>
          </a:prstGeom>
          <a:no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just"/>
            <a:r>
              <a:rPr lang="en-US" sz="2200" b="1" dirty="0">
                <a:solidFill>
                  <a:srgbClr val="000000"/>
                </a:solidFill>
                <a:latin typeface="Corbel"/>
                <a:ea typeface="+mn-lt"/>
                <a:cs typeface="+mn-lt"/>
              </a:rPr>
              <a:t>SIGNALS</a:t>
            </a:r>
            <a:endParaRPr lang="en-US" dirty="0"/>
          </a:p>
        </p:txBody>
      </p:sp>
      <p:pic>
        <p:nvPicPr>
          <p:cNvPr id="5" name="Picture 4" descr="A white text on a white background&#10;&#10;Description automatically generated">
            <a:extLst>
              <a:ext uri="{FF2B5EF4-FFF2-40B4-BE49-F238E27FC236}">
                <a16:creationId xmlns:a16="http://schemas.microsoft.com/office/drawing/2014/main" id="{66DF9CB7-CAD8-E3C3-19E0-08551329298C}"/>
              </a:ext>
            </a:extLst>
          </p:cNvPr>
          <p:cNvPicPr>
            <a:picLocks noChangeAspect="1"/>
          </p:cNvPicPr>
          <p:nvPr/>
        </p:nvPicPr>
        <p:blipFill>
          <a:blip r:embed="rId2"/>
          <a:stretch>
            <a:fillRect/>
          </a:stretch>
        </p:blipFill>
        <p:spPr>
          <a:xfrm>
            <a:off x="-5032" y="3863"/>
            <a:ext cx="12230817" cy="6893402"/>
          </a:xfrm>
          <a:prstGeom prst="rect">
            <a:avLst/>
          </a:prstGeom>
        </p:spPr>
      </p:pic>
    </p:spTree>
    <p:extLst>
      <p:ext uri="{BB962C8B-B14F-4D97-AF65-F5344CB8AC3E}">
        <p14:creationId xmlns:p14="http://schemas.microsoft.com/office/powerpoint/2010/main" val="26876615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556C2DD6-6CB5-98AA-37D0-8569A2221E29}"/>
              </a:ext>
            </a:extLst>
          </p:cNvPr>
          <p:cNvSpPr>
            <a:spLocks noGrp="1"/>
          </p:cNvSpPr>
          <p:nvPr>
            <p:ph type="ftr" sz="quarter" idx="11"/>
          </p:nvPr>
        </p:nvSpPr>
        <p:spPr>
          <a:xfrm>
            <a:off x="11354652" y="6490292"/>
            <a:ext cx="7084177" cy="365125"/>
          </a:xfrm>
        </p:spPr>
        <p:txBody>
          <a:bodyPr/>
          <a:lstStyle/>
          <a:p>
            <a:r>
              <a:rPr lang="en-US" b="1" dirty="0"/>
              <a:t>Ganavi M</a:t>
            </a:r>
          </a:p>
        </p:txBody>
      </p:sp>
      <p:pic>
        <p:nvPicPr>
          <p:cNvPr id="4" name="Picture 3" descr="A white and black text on a white background&#10;&#10;Description automatically generated">
            <a:extLst>
              <a:ext uri="{FF2B5EF4-FFF2-40B4-BE49-F238E27FC236}">
                <a16:creationId xmlns:a16="http://schemas.microsoft.com/office/drawing/2014/main" id="{AB7B0907-B71D-48AC-EA78-92918190F9FC}"/>
              </a:ext>
            </a:extLst>
          </p:cNvPr>
          <p:cNvPicPr>
            <a:picLocks noChangeAspect="1"/>
          </p:cNvPicPr>
          <p:nvPr/>
        </p:nvPicPr>
        <p:blipFill>
          <a:blip r:embed="rId2"/>
          <a:stretch>
            <a:fillRect/>
          </a:stretch>
        </p:blipFill>
        <p:spPr>
          <a:xfrm>
            <a:off x="38101" y="8987"/>
            <a:ext cx="12158931" cy="6868782"/>
          </a:xfrm>
          <a:prstGeom prst="rect">
            <a:avLst/>
          </a:prstGeom>
        </p:spPr>
      </p:pic>
    </p:spTree>
    <p:extLst>
      <p:ext uri="{BB962C8B-B14F-4D97-AF65-F5344CB8AC3E}">
        <p14:creationId xmlns:p14="http://schemas.microsoft.com/office/powerpoint/2010/main" val="13558023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556C2DD6-6CB5-98AA-37D0-8569A2221E29}"/>
              </a:ext>
            </a:extLst>
          </p:cNvPr>
          <p:cNvSpPr>
            <a:spLocks noGrp="1"/>
          </p:cNvSpPr>
          <p:nvPr>
            <p:ph type="ftr" sz="quarter" idx="11"/>
          </p:nvPr>
        </p:nvSpPr>
        <p:spPr>
          <a:xfrm>
            <a:off x="11354652" y="6490292"/>
            <a:ext cx="7084177" cy="365125"/>
          </a:xfrm>
        </p:spPr>
        <p:txBody>
          <a:bodyPr/>
          <a:lstStyle/>
          <a:p>
            <a:r>
              <a:rPr lang="en-US" b="1" dirty="0"/>
              <a:t>Ganavi M</a:t>
            </a:r>
          </a:p>
        </p:txBody>
      </p:sp>
      <p:sp>
        <p:nvSpPr>
          <p:cNvPr id="4" name="TextBox 3">
            <a:extLst>
              <a:ext uri="{FF2B5EF4-FFF2-40B4-BE49-F238E27FC236}">
                <a16:creationId xmlns:a16="http://schemas.microsoft.com/office/drawing/2014/main" id="{58BB6D1A-0C0E-F0E0-97DD-BFB537158662}"/>
              </a:ext>
            </a:extLst>
          </p:cNvPr>
          <p:cNvSpPr txBox="1"/>
          <p:nvPr/>
        </p:nvSpPr>
        <p:spPr>
          <a:xfrm>
            <a:off x="4898938" y="221824"/>
            <a:ext cx="3517333" cy="446276"/>
          </a:xfrm>
          <a:prstGeom prst="rect">
            <a:avLst/>
          </a:prstGeom>
          <a:no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just"/>
            <a:r>
              <a:rPr lang="en-US" sz="2300" b="1" dirty="0">
                <a:solidFill>
                  <a:srgbClr val="000000"/>
                </a:solidFill>
                <a:latin typeface="Corbel"/>
                <a:ea typeface="+mn-lt"/>
                <a:cs typeface="+mn-lt"/>
              </a:rPr>
              <a:t>SIGNAL HANDLING</a:t>
            </a:r>
            <a:endParaRPr lang="en-US" sz="2300" b="1" dirty="0"/>
          </a:p>
        </p:txBody>
      </p:sp>
      <p:sp>
        <p:nvSpPr>
          <p:cNvPr id="8" name="TextBox 7">
            <a:extLst>
              <a:ext uri="{FF2B5EF4-FFF2-40B4-BE49-F238E27FC236}">
                <a16:creationId xmlns:a16="http://schemas.microsoft.com/office/drawing/2014/main" id="{AF5BF827-FDB7-E416-CB2B-A21432B14375}"/>
              </a:ext>
            </a:extLst>
          </p:cNvPr>
          <p:cNvSpPr txBox="1"/>
          <p:nvPr/>
        </p:nvSpPr>
        <p:spPr>
          <a:xfrm>
            <a:off x="1877682" y="669985"/>
            <a:ext cx="9960633" cy="63565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700" dirty="0">
                <a:latin typeface="Calibri"/>
                <a:cs typeface="Calibri"/>
              </a:rPr>
              <a:t>Signal handling is a crucial aspect of Unix-like operating systems, allowing processes to respond to various events or interrupts, known as signals. Signals are asynchronous notifications sent to a process to indicate events such as errors, hardware exceptions, or user-defined events.</a:t>
            </a:r>
          </a:p>
          <a:p>
            <a:endParaRPr lang="en-US" sz="1700" dirty="0">
              <a:latin typeface="Calibri"/>
              <a:cs typeface="Calibri"/>
            </a:endParaRPr>
          </a:p>
          <a:p>
            <a:r>
              <a:rPr lang="en-US" sz="1700" dirty="0">
                <a:latin typeface="Calibri"/>
                <a:cs typeface="Calibri"/>
              </a:rPr>
              <a:t>Here's a more detailed explanation of signal handling:</a:t>
            </a:r>
          </a:p>
          <a:p>
            <a:pPr marL="342900" indent="-342900">
              <a:buAutoNum type="arabicPeriod"/>
            </a:pPr>
            <a:r>
              <a:rPr lang="en-US" sz="1700" b="1" dirty="0">
                <a:latin typeface="Calibri"/>
                <a:cs typeface="Calibri"/>
              </a:rPr>
              <a:t>Signal Types</a:t>
            </a:r>
            <a:r>
              <a:rPr lang="en-US" sz="1700" dirty="0">
                <a:latin typeface="Calibri"/>
                <a:cs typeface="Calibri"/>
              </a:rPr>
              <a:t>: Signals can represent various types of events, including:</a:t>
            </a:r>
          </a:p>
          <a:p>
            <a:pPr marL="342900" indent="-342900">
              <a:buAutoNum type="arabicPeriod"/>
            </a:pPr>
            <a:endParaRPr lang="en-US" sz="1700" dirty="0">
              <a:latin typeface="Calibri"/>
              <a:cs typeface="Calibri"/>
            </a:endParaRPr>
          </a:p>
          <a:p>
            <a:pPr marL="342900" lvl="1" indent="-342900">
              <a:buAutoNum type="alphaLcPeriod"/>
            </a:pPr>
            <a:r>
              <a:rPr lang="en-US" sz="1700" b="1" dirty="0">
                <a:latin typeface="Calibri"/>
                <a:cs typeface="Calibri"/>
              </a:rPr>
              <a:t>Standard Signals</a:t>
            </a:r>
            <a:r>
              <a:rPr lang="en-US" sz="1700" dirty="0">
                <a:latin typeface="Calibri"/>
                <a:cs typeface="Calibri"/>
              </a:rPr>
              <a:t>: Predefined signals such as SIGINT (interrupt from keyboard), SIGSEGV (segmentation fault), SIGTERM (termination request), etc.</a:t>
            </a:r>
          </a:p>
          <a:p>
            <a:pPr marL="342900" lvl="1" indent="-342900">
              <a:buAutoNum type="alphaLcPeriod"/>
            </a:pPr>
            <a:r>
              <a:rPr lang="en-US" sz="1700" b="1" dirty="0">
                <a:latin typeface="Calibri"/>
                <a:cs typeface="Calibri"/>
              </a:rPr>
              <a:t>Real-Time Signals</a:t>
            </a:r>
            <a:r>
              <a:rPr lang="en-US" sz="1700" dirty="0">
                <a:latin typeface="Calibri"/>
                <a:cs typeface="Calibri"/>
              </a:rPr>
              <a:t>: Signals that provide more precise timing information and are typically used in real-time systems.</a:t>
            </a:r>
          </a:p>
          <a:p>
            <a:pPr marL="342900" lvl="1" indent="-342900">
              <a:buAutoNum type="alphaLcPeriod"/>
            </a:pPr>
            <a:r>
              <a:rPr lang="en-US" sz="1700" b="1" dirty="0">
                <a:latin typeface="Calibri"/>
                <a:cs typeface="Calibri"/>
              </a:rPr>
              <a:t>User-Defined Signals</a:t>
            </a:r>
            <a:r>
              <a:rPr lang="en-US" sz="1700" dirty="0">
                <a:latin typeface="Calibri"/>
                <a:cs typeface="Calibri"/>
              </a:rPr>
              <a:t>: Custom signals that can be defined and sent between processes for inter-process communication.</a:t>
            </a:r>
          </a:p>
          <a:p>
            <a:pPr marL="342900" lvl="1" indent="-342900">
              <a:buAutoNum type="alphaLcPeriod"/>
            </a:pPr>
            <a:endParaRPr lang="en-US" sz="1700" dirty="0">
              <a:latin typeface="Calibri"/>
              <a:cs typeface="Calibri"/>
            </a:endParaRPr>
          </a:p>
          <a:p>
            <a:pPr marL="342900" indent="-342900">
              <a:buAutoNum type="arabicPeriod"/>
            </a:pPr>
            <a:r>
              <a:rPr lang="en-US" sz="1700" b="1" dirty="0">
                <a:latin typeface="Calibri"/>
                <a:cs typeface="Calibri"/>
              </a:rPr>
              <a:t>Signal Delivery</a:t>
            </a:r>
            <a:r>
              <a:rPr lang="en-US" sz="1700" dirty="0">
                <a:latin typeface="Calibri"/>
                <a:cs typeface="Calibri"/>
              </a:rPr>
              <a:t>: Signals can be delivered to a process in several ways:</a:t>
            </a:r>
          </a:p>
          <a:p>
            <a:pPr marL="342900" indent="-342900">
              <a:buAutoNum type="arabicPeriod"/>
            </a:pPr>
            <a:endParaRPr lang="en-US" sz="1700" dirty="0">
              <a:latin typeface="Calibri"/>
              <a:cs typeface="Calibri"/>
            </a:endParaRPr>
          </a:p>
          <a:p>
            <a:pPr marL="342900" lvl="1" indent="-342900">
              <a:buAutoNum type="alphaLcPeriod"/>
            </a:pPr>
            <a:r>
              <a:rPr lang="en-US" sz="1700" b="1" dirty="0">
                <a:latin typeface="Calibri"/>
                <a:cs typeface="Calibri"/>
              </a:rPr>
              <a:t>Asynchronous</a:t>
            </a:r>
            <a:r>
              <a:rPr lang="en-US" sz="1700" dirty="0">
                <a:latin typeface="Calibri"/>
                <a:cs typeface="Calibri"/>
              </a:rPr>
              <a:t>: Signals can arrive at any time, interrupting the normal flow of execution.</a:t>
            </a:r>
          </a:p>
          <a:p>
            <a:pPr marL="342900" lvl="1" indent="-342900">
              <a:buAutoNum type="alphaLcPeriod"/>
            </a:pPr>
            <a:r>
              <a:rPr lang="en-US" sz="1700" b="1" dirty="0">
                <a:latin typeface="Calibri"/>
                <a:cs typeface="Calibri"/>
              </a:rPr>
              <a:t>Synchronous</a:t>
            </a:r>
            <a:r>
              <a:rPr lang="en-US" sz="1700" dirty="0">
                <a:latin typeface="Calibri"/>
                <a:cs typeface="Calibri"/>
              </a:rPr>
              <a:t>: Signals generated as a result of specific actions, such as dividing by zero or accessing invalid memory locations.</a:t>
            </a:r>
          </a:p>
          <a:p>
            <a:pPr marL="342900" lvl="1" indent="-342900">
              <a:buAutoNum type="alphaLcPeriod"/>
            </a:pPr>
            <a:endParaRPr lang="en-US" sz="1700" dirty="0">
              <a:latin typeface="Calibri"/>
              <a:cs typeface="Calibri"/>
            </a:endParaRPr>
          </a:p>
          <a:p>
            <a:pPr marL="342900" indent="-342900">
              <a:buAutoNum type="arabicPeriod"/>
            </a:pPr>
            <a:r>
              <a:rPr lang="en-US" sz="1700" b="1" dirty="0">
                <a:latin typeface="Calibri"/>
                <a:ea typeface="+mn-lt"/>
                <a:cs typeface="+mn-lt"/>
              </a:rPr>
              <a:t>Signal Handlers</a:t>
            </a:r>
            <a:r>
              <a:rPr lang="en-US" sz="1700" dirty="0">
                <a:latin typeface="Calibri"/>
                <a:ea typeface="+mn-lt"/>
                <a:cs typeface="+mn-lt"/>
              </a:rPr>
              <a:t>: Signal handling involves defining functions, known as signal handlers, to handle specific signals. Signal handlers are functions that are executed when a signal is received by a process. They allow the process to respond to signals in a controlled manner.</a:t>
            </a:r>
          </a:p>
          <a:p>
            <a:pPr marL="0" lvl="1"/>
            <a:endParaRPr lang="en-US" sz="1700" dirty="0">
              <a:latin typeface="Calibri"/>
              <a:cs typeface="Calibri"/>
            </a:endParaRPr>
          </a:p>
        </p:txBody>
      </p:sp>
    </p:spTree>
    <p:extLst>
      <p:ext uri="{BB962C8B-B14F-4D97-AF65-F5344CB8AC3E}">
        <p14:creationId xmlns:p14="http://schemas.microsoft.com/office/powerpoint/2010/main" val="8212995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556C2DD6-6CB5-98AA-37D0-8569A2221E29}"/>
              </a:ext>
            </a:extLst>
          </p:cNvPr>
          <p:cNvSpPr>
            <a:spLocks noGrp="1"/>
          </p:cNvSpPr>
          <p:nvPr>
            <p:ph type="ftr" sz="quarter" idx="11"/>
          </p:nvPr>
        </p:nvSpPr>
        <p:spPr>
          <a:xfrm>
            <a:off x="11354652" y="6490292"/>
            <a:ext cx="7084177" cy="365125"/>
          </a:xfrm>
        </p:spPr>
        <p:txBody>
          <a:bodyPr/>
          <a:lstStyle/>
          <a:p>
            <a:r>
              <a:rPr lang="en-US" b="1" dirty="0"/>
              <a:t>Ganavi M</a:t>
            </a:r>
          </a:p>
        </p:txBody>
      </p:sp>
      <p:pic>
        <p:nvPicPr>
          <p:cNvPr id="4" name="Picture 3" descr="A screenshot of a computer program&#10;&#10;Description automatically generated">
            <a:extLst>
              <a:ext uri="{FF2B5EF4-FFF2-40B4-BE49-F238E27FC236}">
                <a16:creationId xmlns:a16="http://schemas.microsoft.com/office/drawing/2014/main" id="{902E21A2-A8EE-0F56-AF5E-10A1CFD83106}"/>
              </a:ext>
            </a:extLst>
          </p:cNvPr>
          <p:cNvPicPr>
            <a:picLocks noChangeAspect="1"/>
          </p:cNvPicPr>
          <p:nvPr/>
        </p:nvPicPr>
        <p:blipFill>
          <a:blip r:embed="rId2"/>
          <a:stretch>
            <a:fillRect/>
          </a:stretch>
        </p:blipFill>
        <p:spPr>
          <a:xfrm>
            <a:off x="0" y="-2067"/>
            <a:ext cx="12220754" cy="6876510"/>
          </a:xfrm>
          <a:prstGeom prst="rect">
            <a:avLst/>
          </a:prstGeom>
        </p:spPr>
      </p:pic>
    </p:spTree>
    <p:extLst>
      <p:ext uri="{BB962C8B-B14F-4D97-AF65-F5344CB8AC3E}">
        <p14:creationId xmlns:p14="http://schemas.microsoft.com/office/powerpoint/2010/main" val="123363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556C2DD6-6CB5-98AA-37D0-8569A2221E29}"/>
              </a:ext>
            </a:extLst>
          </p:cNvPr>
          <p:cNvSpPr>
            <a:spLocks noGrp="1"/>
          </p:cNvSpPr>
          <p:nvPr>
            <p:ph type="ftr" sz="quarter" idx="11"/>
          </p:nvPr>
        </p:nvSpPr>
        <p:spPr>
          <a:xfrm>
            <a:off x="11354652" y="6490292"/>
            <a:ext cx="7084177" cy="365125"/>
          </a:xfrm>
        </p:spPr>
        <p:txBody>
          <a:bodyPr/>
          <a:lstStyle/>
          <a:p>
            <a:r>
              <a:rPr lang="en-US" b="1" dirty="0"/>
              <a:t>Ganavi M</a:t>
            </a:r>
          </a:p>
        </p:txBody>
      </p:sp>
      <p:sp>
        <p:nvSpPr>
          <p:cNvPr id="2" name="TextBox 1">
            <a:extLst>
              <a:ext uri="{FF2B5EF4-FFF2-40B4-BE49-F238E27FC236}">
                <a16:creationId xmlns:a16="http://schemas.microsoft.com/office/drawing/2014/main" id="{1F104161-E150-B2DB-61DA-375D8F83BFA2}"/>
              </a:ext>
            </a:extLst>
          </p:cNvPr>
          <p:cNvSpPr txBox="1"/>
          <p:nvPr/>
        </p:nvSpPr>
        <p:spPr>
          <a:xfrm>
            <a:off x="1887816" y="203073"/>
            <a:ext cx="10027334" cy="644286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700" b="1" dirty="0">
                <a:latin typeface="Calibri"/>
                <a:ea typeface="+mn-lt"/>
                <a:cs typeface="+mn-lt"/>
              </a:rPr>
              <a:t>4. Registering Signal Handlers</a:t>
            </a:r>
            <a:r>
              <a:rPr lang="en-US" sz="1700" dirty="0">
                <a:latin typeface="Calibri"/>
                <a:ea typeface="+mn-lt"/>
                <a:cs typeface="+mn-lt"/>
              </a:rPr>
              <a:t>: In C programming, signal handlers are registered using the </a:t>
            </a:r>
            <a:r>
              <a:rPr lang="en-US" sz="1700" b="1" dirty="0">
                <a:latin typeface="Calibri"/>
                <a:ea typeface="+mn-lt"/>
                <a:cs typeface="+mn-lt"/>
              </a:rPr>
              <a:t>signal()</a:t>
            </a:r>
            <a:r>
              <a:rPr lang="en-US" sz="1700" dirty="0">
                <a:latin typeface="Calibri"/>
                <a:ea typeface="+mn-lt"/>
                <a:cs typeface="+mn-lt"/>
              </a:rPr>
              <a:t> or </a:t>
            </a:r>
            <a:r>
              <a:rPr lang="en-US" sz="1700" b="1" dirty="0" err="1">
                <a:latin typeface="Calibri"/>
                <a:ea typeface="+mn-lt"/>
                <a:cs typeface="+mn-lt"/>
              </a:rPr>
              <a:t>sigaction</a:t>
            </a:r>
            <a:r>
              <a:rPr lang="en-US" sz="1700" b="1" dirty="0">
                <a:latin typeface="Calibri"/>
                <a:ea typeface="+mn-lt"/>
                <a:cs typeface="+mn-lt"/>
              </a:rPr>
              <a:t>()</a:t>
            </a:r>
            <a:r>
              <a:rPr lang="en-US" sz="1700" dirty="0">
                <a:latin typeface="Calibri"/>
                <a:ea typeface="+mn-lt"/>
                <a:cs typeface="+mn-lt"/>
              </a:rPr>
              <a:t> function. These functions associate a signal with a handler function.</a:t>
            </a:r>
            <a:endParaRPr lang="en-US" sz="1700">
              <a:latin typeface="Calibri"/>
              <a:cs typeface="Calibri"/>
            </a:endParaRPr>
          </a:p>
          <a:p>
            <a:pPr marL="342900" indent="-342900">
              <a:buAutoNum type="arabicPeriod"/>
            </a:pPr>
            <a:endParaRPr lang="en-US" sz="1700" dirty="0">
              <a:latin typeface="Calibri"/>
              <a:ea typeface="+mn-lt"/>
              <a:cs typeface="+mn-lt"/>
            </a:endParaRPr>
          </a:p>
          <a:p>
            <a:r>
              <a:rPr lang="en-US" sz="1700" b="1" dirty="0">
                <a:latin typeface="Calibri"/>
                <a:ea typeface="+mn-lt"/>
                <a:cs typeface="+mn-lt"/>
              </a:rPr>
              <a:t>5. Default Actions</a:t>
            </a:r>
            <a:r>
              <a:rPr lang="en-US" sz="1700" dirty="0">
                <a:latin typeface="Calibri"/>
                <a:ea typeface="+mn-lt"/>
                <a:cs typeface="+mn-lt"/>
              </a:rPr>
              <a:t>: Each signal has a default action associated with it, such as terminating the process, ignoring the signal, or generating a core dump. Signal handlers can override these default actions to implement custom behavior.</a:t>
            </a:r>
          </a:p>
          <a:p>
            <a:pPr marL="342900" indent="-342900">
              <a:buAutoNum type="arabicPeriod"/>
            </a:pPr>
            <a:endParaRPr lang="en-US" sz="1700" dirty="0">
              <a:latin typeface="Calibri"/>
              <a:ea typeface="+mn-lt"/>
              <a:cs typeface="+mn-lt"/>
            </a:endParaRPr>
          </a:p>
          <a:p>
            <a:r>
              <a:rPr lang="en-US" sz="1700" b="1" dirty="0">
                <a:latin typeface="Calibri"/>
                <a:ea typeface="+mn-lt"/>
                <a:cs typeface="+mn-lt"/>
              </a:rPr>
              <a:t>6. Signal Masking</a:t>
            </a:r>
            <a:r>
              <a:rPr lang="en-US" sz="1700" dirty="0">
                <a:latin typeface="Calibri"/>
                <a:ea typeface="+mn-lt"/>
                <a:cs typeface="+mn-lt"/>
              </a:rPr>
              <a:t>: Signal masking allows processes to block certain signals temporarily to prevent them from being delivered during critical sections of code execution. This can prevent interruptions that might lead to unpredictable behavior.</a:t>
            </a:r>
          </a:p>
          <a:p>
            <a:pPr marL="342900" indent="-342900">
              <a:buAutoNum type="arabicPeriod"/>
            </a:pPr>
            <a:endParaRPr lang="en-US" sz="1700" b="1" dirty="0">
              <a:latin typeface="Calibri"/>
              <a:ea typeface="+mn-lt"/>
              <a:cs typeface="+mn-lt"/>
            </a:endParaRPr>
          </a:p>
          <a:p>
            <a:r>
              <a:rPr lang="en-US" sz="1700" b="1" dirty="0">
                <a:latin typeface="Calibri"/>
                <a:ea typeface="+mn-lt"/>
                <a:cs typeface="+mn-lt"/>
              </a:rPr>
              <a:t>7. Signal Interruption</a:t>
            </a:r>
            <a:r>
              <a:rPr lang="en-US" sz="1700" dirty="0">
                <a:latin typeface="Calibri"/>
                <a:ea typeface="+mn-lt"/>
                <a:cs typeface="+mn-lt"/>
              </a:rPr>
              <a:t>: Signals can interrupt the normal execution flow of a program, causing it to jump to the corresponding signal handler. Once the signal handler completes execution, the program resumes execution from where it was interrupted.</a:t>
            </a:r>
            <a:endParaRPr lang="en-US" sz="1700">
              <a:latin typeface="Calibri"/>
              <a:cs typeface="Calibri"/>
            </a:endParaRPr>
          </a:p>
          <a:p>
            <a:pPr marL="342900" indent="-342900">
              <a:buAutoNum type="arabicPeriod"/>
            </a:pPr>
            <a:endParaRPr lang="en-US" sz="1700" b="1" dirty="0">
              <a:latin typeface="Calibri"/>
              <a:ea typeface="+mn-lt"/>
              <a:cs typeface="+mn-lt"/>
            </a:endParaRPr>
          </a:p>
          <a:p>
            <a:r>
              <a:rPr lang="en-US" sz="1700" b="1" dirty="0">
                <a:latin typeface="Calibri"/>
                <a:ea typeface="+mn-lt"/>
                <a:cs typeface="+mn-lt"/>
              </a:rPr>
              <a:t>8. Signal Safety</a:t>
            </a:r>
            <a:r>
              <a:rPr lang="en-US" sz="1700" dirty="0">
                <a:latin typeface="Calibri"/>
                <a:ea typeface="+mn-lt"/>
                <a:cs typeface="+mn-lt"/>
              </a:rPr>
              <a:t>: Signal handlers should be designed to be signal-safe, meaning they should only execute code that is guaranteed to be reentrant and not interfere with other signal handlers or critical sections of code.</a:t>
            </a:r>
          </a:p>
          <a:p>
            <a:pPr marL="342900" indent="-342900">
              <a:buAutoNum type="arabicPeriod"/>
            </a:pPr>
            <a:endParaRPr lang="en-US" sz="1700" dirty="0">
              <a:latin typeface="Calibri"/>
              <a:ea typeface="+mn-lt"/>
              <a:cs typeface="+mn-lt"/>
            </a:endParaRPr>
          </a:p>
          <a:p>
            <a:r>
              <a:rPr lang="en-US" sz="1700" b="1" dirty="0">
                <a:latin typeface="Calibri"/>
                <a:ea typeface="+mn-lt"/>
                <a:cs typeface="+mn-lt"/>
              </a:rPr>
              <a:t>9. Signal Numbers</a:t>
            </a:r>
            <a:r>
              <a:rPr lang="en-US" sz="1700" dirty="0">
                <a:latin typeface="Calibri"/>
                <a:ea typeface="+mn-lt"/>
                <a:cs typeface="+mn-lt"/>
              </a:rPr>
              <a:t>: Signals are identified by unique integer numbers. For example, SIGINT is usually represented by the number 2, SIGSEGV by 11, SIGTERM by 15, etc. Standard signals are defined in the </a:t>
            </a:r>
            <a:r>
              <a:rPr lang="en-US" sz="1700" b="1" dirty="0">
                <a:latin typeface="Calibri"/>
                <a:cs typeface="Calibri"/>
              </a:rPr>
              <a:t>&lt;</a:t>
            </a:r>
            <a:r>
              <a:rPr lang="en-US" sz="1700" b="1" dirty="0" err="1">
                <a:latin typeface="Calibri"/>
                <a:cs typeface="Calibri"/>
              </a:rPr>
              <a:t>signal.h</a:t>
            </a:r>
            <a:r>
              <a:rPr lang="en-US" sz="1700" b="1" dirty="0">
                <a:latin typeface="Calibri"/>
                <a:cs typeface="Calibri"/>
              </a:rPr>
              <a:t>&gt;</a:t>
            </a:r>
            <a:r>
              <a:rPr lang="en-US" sz="1700" dirty="0">
                <a:latin typeface="Calibri"/>
                <a:ea typeface="+mn-lt"/>
                <a:cs typeface="+mn-lt"/>
              </a:rPr>
              <a:t> header file.</a:t>
            </a:r>
          </a:p>
          <a:p>
            <a:pPr marL="342900" indent="-342900">
              <a:buAutoNum type="arabicPeriod"/>
            </a:pPr>
            <a:endParaRPr lang="en-US" sz="1700" b="1" dirty="0">
              <a:latin typeface="Calibri"/>
              <a:ea typeface="+mn-lt"/>
              <a:cs typeface="+mn-lt"/>
            </a:endParaRPr>
          </a:p>
          <a:p>
            <a:r>
              <a:rPr lang="en-US" sz="1700" b="1" dirty="0">
                <a:latin typeface="Calibri"/>
                <a:ea typeface="+mn-lt"/>
                <a:cs typeface="+mn-lt"/>
              </a:rPr>
              <a:t>10. Signal Delivery Mechanism</a:t>
            </a:r>
            <a:r>
              <a:rPr lang="en-US" sz="1700" dirty="0">
                <a:latin typeface="Calibri"/>
                <a:ea typeface="+mn-lt"/>
                <a:cs typeface="+mn-lt"/>
              </a:rPr>
              <a:t>: When a signal is generated, the operating system interrupts the normal flow of execution of the process and delivers the signal to it. The process can handle the signal by executing a predefined signal handler function.</a:t>
            </a:r>
          </a:p>
        </p:txBody>
      </p:sp>
    </p:spTree>
    <p:extLst>
      <p:ext uri="{BB962C8B-B14F-4D97-AF65-F5344CB8AC3E}">
        <p14:creationId xmlns:p14="http://schemas.microsoft.com/office/powerpoint/2010/main" val="31513770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556C2DD6-6CB5-98AA-37D0-8569A2221E29}"/>
              </a:ext>
            </a:extLst>
          </p:cNvPr>
          <p:cNvSpPr>
            <a:spLocks noGrp="1"/>
          </p:cNvSpPr>
          <p:nvPr>
            <p:ph type="ftr" sz="quarter" idx="11"/>
          </p:nvPr>
        </p:nvSpPr>
        <p:spPr>
          <a:xfrm>
            <a:off x="11354652" y="6490292"/>
            <a:ext cx="7084177" cy="365125"/>
          </a:xfrm>
        </p:spPr>
        <p:txBody>
          <a:bodyPr/>
          <a:lstStyle/>
          <a:p>
            <a:r>
              <a:rPr lang="en-US" b="1" dirty="0"/>
              <a:t>Ganavi M</a:t>
            </a:r>
          </a:p>
        </p:txBody>
      </p:sp>
      <p:sp>
        <p:nvSpPr>
          <p:cNvPr id="2" name="TextBox 1">
            <a:extLst>
              <a:ext uri="{FF2B5EF4-FFF2-40B4-BE49-F238E27FC236}">
                <a16:creationId xmlns:a16="http://schemas.microsoft.com/office/drawing/2014/main" id="{1F104161-E150-B2DB-61DA-375D8F83BFA2}"/>
              </a:ext>
            </a:extLst>
          </p:cNvPr>
          <p:cNvSpPr txBox="1"/>
          <p:nvPr/>
        </p:nvSpPr>
        <p:spPr>
          <a:xfrm>
            <a:off x="1842799" y="367824"/>
            <a:ext cx="9509749" cy="54476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dirty="0">
                <a:latin typeface="Calibri"/>
                <a:ea typeface="+mn-lt"/>
                <a:cs typeface="+mn-lt"/>
              </a:rPr>
              <a:t>                                                                      </a:t>
            </a:r>
            <a:r>
              <a:rPr lang="en-US" sz="2200" b="1" dirty="0">
                <a:latin typeface="Calibri"/>
                <a:ea typeface="+mn-lt"/>
                <a:cs typeface="+mn-lt"/>
              </a:rPr>
              <a:t>THREE ENCOUNTERED SIGNALS</a:t>
            </a:r>
          </a:p>
          <a:p>
            <a:endParaRPr lang="en-US" sz="2200" b="1" dirty="0">
              <a:latin typeface="Calibri"/>
              <a:ea typeface="+mn-lt"/>
              <a:cs typeface="+mn-lt"/>
            </a:endParaRPr>
          </a:p>
          <a:p>
            <a:r>
              <a:rPr lang="en-US" sz="1600" b="1" dirty="0">
                <a:latin typeface="Calibri"/>
                <a:ea typeface="+mn-lt"/>
                <a:cs typeface="+mn-lt"/>
              </a:rPr>
              <a:t>SIGINT (Signal Interrupt)</a:t>
            </a:r>
            <a:r>
              <a:rPr lang="en-US" sz="1600" dirty="0">
                <a:latin typeface="Calibri"/>
                <a:ea typeface="+mn-lt"/>
                <a:cs typeface="+mn-lt"/>
              </a:rPr>
              <a:t>:</a:t>
            </a:r>
            <a:endParaRPr lang="en-US">
              <a:latin typeface="Calibri"/>
              <a:ea typeface="+mn-lt"/>
              <a:cs typeface="+mn-lt"/>
            </a:endParaRPr>
          </a:p>
          <a:p>
            <a:pPr marL="742950" lvl="1" indent="-285750">
              <a:buFont typeface="Arial"/>
              <a:buChar char="•"/>
            </a:pPr>
            <a:r>
              <a:rPr lang="en-US" sz="1600" b="1" dirty="0">
                <a:latin typeface="Calibri"/>
                <a:ea typeface="+mn-lt"/>
                <a:cs typeface="+mn-lt"/>
              </a:rPr>
              <a:t>Number</a:t>
            </a:r>
            <a:r>
              <a:rPr lang="en-US" sz="1600" dirty="0">
                <a:latin typeface="Calibri"/>
                <a:ea typeface="+mn-lt"/>
                <a:cs typeface="+mn-lt"/>
              </a:rPr>
              <a:t>: 2</a:t>
            </a:r>
            <a:endParaRPr lang="en-US">
              <a:latin typeface="Calibri"/>
              <a:ea typeface="+mn-lt"/>
              <a:cs typeface="+mn-lt"/>
            </a:endParaRPr>
          </a:p>
          <a:p>
            <a:pPr marL="742950" lvl="1" indent="-285750">
              <a:buFont typeface="Arial"/>
              <a:buChar char="•"/>
            </a:pPr>
            <a:r>
              <a:rPr lang="en-US" sz="1600" b="1" dirty="0">
                <a:latin typeface="Calibri"/>
                <a:ea typeface="+mn-lt"/>
                <a:cs typeface="+mn-lt"/>
              </a:rPr>
              <a:t>Description</a:t>
            </a:r>
            <a:r>
              <a:rPr lang="en-US" sz="1600" dirty="0">
                <a:latin typeface="Calibri"/>
                <a:ea typeface="+mn-lt"/>
                <a:cs typeface="+mn-lt"/>
              </a:rPr>
              <a:t>: SIGINT is generated when a user sends the interrupt signal typically by pressing </a:t>
            </a:r>
            <a:r>
              <a:rPr lang="en-US" sz="1600" dirty="0" err="1">
                <a:latin typeface="Calibri"/>
                <a:ea typeface="+mn-lt"/>
                <a:cs typeface="+mn-lt"/>
              </a:rPr>
              <a:t>Ctrl+C</a:t>
            </a:r>
            <a:r>
              <a:rPr lang="en-US" sz="1600" dirty="0">
                <a:latin typeface="Calibri"/>
                <a:ea typeface="+mn-lt"/>
                <a:cs typeface="+mn-lt"/>
              </a:rPr>
              <a:t>. It's commonly used to request the termination of a process from the terminal.</a:t>
            </a:r>
            <a:endParaRPr lang="en-US">
              <a:latin typeface="Calibri"/>
              <a:ea typeface="+mn-lt"/>
              <a:cs typeface="+mn-lt"/>
            </a:endParaRPr>
          </a:p>
          <a:p>
            <a:pPr marL="742950" lvl="1" indent="-285750">
              <a:buFont typeface="Arial"/>
              <a:buChar char="•"/>
            </a:pPr>
            <a:r>
              <a:rPr lang="en-US" sz="1600" b="1" dirty="0">
                <a:latin typeface="Calibri"/>
                <a:ea typeface="+mn-lt"/>
                <a:cs typeface="+mn-lt"/>
              </a:rPr>
              <a:t>Default Action</a:t>
            </a:r>
            <a:r>
              <a:rPr lang="en-US" sz="1600" dirty="0">
                <a:latin typeface="Calibri"/>
                <a:ea typeface="+mn-lt"/>
                <a:cs typeface="+mn-lt"/>
              </a:rPr>
              <a:t>: Termination of the process. By default, this signal causes the process to terminate gracefully, allowing it to clean up resources before exiting.</a:t>
            </a:r>
            <a:endParaRPr lang="en-US">
              <a:latin typeface="Calibri"/>
              <a:ea typeface="+mn-lt"/>
              <a:cs typeface="+mn-lt"/>
            </a:endParaRPr>
          </a:p>
          <a:p>
            <a:pPr marL="742950" lvl="1" indent="-285750">
              <a:buFont typeface="Arial"/>
              <a:buChar char="•"/>
            </a:pPr>
            <a:r>
              <a:rPr lang="en-US" sz="1600" b="1" dirty="0">
                <a:latin typeface="Calibri"/>
                <a:ea typeface="+mn-lt"/>
                <a:cs typeface="+mn-lt"/>
              </a:rPr>
              <a:t>Common Use</a:t>
            </a:r>
            <a:r>
              <a:rPr lang="en-US" sz="1600" dirty="0">
                <a:latin typeface="Calibri"/>
                <a:ea typeface="+mn-lt"/>
                <a:cs typeface="+mn-lt"/>
              </a:rPr>
              <a:t>: SIGINT is often used to gracefully terminate command-line programs or interactive processes running in a terminal. For example, when you press </a:t>
            </a:r>
            <a:r>
              <a:rPr lang="en-US" sz="1600" dirty="0" err="1">
                <a:latin typeface="Calibri"/>
                <a:ea typeface="+mn-lt"/>
                <a:cs typeface="+mn-lt"/>
              </a:rPr>
              <a:t>Ctrl+C</a:t>
            </a:r>
            <a:r>
              <a:rPr lang="en-US" sz="1600" dirty="0">
                <a:latin typeface="Calibri"/>
                <a:ea typeface="+mn-lt"/>
                <a:cs typeface="+mn-lt"/>
              </a:rPr>
              <a:t> to stop a running program.</a:t>
            </a:r>
            <a:endParaRPr lang="en-US">
              <a:latin typeface="Calibri"/>
              <a:cs typeface="Calibri"/>
            </a:endParaRPr>
          </a:p>
          <a:p>
            <a:pPr marL="742950" lvl="1" indent="-285750">
              <a:buFont typeface="Arial"/>
              <a:buChar char="•"/>
            </a:pPr>
            <a:endParaRPr lang="en-US" sz="1600" dirty="0">
              <a:latin typeface="Calibri"/>
              <a:cs typeface="Calibri"/>
            </a:endParaRPr>
          </a:p>
          <a:p>
            <a:pPr marL="285750" indent="-285750">
              <a:buFont typeface="Arial"/>
              <a:buChar char="•"/>
            </a:pPr>
            <a:r>
              <a:rPr lang="en-US" sz="1600" b="1" dirty="0">
                <a:latin typeface="Calibri"/>
                <a:ea typeface="+mn-lt"/>
                <a:cs typeface="+mn-lt"/>
              </a:rPr>
              <a:t>Real-Life Use</a:t>
            </a:r>
            <a:r>
              <a:rPr lang="en-US" sz="1600" dirty="0">
                <a:latin typeface="Calibri"/>
                <a:ea typeface="+mn-lt"/>
                <a:cs typeface="+mn-lt"/>
              </a:rPr>
              <a:t>: SIGINT is commonly used in interactive command-line programs and terminal sessions. When a user wants to stop a running process, such as a long-running computation or a program execution, they can press </a:t>
            </a:r>
            <a:r>
              <a:rPr lang="en-US" sz="1600" dirty="0" err="1">
                <a:latin typeface="Calibri"/>
                <a:ea typeface="+mn-lt"/>
                <a:cs typeface="+mn-lt"/>
              </a:rPr>
              <a:t>Ctrl+C</a:t>
            </a:r>
            <a:r>
              <a:rPr lang="en-US" sz="1600" dirty="0">
                <a:latin typeface="Calibri"/>
                <a:ea typeface="+mn-lt"/>
                <a:cs typeface="+mn-lt"/>
              </a:rPr>
              <a:t> to send a SIGINT signal to the process. This allows the process to gracefully terminate and clean up resources.</a:t>
            </a:r>
          </a:p>
          <a:p>
            <a:pPr marL="285750" indent="-285750">
              <a:buFont typeface="Arial"/>
              <a:buChar char="•"/>
            </a:pPr>
            <a:endParaRPr lang="en-US" sz="1600" dirty="0">
              <a:latin typeface="Calibri"/>
              <a:ea typeface="+mn-lt"/>
              <a:cs typeface="+mn-lt"/>
            </a:endParaRPr>
          </a:p>
          <a:p>
            <a:pPr marL="285750" indent="-285750">
              <a:buFont typeface="Arial"/>
              <a:buChar char="•"/>
            </a:pPr>
            <a:r>
              <a:rPr lang="en-US" sz="1600" b="1" dirty="0">
                <a:latin typeface="Calibri"/>
                <a:ea typeface="+mn-lt"/>
                <a:cs typeface="+mn-lt"/>
              </a:rPr>
              <a:t>Implementation</a:t>
            </a:r>
            <a:r>
              <a:rPr lang="en-US" sz="1600" dirty="0">
                <a:latin typeface="Calibri"/>
                <a:ea typeface="+mn-lt"/>
                <a:cs typeface="+mn-lt"/>
              </a:rPr>
              <a:t>: In C programming, the </a:t>
            </a:r>
            <a:r>
              <a:rPr lang="en-US" sz="1600" b="1" dirty="0">
                <a:latin typeface="Calibri"/>
                <a:cs typeface="Calibri"/>
              </a:rPr>
              <a:t>signal()</a:t>
            </a:r>
            <a:r>
              <a:rPr lang="en-US" sz="1600" dirty="0">
                <a:latin typeface="Calibri"/>
                <a:ea typeface="+mn-lt"/>
                <a:cs typeface="+mn-lt"/>
              </a:rPr>
              <a:t> function or the </a:t>
            </a:r>
            <a:r>
              <a:rPr lang="en-US" sz="1600" b="1" dirty="0" err="1">
                <a:latin typeface="Calibri"/>
                <a:cs typeface="Calibri"/>
              </a:rPr>
              <a:t>sigaction</a:t>
            </a:r>
            <a:r>
              <a:rPr lang="en-US" sz="1600" b="1" dirty="0">
                <a:latin typeface="Calibri"/>
                <a:cs typeface="Calibri"/>
              </a:rPr>
              <a:t>()</a:t>
            </a:r>
            <a:r>
              <a:rPr lang="en-US" sz="1600" dirty="0">
                <a:latin typeface="Calibri"/>
                <a:ea typeface="+mn-lt"/>
                <a:cs typeface="+mn-lt"/>
              </a:rPr>
              <a:t> function is used to register a signal handler for SIGINT. When the process receives a SIGINT signal, the signal handler function is invoked, allowing the process to perform cleanup operations before exiting.</a:t>
            </a:r>
            <a:endParaRPr lang="en-US">
              <a:latin typeface="Calibri"/>
              <a:ea typeface="+mn-lt"/>
              <a:cs typeface="+mn-lt"/>
            </a:endParaRPr>
          </a:p>
          <a:p>
            <a:pPr marL="742950" lvl="1" indent="-285750">
              <a:buFont typeface="Arial"/>
              <a:buChar char="•"/>
            </a:pPr>
            <a:endParaRPr lang="en-US" sz="1600" dirty="0">
              <a:latin typeface="Calibri"/>
              <a:cs typeface="Calibri"/>
            </a:endParaRPr>
          </a:p>
          <a:p>
            <a:endParaRPr lang="en-US" sz="1600" dirty="0">
              <a:latin typeface="Calibri"/>
              <a:cs typeface="Calibri"/>
            </a:endParaRPr>
          </a:p>
        </p:txBody>
      </p:sp>
    </p:spTree>
    <p:extLst>
      <p:ext uri="{BB962C8B-B14F-4D97-AF65-F5344CB8AC3E}">
        <p14:creationId xmlns:p14="http://schemas.microsoft.com/office/powerpoint/2010/main" val="40303974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556C2DD6-6CB5-98AA-37D0-8569A2221E29}"/>
              </a:ext>
            </a:extLst>
          </p:cNvPr>
          <p:cNvSpPr>
            <a:spLocks noGrp="1"/>
          </p:cNvSpPr>
          <p:nvPr>
            <p:ph type="ftr" sz="quarter" idx="11"/>
          </p:nvPr>
        </p:nvSpPr>
        <p:spPr>
          <a:xfrm>
            <a:off x="11354652" y="6490292"/>
            <a:ext cx="7084177" cy="365125"/>
          </a:xfrm>
        </p:spPr>
        <p:txBody>
          <a:bodyPr/>
          <a:lstStyle/>
          <a:p>
            <a:r>
              <a:rPr lang="en-US" b="1" dirty="0"/>
              <a:t>Ganavi M</a:t>
            </a:r>
          </a:p>
        </p:txBody>
      </p:sp>
      <p:sp>
        <p:nvSpPr>
          <p:cNvPr id="2" name="TextBox 1">
            <a:extLst>
              <a:ext uri="{FF2B5EF4-FFF2-40B4-BE49-F238E27FC236}">
                <a16:creationId xmlns:a16="http://schemas.microsoft.com/office/drawing/2014/main" id="{1F104161-E150-B2DB-61DA-375D8F83BFA2}"/>
              </a:ext>
            </a:extLst>
          </p:cNvPr>
          <p:cNvSpPr txBox="1"/>
          <p:nvPr/>
        </p:nvSpPr>
        <p:spPr>
          <a:xfrm>
            <a:off x="1842799" y="367824"/>
            <a:ext cx="9509749" cy="64325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dirty="0">
                <a:latin typeface="Calibri"/>
                <a:ea typeface="+mn-lt"/>
                <a:cs typeface="+mn-lt"/>
              </a:rPr>
              <a:t>                                                                      </a:t>
            </a:r>
            <a:r>
              <a:rPr lang="en-US" sz="2200" b="1" dirty="0">
                <a:latin typeface="Calibri"/>
                <a:ea typeface="+mn-lt"/>
                <a:cs typeface="+mn-lt"/>
              </a:rPr>
              <a:t>THREE ENCOUNTERED SIGNALS</a:t>
            </a:r>
          </a:p>
          <a:p>
            <a:endParaRPr lang="en-US" sz="2200" b="1" dirty="0">
              <a:latin typeface="Calibri"/>
              <a:ea typeface="+mn-lt"/>
              <a:cs typeface="+mn-lt"/>
            </a:endParaRPr>
          </a:p>
          <a:p>
            <a:r>
              <a:rPr lang="en-US" sz="1600" b="1" dirty="0">
                <a:latin typeface="Calibri"/>
                <a:ea typeface="+mn-lt"/>
                <a:cs typeface="+mn-lt"/>
              </a:rPr>
              <a:t>SIGSEGV (Signal Segmentation Violation)</a:t>
            </a:r>
            <a:r>
              <a:rPr lang="en-US" sz="1600" dirty="0">
                <a:latin typeface="Calibri"/>
                <a:ea typeface="+mn-lt"/>
                <a:cs typeface="+mn-lt"/>
              </a:rPr>
              <a:t>:</a:t>
            </a:r>
            <a:endParaRPr lang="en-US">
              <a:latin typeface="Calibri"/>
              <a:ea typeface="+mn-lt"/>
              <a:cs typeface="+mn-lt"/>
            </a:endParaRPr>
          </a:p>
          <a:p>
            <a:pPr marL="742950" lvl="1" indent="-285750">
              <a:buFont typeface="Arial"/>
              <a:buChar char="•"/>
            </a:pPr>
            <a:r>
              <a:rPr lang="en-US" sz="1600" b="1" dirty="0">
                <a:latin typeface="Calibri"/>
                <a:ea typeface="+mn-lt"/>
                <a:cs typeface="+mn-lt"/>
              </a:rPr>
              <a:t>Number</a:t>
            </a:r>
            <a:r>
              <a:rPr lang="en-US" sz="1600" dirty="0">
                <a:latin typeface="Calibri"/>
                <a:ea typeface="+mn-lt"/>
                <a:cs typeface="+mn-lt"/>
              </a:rPr>
              <a:t>: 11</a:t>
            </a:r>
            <a:endParaRPr lang="en-US">
              <a:latin typeface="Calibri"/>
              <a:cs typeface="Calibri"/>
            </a:endParaRPr>
          </a:p>
          <a:p>
            <a:pPr marL="742950" lvl="1" indent="-285750">
              <a:buFont typeface="Arial"/>
              <a:buChar char="•"/>
            </a:pPr>
            <a:r>
              <a:rPr lang="en-US" sz="1600" b="1" dirty="0">
                <a:latin typeface="Calibri"/>
                <a:ea typeface="+mn-lt"/>
                <a:cs typeface="+mn-lt"/>
              </a:rPr>
              <a:t>Description</a:t>
            </a:r>
            <a:r>
              <a:rPr lang="en-US" sz="1600" dirty="0">
                <a:latin typeface="Calibri"/>
                <a:ea typeface="+mn-lt"/>
                <a:cs typeface="+mn-lt"/>
              </a:rPr>
              <a:t>: SIGSEGV is generated when a process attempts to access a memory location that is not allowed, typically due to a segmentation fault or invalid memory access.</a:t>
            </a:r>
            <a:endParaRPr lang="en-US">
              <a:latin typeface="Calibri"/>
              <a:ea typeface="+mn-lt"/>
              <a:cs typeface="+mn-lt"/>
            </a:endParaRPr>
          </a:p>
          <a:p>
            <a:pPr marL="742950" lvl="1" indent="-285750">
              <a:buFont typeface="Arial"/>
              <a:buChar char="•"/>
            </a:pPr>
            <a:r>
              <a:rPr lang="en-US" sz="1600" b="1" dirty="0">
                <a:latin typeface="Calibri"/>
                <a:ea typeface="+mn-lt"/>
                <a:cs typeface="+mn-lt"/>
              </a:rPr>
              <a:t>Default Action</a:t>
            </a:r>
            <a:r>
              <a:rPr lang="en-US" sz="1600" dirty="0">
                <a:latin typeface="Calibri"/>
                <a:ea typeface="+mn-lt"/>
                <a:cs typeface="+mn-lt"/>
              </a:rPr>
              <a:t>: Termination of the process. By default, this signal causes the process to terminate immediately without any cleanup.</a:t>
            </a:r>
            <a:endParaRPr lang="en-US">
              <a:latin typeface="Calibri"/>
              <a:ea typeface="+mn-lt"/>
              <a:cs typeface="+mn-lt"/>
            </a:endParaRPr>
          </a:p>
          <a:p>
            <a:pPr marL="742950" lvl="1" indent="-285750">
              <a:buFont typeface="Arial"/>
              <a:buChar char="•"/>
            </a:pPr>
            <a:r>
              <a:rPr lang="en-US" sz="1600" b="1" dirty="0">
                <a:latin typeface="Calibri"/>
                <a:ea typeface="+mn-lt"/>
                <a:cs typeface="+mn-lt"/>
              </a:rPr>
              <a:t>Common Use</a:t>
            </a:r>
            <a:r>
              <a:rPr lang="en-US" sz="1600" dirty="0">
                <a:latin typeface="Calibri"/>
                <a:ea typeface="+mn-lt"/>
                <a:cs typeface="+mn-lt"/>
              </a:rPr>
              <a:t>: SIGSEGV indicates a serious programming error, such as accessing a NULL pointer or accessing memory that has not been allocated. It's often used for debugging and identifying memory-related issues in programs.</a:t>
            </a:r>
            <a:endParaRPr lang="en-US">
              <a:latin typeface="Calibri"/>
              <a:ea typeface="+mn-lt"/>
              <a:cs typeface="+mn-lt"/>
            </a:endParaRPr>
          </a:p>
          <a:p>
            <a:endParaRPr lang="en-US" sz="1600" dirty="0">
              <a:solidFill>
                <a:srgbClr val="000000"/>
              </a:solidFill>
              <a:latin typeface="Calibri"/>
              <a:cs typeface="Calibri"/>
            </a:endParaRPr>
          </a:p>
          <a:p>
            <a:pPr marL="742950" lvl="1" indent="-285750">
              <a:buFont typeface="Arial"/>
              <a:buChar char="•"/>
            </a:pPr>
            <a:endParaRPr lang="en-US" sz="1600" dirty="0">
              <a:latin typeface="Calibri"/>
              <a:cs typeface="Calibri"/>
            </a:endParaRPr>
          </a:p>
          <a:p>
            <a:pPr marL="285750" indent="-285750">
              <a:buFont typeface="Arial"/>
              <a:buChar char="•"/>
            </a:pPr>
            <a:r>
              <a:rPr lang="en-US" sz="1600" b="1" dirty="0">
                <a:latin typeface="Calibri"/>
                <a:ea typeface="+mn-lt"/>
                <a:cs typeface="+mn-lt"/>
              </a:rPr>
              <a:t>Real-Life Use</a:t>
            </a:r>
            <a:r>
              <a:rPr lang="en-US" sz="1600" dirty="0">
                <a:latin typeface="Calibri"/>
                <a:ea typeface="+mn-lt"/>
                <a:cs typeface="+mn-lt"/>
              </a:rPr>
              <a:t>: SIGSEGV indicates a serious error in a program, such as accessing invalid memory locations or dereferencing a NULL pointer. When a program encounters a segmentation fault, it typically terminates immediately, and the operating system generates a SIGSEGV signal. This helps identify and diagnose memory-related bugs and issues in programs.</a:t>
            </a:r>
            <a:endParaRPr lang="en-US">
              <a:latin typeface="Calibri"/>
              <a:ea typeface="+mn-lt"/>
              <a:cs typeface="+mn-lt"/>
            </a:endParaRPr>
          </a:p>
          <a:p>
            <a:pPr marL="285750" indent="-285750">
              <a:buFont typeface="Arial"/>
              <a:buChar char="•"/>
            </a:pPr>
            <a:endParaRPr lang="en-US" sz="1600" dirty="0">
              <a:latin typeface="Calibri"/>
              <a:ea typeface="+mn-lt"/>
              <a:cs typeface="+mn-lt"/>
            </a:endParaRPr>
          </a:p>
          <a:p>
            <a:pPr marL="285750" indent="-285750">
              <a:buFont typeface="Arial"/>
              <a:buChar char="•"/>
            </a:pPr>
            <a:r>
              <a:rPr lang="en-US" sz="1600" b="1" dirty="0">
                <a:latin typeface="Calibri"/>
                <a:ea typeface="+mn-lt"/>
                <a:cs typeface="+mn-lt"/>
              </a:rPr>
              <a:t>Implementation</a:t>
            </a:r>
            <a:r>
              <a:rPr lang="en-US" sz="1600" dirty="0">
                <a:latin typeface="Calibri"/>
                <a:ea typeface="+mn-lt"/>
                <a:cs typeface="+mn-lt"/>
              </a:rPr>
              <a:t>: SIGSEGV is handled by the operating system's kernel when it detects an illegal memory access by a process. Typically, the default action for SIGSEGV is to terminate the process immediately without any cleanup. However, programs can install custom signal handlers to catch SIGSEGV and perform error handling or logging before exiting.</a:t>
            </a:r>
            <a:endParaRPr lang="en-US">
              <a:latin typeface="Calibri"/>
              <a:ea typeface="+mn-lt"/>
              <a:cs typeface="+mn-lt"/>
            </a:endParaRPr>
          </a:p>
          <a:p>
            <a:pPr>
              <a:buFont typeface="Arial"/>
              <a:buChar char="•"/>
            </a:pPr>
            <a:endParaRPr lang="en-US" sz="1600" dirty="0">
              <a:latin typeface="Calibri"/>
              <a:ea typeface="+mn-lt"/>
              <a:cs typeface="+mn-lt"/>
            </a:endParaRPr>
          </a:p>
          <a:p>
            <a:pPr marL="742950" lvl="1" indent="-285750">
              <a:buFont typeface="Arial"/>
              <a:buChar char="•"/>
            </a:pPr>
            <a:endParaRPr lang="en-US" sz="1600" dirty="0">
              <a:latin typeface="Calibri"/>
              <a:cs typeface="Calibri"/>
            </a:endParaRPr>
          </a:p>
          <a:p>
            <a:endParaRPr lang="en-US" sz="1600" dirty="0">
              <a:latin typeface="Calibri"/>
              <a:cs typeface="Calibri"/>
            </a:endParaRPr>
          </a:p>
        </p:txBody>
      </p:sp>
    </p:spTree>
    <p:extLst>
      <p:ext uri="{BB962C8B-B14F-4D97-AF65-F5344CB8AC3E}">
        <p14:creationId xmlns:p14="http://schemas.microsoft.com/office/powerpoint/2010/main" val="22864180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556C2DD6-6CB5-98AA-37D0-8569A2221E29}"/>
              </a:ext>
            </a:extLst>
          </p:cNvPr>
          <p:cNvSpPr>
            <a:spLocks noGrp="1"/>
          </p:cNvSpPr>
          <p:nvPr>
            <p:ph type="ftr" sz="quarter" idx="11"/>
          </p:nvPr>
        </p:nvSpPr>
        <p:spPr>
          <a:xfrm>
            <a:off x="11354652" y="6490292"/>
            <a:ext cx="7084177" cy="365125"/>
          </a:xfrm>
        </p:spPr>
        <p:txBody>
          <a:bodyPr/>
          <a:lstStyle/>
          <a:p>
            <a:r>
              <a:rPr lang="en-US" b="1" dirty="0"/>
              <a:t>Ganavi M</a:t>
            </a:r>
          </a:p>
        </p:txBody>
      </p:sp>
      <p:sp>
        <p:nvSpPr>
          <p:cNvPr id="2" name="TextBox 1">
            <a:extLst>
              <a:ext uri="{FF2B5EF4-FFF2-40B4-BE49-F238E27FC236}">
                <a16:creationId xmlns:a16="http://schemas.microsoft.com/office/drawing/2014/main" id="{1F104161-E150-B2DB-61DA-375D8F83BFA2}"/>
              </a:ext>
            </a:extLst>
          </p:cNvPr>
          <p:cNvSpPr txBox="1"/>
          <p:nvPr/>
        </p:nvSpPr>
        <p:spPr>
          <a:xfrm>
            <a:off x="1842799" y="367824"/>
            <a:ext cx="9509749" cy="667875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dirty="0">
                <a:latin typeface="Calibri"/>
                <a:ea typeface="+mn-lt"/>
                <a:cs typeface="+mn-lt"/>
              </a:rPr>
              <a:t>                                                                      </a:t>
            </a:r>
            <a:r>
              <a:rPr lang="en-US" sz="2200" b="1" dirty="0">
                <a:latin typeface="Calibri"/>
                <a:ea typeface="+mn-lt"/>
                <a:cs typeface="+mn-lt"/>
              </a:rPr>
              <a:t>THREE ENCOUNTERED SIGNALS</a:t>
            </a:r>
          </a:p>
          <a:p>
            <a:endParaRPr lang="en-US" sz="2200" b="1" dirty="0">
              <a:latin typeface="Calibri"/>
              <a:ea typeface="+mn-lt"/>
              <a:cs typeface="+mn-lt"/>
            </a:endParaRPr>
          </a:p>
          <a:p>
            <a:r>
              <a:rPr lang="en-US" sz="1600" b="1" dirty="0">
                <a:latin typeface="Calibri"/>
                <a:ea typeface="+mn-lt"/>
                <a:cs typeface="+mn-lt"/>
              </a:rPr>
              <a:t>SIGTERM (Signal Termination)</a:t>
            </a:r>
            <a:r>
              <a:rPr lang="en-US" sz="1600" dirty="0">
                <a:latin typeface="Calibri"/>
                <a:ea typeface="+mn-lt"/>
                <a:cs typeface="+mn-lt"/>
              </a:rPr>
              <a:t>:</a:t>
            </a:r>
          </a:p>
          <a:p>
            <a:pPr marL="742950" lvl="1" indent="-285750">
              <a:buFont typeface="Arial"/>
              <a:buChar char="•"/>
            </a:pPr>
            <a:r>
              <a:rPr lang="en-US" sz="1600" b="1" dirty="0">
                <a:latin typeface="Calibri"/>
                <a:ea typeface="+mn-lt"/>
                <a:cs typeface="+mn-lt"/>
              </a:rPr>
              <a:t>Number</a:t>
            </a:r>
            <a:r>
              <a:rPr lang="en-US" sz="1600" dirty="0">
                <a:latin typeface="Calibri"/>
                <a:ea typeface="+mn-lt"/>
                <a:cs typeface="+mn-lt"/>
              </a:rPr>
              <a:t>: 15</a:t>
            </a:r>
            <a:endParaRPr lang="en-US" sz="1600">
              <a:latin typeface="Calibri"/>
              <a:cs typeface="Calibri"/>
            </a:endParaRPr>
          </a:p>
          <a:p>
            <a:pPr marL="742950" lvl="1" indent="-285750">
              <a:buFont typeface="Arial"/>
              <a:buChar char="•"/>
            </a:pPr>
            <a:r>
              <a:rPr lang="en-US" sz="1600" b="1" dirty="0">
                <a:latin typeface="Calibri"/>
                <a:ea typeface="+mn-lt"/>
                <a:cs typeface="+mn-lt"/>
              </a:rPr>
              <a:t>Description</a:t>
            </a:r>
            <a:r>
              <a:rPr lang="en-US" sz="1600" dirty="0">
                <a:latin typeface="Calibri"/>
                <a:ea typeface="+mn-lt"/>
                <a:cs typeface="+mn-lt"/>
              </a:rPr>
              <a:t>: SIGTERM is a general-purpose signal used to request the termination of a process. It's typically sent by the </a:t>
            </a:r>
            <a:r>
              <a:rPr lang="en-US" sz="1600" b="1" dirty="0">
                <a:latin typeface="Calibri"/>
                <a:ea typeface="+mn-lt"/>
                <a:cs typeface="+mn-lt"/>
              </a:rPr>
              <a:t>kill</a:t>
            </a:r>
            <a:r>
              <a:rPr lang="en-US" sz="1600" dirty="0">
                <a:latin typeface="Calibri"/>
                <a:ea typeface="+mn-lt"/>
                <a:cs typeface="+mn-lt"/>
              </a:rPr>
              <a:t> command or by other processes to gracefully terminate a process.</a:t>
            </a:r>
          </a:p>
          <a:p>
            <a:pPr marL="742950" lvl="1" indent="-285750">
              <a:buFont typeface="Arial"/>
              <a:buChar char="•"/>
            </a:pPr>
            <a:r>
              <a:rPr lang="en-US" sz="1600" b="1" dirty="0">
                <a:latin typeface="Calibri"/>
                <a:ea typeface="+mn-lt"/>
                <a:cs typeface="+mn-lt"/>
              </a:rPr>
              <a:t>Default Action</a:t>
            </a:r>
            <a:r>
              <a:rPr lang="en-US" sz="1600" dirty="0">
                <a:latin typeface="Calibri"/>
                <a:ea typeface="+mn-lt"/>
                <a:cs typeface="+mn-lt"/>
              </a:rPr>
              <a:t>: Termination of the process. By default, this signal causes the process to terminate gracefully, allowing it to clean up resources before exiting.</a:t>
            </a:r>
          </a:p>
          <a:p>
            <a:pPr marL="742950" lvl="1" indent="-285750">
              <a:buFont typeface="Arial"/>
              <a:buChar char="•"/>
            </a:pPr>
            <a:r>
              <a:rPr lang="en-US" sz="1600" b="1" dirty="0">
                <a:latin typeface="Calibri"/>
                <a:ea typeface="+mn-lt"/>
                <a:cs typeface="+mn-lt"/>
              </a:rPr>
              <a:t>Common Use</a:t>
            </a:r>
            <a:r>
              <a:rPr lang="en-US" sz="1600" dirty="0">
                <a:latin typeface="Calibri"/>
                <a:ea typeface="+mn-lt"/>
                <a:cs typeface="+mn-lt"/>
              </a:rPr>
              <a:t>: SIGTERM is commonly used to request the termination of a process in a controlled manner. Unlike SIGKILL, which terminates the process immediately, SIGTERM allows the process to perform cleanup operations before exiting. It's often used in shutdown scripts or process management.</a:t>
            </a:r>
          </a:p>
          <a:p>
            <a:pPr marL="285750" indent="-285750">
              <a:buFont typeface="Arial"/>
              <a:buChar char="•"/>
            </a:pPr>
            <a:endParaRPr lang="en-US" sz="1600" dirty="0">
              <a:solidFill>
                <a:srgbClr val="000000"/>
              </a:solidFill>
              <a:latin typeface="Calibri"/>
              <a:ea typeface="+mn-lt"/>
              <a:cs typeface="+mn-lt"/>
            </a:endParaRPr>
          </a:p>
          <a:p>
            <a:pPr>
              <a:buFont typeface="Arial"/>
              <a:buChar char="•"/>
            </a:pPr>
            <a:endParaRPr lang="en-US" sz="1600" dirty="0">
              <a:solidFill>
                <a:srgbClr val="000000"/>
              </a:solidFill>
              <a:latin typeface="Calibri"/>
              <a:cs typeface="Calibri"/>
            </a:endParaRPr>
          </a:p>
          <a:p>
            <a:pPr marL="285750" indent="-285750">
              <a:buFont typeface="Arial"/>
              <a:buChar char="•"/>
            </a:pPr>
            <a:r>
              <a:rPr lang="en-US" sz="1600" b="1" dirty="0">
                <a:latin typeface="Calibri"/>
                <a:ea typeface="+mn-lt"/>
                <a:cs typeface="+mn-lt"/>
              </a:rPr>
              <a:t>Real-Life Use</a:t>
            </a:r>
            <a:r>
              <a:rPr lang="en-US" sz="1600" dirty="0">
                <a:latin typeface="Calibri"/>
                <a:ea typeface="+mn-lt"/>
                <a:cs typeface="+mn-lt"/>
              </a:rPr>
              <a:t>: SIGTERM is used to request the graceful termination of a process. It is commonly sent by system administrators or process management tools to shut down or stop a running process in a controlled manner. Unlike SIGKILL, which terminates the process immediately, SIGTERM allows the process to perform cleanup operations before exiting.</a:t>
            </a:r>
            <a:endParaRPr lang="en-US">
              <a:latin typeface="Calibri"/>
              <a:ea typeface="+mn-lt"/>
              <a:cs typeface="+mn-lt"/>
            </a:endParaRPr>
          </a:p>
          <a:p>
            <a:pPr marL="285750" indent="-285750">
              <a:buFont typeface="Arial"/>
              <a:buChar char="•"/>
            </a:pPr>
            <a:endParaRPr lang="en-US" sz="1600" dirty="0">
              <a:latin typeface="Calibri"/>
              <a:ea typeface="+mn-lt"/>
              <a:cs typeface="+mn-lt"/>
            </a:endParaRPr>
          </a:p>
          <a:p>
            <a:pPr marL="285750" indent="-285750">
              <a:buFont typeface="Arial"/>
              <a:buChar char="•"/>
            </a:pPr>
            <a:r>
              <a:rPr lang="en-US" sz="1600" b="1" dirty="0">
                <a:latin typeface="Calibri"/>
                <a:ea typeface="+mn-lt"/>
                <a:cs typeface="+mn-lt"/>
              </a:rPr>
              <a:t>Implementation</a:t>
            </a:r>
            <a:r>
              <a:rPr lang="en-US" sz="1600" dirty="0">
                <a:latin typeface="Calibri"/>
                <a:ea typeface="+mn-lt"/>
                <a:cs typeface="+mn-lt"/>
              </a:rPr>
              <a:t>: Similar to SIGINT, SIGTERM can be handled by registering a signal handler using the </a:t>
            </a:r>
            <a:r>
              <a:rPr lang="en-US" sz="1600" b="1" dirty="0">
                <a:latin typeface="Calibri"/>
                <a:ea typeface="+mn-lt"/>
                <a:cs typeface="+mn-lt"/>
              </a:rPr>
              <a:t>signal()</a:t>
            </a:r>
            <a:r>
              <a:rPr lang="en-US" sz="1600" dirty="0">
                <a:latin typeface="Calibri"/>
                <a:ea typeface="+mn-lt"/>
                <a:cs typeface="+mn-lt"/>
              </a:rPr>
              <a:t> function or the </a:t>
            </a:r>
            <a:r>
              <a:rPr lang="en-US" sz="1600" b="1" dirty="0" err="1">
                <a:latin typeface="Calibri"/>
                <a:ea typeface="+mn-lt"/>
                <a:cs typeface="+mn-lt"/>
              </a:rPr>
              <a:t>sigaction</a:t>
            </a:r>
            <a:r>
              <a:rPr lang="en-US" sz="1600" b="1" dirty="0">
                <a:latin typeface="Calibri"/>
                <a:ea typeface="+mn-lt"/>
                <a:cs typeface="+mn-lt"/>
              </a:rPr>
              <a:t>()</a:t>
            </a:r>
            <a:r>
              <a:rPr lang="en-US" sz="1600" dirty="0">
                <a:latin typeface="Calibri"/>
                <a:ea typeface="+mn-lt"/>
                <a:cs typeface="+mn-lt"/>
              </a:rPr>
              <a:t> function. When a process receives a SIGTERM signal, the signal handler is invoked, allowing the process to perform cleanup operations and exit gracefully. Alternatively, processes can choose to rely on the default action of SIGTERM, which is to terminate the process gracefully.</a:t>
            </a:r>
            <a:endParaRPr lang="en-US">
              <a:latin typeface="Calibri"/>
              <a:ea typeface="+mn-lt"/>
              <a:cs typeface="+mn-lt"/>
            </a:endParaRPr>
          </a:p>
          <a:p>
            <a:pPr marL="285750" indent="-285750">
              <a:buFont typeface="Arial"/>
              <a:buChar char="•"/>
            </a:pPr>
            <a:endParaRPr lang="en-US" sz="1600" dirty="0">
              <a:solidFill>
                <a:srgbClr val="000000"/>
              </a:solidFill>
              <a:latin typeface="Calibri"/>
              <a:cs typeface="Calibri"/>
            </a:endParaRPr>
          </a:p>
          <a:p>
            <a:pPr>
              <a:buFont typeface="Arial"/>
              <a:buChar char="•"/>
            </a:pPr>
            <a:endParaRPr lang="en-US" sz="1600" dirty="0">
              <a:latin typeface="Calibri"/>
              <a:ea typeface="+mn-lt"/>
              <a:cs typeface="+mn-lt"/>
            </a:endParaRPr>
          </a:p>
          <a:p>
            <a:pPr marL="742950" lvl="1" indent="-285750">
              <a:buFont typeface="Arial"/>
              <a:buChar char="•"/>
            </a:pPr>
            <a:endParaRPr lang="en-US" sz="1600" dirty="0">
              <a:latin typeface="Calibri"/>
              <a:cs typeface="Calibri"/>
            </a:endParaRPr>
          </a:p>
          <a:p>
            <a:endParaRPr lang="en-US" sz="1600" dirty="0">
              <a:latin typeface="Calibri"/>
              <a:cs typeface="Calibri"/>
            </a:endParaRPr>
          </a:p>
        </p:txBody>
      </p:sp>
    </p:spTree>
    <p:extLst>
      <p:ext uri="{BB962C8B-B14F-4D97-AF65-F5344CB8AC3E}">
        <p14:creationId xmlns:p14="http://schemas.microsoft.com/office/powerpoint/2010/main" val="331869398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BC1C1C"/>
      </a:accent1>
      <a:accent2>
        <a:srgbClr val="F67534"/>
      </a:accent2>
      <a:accent3>
        <a:srgbClr val="EAAC35"/>
      </a:accent3>
      <a:accent4>
        <a:srgbClr val="9BAF68"/>
      </a:accent4>
      <a:accent5>
        <a:srgbClr val="68B9A6"/>
      </a:accent5>
      <a:accent6>
        <a:srgbClr val="50B1D4"/>
      </a:accent6>
      <a:hlink>
        <a:srgbClr val="E46416"/>
      </a:hlink>
      <a:folHlink>
        <a:srgbClr val="EE9340"/>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93B4CCAC-FD5A-4D59-B1AC-EAF45910B5A9}"/>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Parallax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lastModifiedBy>
  <cp:revision>222</cp:revision>
  <dcterms:created xsi:type="dcterms:W3CDTF">2013-07-15T20:26:40Z</dcterms:created>
  <dcterms:modified xsi:type="dcterms:W3CDTF">2024-04-29T12:10:13Z</dcterms:modified>
</cp:coreProperties>
</file>